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8.xml" ContentType="application/inkml+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19.xml" ContentType="application/inkml+xml"/>
  <Override PartName="/ppt/ink/ink20.xml" ContentType="application/inkml+xml"/>
  <Override PartName="/ppt/ink/ink21.xml" ContentType="application/inkml+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56"/>
  </p:notesMasterIdLst>
  <p:sldIdLst>
    <p:sldId id="256" r:id="rId4"/>
    <p:sldId id="257" r:id="rId5"/>
    <p:sldId id="258" r:id="rId6"/>
    <p:sldId id="298" r:id="rId7"/>
    <p:sldId id="309" r:id="rId8"/>
    <p:sldId id="310" r:id="rId9"/>
    <p:sldId id="311" r:id="rId10"/>
    <p:sldId id="259" r:id="rId11"/>
    <p:sldId id="260" r:id="rId12"/>
    <p:sldId id="261" r:id="rId13"/>
    <p:sldId id="262" r:id="rId14"/>
    <p:sldId id="263" r:id="rId15"/>
    <p:sldId id="264" r:id="rId16"/>
    <p:sldId id="265" r:id="rId17"/>
    <p:sldId id="285" r:id="rId18"/>
    <p:sldId id="286" r:id="rId19"/>
    <p:sldId id="287" r:id="rId20"/>
    <p:sldId id="288" r:id="rId21"/>
    <p:sldId id="289" r:id="rId22"/>
    <p:sldId id="290" r:id="rId23"/>
    <p:sldId id="291" r:id="rId24"/>
    <p:sldId id="292" r:id="rId25"/>
    <p:sldId id="293" r:id="rId26"/>
    <p:sldId id="266" r:id="rId27"/>
    <p:sldId id="267" r:id="rId28"/>
    <p:sldId id="268" r:id="rId29"/>
    <p:sldId id="269" r:id="rId30"/>
    <p:sldId id="270" r:id="rId31"/>
    <p:sldId id="271" r:id="rId32"/>
    <p:sldId id="272" r:id="rId33"/>
    <p:sldId id="307" r:id="rId34"/>
    <p:sldId id="308" r:id="rId35"/>
    <p:sldId id="284" r:id="rId36"/>
    <p:sldId id="299" r:id="rId37"/>
    <p:sldId id="300" r:id="rId38"/>
    <p:sldId id="301" r:id="rId39"/>
    <p:sldId id="302" r:id="rId40"/>
    <p:sldId id="303" r:id="rId41"/>
    <p:sldId id="304" r:id="rId42"/>
    <p:sldId id="305" r:id="rId43"/>
    <p:sldId id="306" r:id="rId44"/>
    <p:sldId id="283" r:id="rId45"/>
    <p:sldId id="273" r:id="rId46"/>
    <p:sldId id="274" r:id="rId47"/>
    <p:sldId id="275" r:id="rId48"/>
    <p:sldId id="276" r:id="rId49"/>
    <p:sldId id="277" r:id="rId50"/>
    <p:sldId id="278" r:id="rId51"/>
    <p:sldId id="279" r:id="rId52"/>
    <p:sldId id="280" r:id="rId53"/>
    <p:sldId id="281" r:id="rId54"/>
    <p:sldId id="282" r:id="rId55"/>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PeDU+aM25ZnYggkzA1PvREzTj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D1275-B345-4D78-93C0-6441969FCB14}" v="6" dt="2023-09-27T04:20:25.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5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66" Type="http://schemas.microsoft.com/office/2016/11/relationships/changesInfo" Target="changesInfos/changesInfo1.xml"/><Relationship Id="rId5" Type="http://schemas.openxmlformats.org/officeDocument/2006/relationships/slide" Target="slides/slide2.xml"/><Relationship Id="rId61"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Arti Arya" userId="S::aaki@pesuonline.onmicrosoft.com::0917c404-da8a-4cef-b6f5-c4c019635a2e" providerId="AD" clId="Web-{2E2D1275-B345-4D78-93C0-6441969FCB14}"/>
    <pc:docChg chg="delSld">
      <pc:chgData name="Dr Arti Arya" userId="S::aaki@pesuonline.onmicrosoft.com::0917c404-da8a-4cef-b6f5-c4c019635a2e" providerId="AD" clId="Web-{2E2D1275-B345-4D78-93C0-6441969FCB14}" dt="2023-09-27T04:20:25.135" v="5"/>
      <pc:docMkLst>
        <pc:docMk/>
      </pc:docMkLst>
      <pc:sldChg chg="del">
        <pc:chgData name="Dr Arti Arya" userId="S::aaki@pesuonline.onmicrosoft.com::0917c404-da8a-4cef-b6f5-c4c019635a2e" providerId="AD" clId="Web-{2E2D1275-B345-4D78-93C0-6441969FCB14}" dt="2023-09-27T04:20:22.400" v="2"/>
        <pc:sldMkLst>
          <pc:docMk/>
          <pc:sldMk cId="4049995885" sldId="294"/>
        </pc:sldMkLst>
      </pc:sldChg>
      <pc:sldChg chg="del">
        <pc:chgData name="Dr Arti Arya" userId="S::aaki@pesuonline.onmicrosoft.com::0917c404-da8a-4cef-b6f5-c4c019635a2e" providerId="AD" clId="Web-{2E2D1275-B345-4D78-93C0-6441969FCB14}" dt="2023-09-27T04:20:23.228" v="3"/>
        <pc:sldMkLst>
          <pc:docMk/>
          <pc:sldMk cId="240394921" sldId="295"/>
        </pc:sldMkLst>
      </pc:sldChg>
      <pc:sldChg chg="del">
        <pc:chgData name="Dr Arti Arya" userId="S::aaki@pesuonline.onmicrosoft.com::0917c404-da8a-4cef-b6f5-c4c019635a2e" providerId="AD" clId="Web-{2E2D1275-B345-4D78-93C0-6441969FCB14}" dt="2023-09-27T04:20:24.213" v="4"/>
        <pc:sldMkLst>
          <pc:docMk/>
          <pc:sldMk cId="822745556" sldId="296"/>
        </pc:sldMkLst>
      </pc:sldChg>
      <pc:sldChg chg="del">
        <pc:chgData name="Dr Arti Arya" userId="S::aaki@pesuonline.onmicrosoft.com::0917c404-da8a-4cef-b6f5-c4c019635a2e" providerId="AD" clId="Web-{2E2D1275-B345-4D78-93C0-6441969FCB14}" dt="2023-09-27T04:20:25.135" v="5"/>
        <pc:sldMkLst>
          <pc:docMk/>
          <pc:sldMk cId="4206495653" sldId="297"/>
        </pc:sldMkLst>
      </pc:sldChg>
      <pc:sldChg chg="del">
        <pc:chgData name="Dr Arti Arya" userId="S::aaki@pesuonline.onmicrosoft.com::0917c404-da8a-4cef-b6f5-c4c019635a2e" providerId="AD" clId="Web-{2E2D1275-B345-4D78-93C0-6441969FCB14}" dt="2023-09-27T04:20:15.322" v="1"/>
        <pc:sldMkLst>
          <pc:docMk/>
          <pc:sldMk cId="1313886384" sldId="312"/>
        </pc:sldMkLst>
      </pc:sldChg>
      <pc:sldChg chg="del">
        <pc:chgData name="Dr Arti Arya" userId="S::aaki@pesuonline.onmicrosoft.com::0917c404-da8a-4cef-b6f5-c4c019635a2e" providerId="AD" clId="Web-{2E2D1275-B345-4D78-93C0-6441969FCB14}" dt="2023-09-27T04:20:13.666" v="0"/>
        <pc:sldMkLst>
          <pc:docMk/>
          <pc:sldMk cId="4228671293" sldId="313"/>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21:16.722"/>
    </inkml:context>
    <inkml:brush xml:id="br0">
      <inkml:brushProperty name="width" value="0.05292" units="cm"/>
      <inkml:brushProperty name="height" value="0.05292" units="cm"/>
      <inkml:brushProperty name="color" value="#FF0000"/>
    </inkml:brush>
  </inkml:definitions>
  <inkml:trace contextRef="#ctx0" brushRef="#br0">10837 2368 1659 0,'0'0'990'0,"0"0"-716"15,0 0 86-15,22-115-26 16,-17 93-82-16,-3 11-25 15,-2 3-227-15,0 8 0 16,0 0 0-16,0 27 0 16,0 23 0-16,0 21 0 15,0 13 0-15,0 6 0 0,-2 0 0 16,-3-9 0 0,0-11 0-16,5-14 0 0,-2-18 0 15,2-16 0-15,0-18-164 16,-6-22-212-16,-1-22-421 15,-2-8-867-15</inkml:trace>
  <inkml:trace contextRef="#ctx0" brushRef="#br0" timeOffset="234.7">10839 2188 2286 0,'0'0'862'15,"0"0"-506"-15,0 0-12 16,0 0-96-16,0 0-248 0,0 0 0 15,0 0 0 1,44-75 0-16,-3 59 0 0,7-2 0 16,8 0 0-16,2 2 0 15,-2 2 0-15,-7 8 0 16,-11 4-95-16,-12 2-149 16,-14 6-106-16,-21 34-250 15,-22-4-96-15,-12 4-282 0</inkml:trace>
  <inkml:trace contextRef="#ctx0" brushRef="#br0" timeOffset="399.32">10696 2480 1234 0,'0'0'676'0,"0"0"-283"15,0 0 139-15,0 0-243 16,0 0-96-16,0 0-69 16,0 0-55-16,-33 32 71 15,74-32-16-15,11-2-76 0,11-10-33 16,7-2-15-16,-2 2-171 15,10 12-108-15,-18 0-381 16,-15 0-153-16</inkml:trace>
  <inkml:trace contextRef="#ctx0" brushRef="#br0" timeOffset="930.41">11350 2573 601 0,'0'0'1292'0,"0"0"-645"0,0 0-173 16,0 0-168-1,0 0-10-15,0 0-158 0,0 0-22 16,-31-32-22-16,21 32-35 16,-3 5-31-16,-1 18-28 15,-3 11 0-15,-1 5 6 16,0 6-6-16,9-1 0 16,4-6-1-16,5-6-3 15,3-8 3-15,19-12 1 16,7-8-9-16,7-4 9 15,-3-6-26-15,0-18 7 16,-6-6 5-16,-11-4 14 16,-7 0 0-16,-7 0 2 15,-2 1 2-15,0 8 19 0,-2 5-13 16,-5 7 64-16,3 3-74 16,4 6 0-16,0 3 0 15,0-2 0-15,0 3 0 16,11-1 0-16,16 1 0 15,10 0 0-15,8 0 0 16,4 0 0-16,0 1 0 16,-2 13 0-16,-8 7 0 15,-4 2 0-15,-14 6 0 16,-5-1 0-16,-11 2 0 16,-5-2 0-16,0-4 0 15,-5-4-35-15,-9-8 35 16,4-10 1-16,-1-2 1 0,1-4 30 15,6-20-32 1,4-10-18-16,0-10 10 0,23-2-31 16,16-2-55-16,17 2-37 15,40 3-146-15,-9 13-326 16,-12 10-347-16</inkml:trace>
  <inkml:trace contextRef="#ctx0" brushRef="#br0" timeOffset="1400.62">12445 2490 1991 0,'0'0'569'15,"0"0"-278"-15,0 0-70 0,0 0-68 16,0 0-87-16,0 0 1 16,0 0 23-16,-17-54 15 15,10 54 3-15,-4 4-61 16,-5 16-17-16,-4 8-18 15,-4 8-11-15,-1 6 44 16,2 5 2-16,6-1-10 16,3-4 7-16,10-2-44 15,4-8 13-15,0-10-13 16,0-6 2-16,12-12 17 16,5-4-18-16,5-6 12 15,3-22 38-15,4-12-27 0,2-12 25 16,-2-10-49-16,-5-9 0 15,-3-7 0-15,-5-4 0 16,-8 4 0-16,-6 8 0 16,-2 10 0-16,0 17 0 15,0 15 0-15,-4 14 0 16,0 12 0-16,-1 2 0 16,0 25 0-16,1 18 0 15,0 16 0-15,-1 7 0 16,5 4 0-16,0 0 0 15,2-8 0-15,17-3 0 16,4-8-63-16,25 7-176 16,-6-11-283-16,1-13-359 0</inkml:trace>
  <inkml:trace contextRef="#ctx0" brushRef="#br0" timeOffset="1728.78">13555 2280 1744 0,'0'0'770'0,"0"0"-296"15,0 0 35-15,0 0-152 0,0 0-115 16,0 0-242-16,0 0 0 15,0-4 0-15,0 56 0 16,-2 12 0-16,2 6 0 16,0-2 0-16,0-6 0 15,0-5 0-15,0-13 0 16,0-10 0-16,2-12 0 16,0-14 0-16,-2-8-137 15,0-6-200-15,0-58-390 16,0 1-132-16,0-5-341 0</inkml:trace>
  <inkml:trace contextRef="#ctx0" brushRef="#br0" timeOffset="1900.66">13540 2198 1058 0,'0'0'1134'0,"0"0"-455"15,0 0-151-15,0 0-222 16,0 0-106-16,0 0-131 16,0 0-32-16,40-31-17 15,6 23-8-15,14-3-12 16,10-7-9-16,1-1-108 15,-4 3-152-15,-12 12-104 16,-17 4-264-16,-22 0-129 0</inkml:trace>
  <inkml:trace contextRef="#ctx0" brushRef="#br0" timeOffset="2657.89">13439 2570 1410 0,'0'0'579'16,"0"0"-239"-16,0 0 2 0,0 0-109 15,0 0-110-15,0 0 13 16,0 0 27-16,25 36-49 16,22-43-69-16,13-4-45 15,7 1-90-15,8 1-186 16,1 3-197-16,-3-2 123 16,-6 4-6-16,-11 1-134 15,-14 1 256-15,-11 0 234 16,-15 2 48-16,-7-2 322 15,-7 2 29-15,-2-1 124 16,0-2-211-16,0 2-19 16,0 1-43-16,0 0-70 15,0 0-42-15,0 0-65 0,0 0-46 16,0 15-1 0,0 10-17-16,-4 7-8 0,4 1 12 15,0 0-13-15,0-5 0 16,6-8-6-16,17-6-9 15,1-10-11-15,8-4-25 16,-1 0 5-16,2-18 16 16,-4-6 6-16,-4-4 24 15,-3-2 8-15,-7 2-7 16,-2 3 25-16,-3 7 5 16,-6 8 14-1,1 5 21-15,-3 5-36 16,0 0-24-16,4 14-6 15,4 12 0-15,3 6 12 16,3 4-5-16,6-2-6 0,2-6-2 16,8-6 1-16,1-14-11 15,8-8-4-15,1-2-22 16,2-28 19-16,-1-14 3 16,-6-12 15-16,1-30 4 15,-7-31-3-15,-10 4 16 16,-8 13 10-16,-11 24-3 15,-2 34 45-15,0 6 15 16,-5 6-30-16,-3 16-54 16,-1 14 0-16,0 0 0 15,0 26 0-15,-2 14 0 16,5 12 0-16,2 12 0 16,4 5 0-16,0 1 0 0,8-4 0 15,9-4 0-15,8-8 0 16,4-10 0-16,2-9 0 15,2-9 0-15,3-11 0 16,-3-6 0-16,6-9 0 16,14 0-57-16,-8-10-278 15,-8-7-593-15</inkml:trace>
  <inkml:trace contextRef="#ctx0" brushRef="#br0" timeOffset="3095.59">15545 2191 1545 0,'0'0'633'15,"0"0"-82"-15,0 0-79 16,-14-106-159-16,12 80-27 16,2 4-103-16,-2 4-70 15,2 8-113-15,0 6 0 0,-2 4 0 16,-1 0 0-1,3 22 0-15,0 22 0 0,0 18 0 16,0 17 0-16,0 9 0 16,0-2 0-16,0-4 0 15,3-12 0-15,-3-9 0 16,0-15 0-16,0-14 0 16,0-14 0-16,0-12-267 15,22-16-265-15,1-20-266 16,3-7-527-16</inkml:trace>
  <inkml:trace contextRef="#ctx0" brushRef="#br0" timeOffset="3831.36">15828 2212 844 0,'0'0'1277'0,"0"0"-590"15,0 0-216-15,0 0-204 16,0 0-101-16,0 0-26 16,0 0-59-16,-92 116-65 15,59-78-4-15,0-2-12 16,2-6 0-16,2-6-1 15,8-6-7-15,8-8-13 16,7-6 2-16,3-4 10 16,3 0 1-16,0 0 4 15,0 0 4-15,0 0 21 16,9 0-20-16,6 2 33 16,6 10-7-16,6 6-12 15,4 4 10-15,4 6-25 16,5 1 0-16,3-4-6 15,1 0 6-15,3-7-12 0,-3-8-33 16,2-8-4-16,-4-2 5 16,-3-6-11-16,-3-21 25 15,-5-6 28-15,-6-11 4 16,-9-5 13-16,-10-3-2 16,-6 6-5-16,0 10 40 15,0 14-5-15,-12 12 11 16,-3 10 12-16,-3 14-64 0,3 24 5 15,-1 10-7 1,10 10 0-16,6 0-6 0,0-4-1 16,13-7-17-16,19-11 7 15,5-16-31-15,5-14 29 16,6-6 10-16,-7-14 9 16,-5-18-8-16,-5-9 8 15,-6-2 0-15,-7 3 27 16,-5 3 9-16,-4 9 29 15,-2 10 12-15,0 10-77 16,-1 8 0-16,5 0 0 16,5 12 0-16,6 14 0 15,4 10 0-15,1 5 0 16,2 0 0-16,-6 2 0 16,-7-5 0-16,-5-6 0 0,-9-8-30 15,-2-8 16-15,0-10 14 16,0-6 6-16,0 0 32 15,0-20-38-15,0-12 0 16,15-10 0-16,12-6 0 16,6-2 0-16,8 3 0 15,-1 7 0-15,0 8 0 16,-4 10 0-16,-12 16-222 16,-10 4-535-16,-10 2-883 0</inkml:trace>
  <inkml:trace contextRef="#ctx0" brushRef="#br0" timeOffset="5121.92">17378 2528 912 0,'0'0'962'0,"0"0"-614"0,0 0-57 16,0 0-83-16,0 0 28 16,0 0-14-16,52-118-25 15,-52 102-14-15,-7 2-81 16,-22 4-30-16,-6 10-37 16,-13 0-35-16,-3 6 6 15,0 18-6-15,6 4 0 0,12 2 5 16,11-2-4-16,17 0 7 15,5-4 10-15,18-2-10 16,22-4 20-16,16-4-11 16,6-1-8-16,7-4-2 15,-4 0-7-15,-9 0 0 16,-14 4-1-16,-16 3-42 16,-16 2 17-16,-10 6-1 0,-16 4 24 15,-22 2-4 1,-8 0 7-16,-1-6-1 0,7-4 0 15,11-10-14-15,15-6 13 16,14-4-58-16,4-8-96 16,33-18-49-16,15-8-82 15,18-6-12-15,8-4 5 16,5 0 31-16,-6 1 82 16,-7 6 136-16,-20 6 45 15,-14 9 254-15,-16 10 81 16,-13 6 122-16,-7 6-180 15,0 0-77-15,0 12-69 0,-9 15-70 16,-2 10-20-16,4 6-14 16,7 3-26-16,0-4-1 15,14-4 0-15,17-10-15 16,9-10 9-16,5-10-21 16,-1-8 4-16,-6-6 22 15,-7-18 2-15,-13-10 13 16,-14-6 10-16,-4-4-1 15,-13 0 17-15,-18 1-31 16,-5 9 3-16,-2 8 13 16,5 6-24-16,8 10 32 15,10 4 39-15,11 2-34 16,4 4-4-16,6 0-34 16,21 0 0-16,15 0 33 0,7 0-32 15,7 0 7-15,-1 0-8 16,-3 4 0-16,-8 12-6 15,-8 6 6-15,-12 7 0 16,-8 3 2-16,-7 2-2 16,-5 0 0-16,-4-2-1 15,0-6 1-15,0-4-4 16,0-6 4-16,0-10 0 16,0-6 7-16,2 0-6 15,6-8 57-15,5-20-58 16,7-8 0-16,7-10-9 15,8-6 9-15,3 3 0 0,2 5 0 16,-1 12 9-16,-6 12-9 16,-7 12 0-16,-4 8 0 15,-3 10 0-15,-2 20 0 16,-1 10 0-16,-5 5 0 16,0-4 0-16,-2-2 0 15,0-7 0-15,-3-8 0 16,-2-10 0-16,2-4-35 15,-4-10-83-15,0 0-130 16,0 0-466-16</inkml:trace>
  <inkml:trace contextRef="#ctx0" brushRef="#br0" timeOffset="5498.41">20079 2097 1657 0,'0'0'1268'0,"0"0"-624"0,0 0-338 16,0 0-151-16,0 0-89 16,0 0-66-16,-25 169 0 15,19-89 0-15,1 2 0 16,3-2 0-16,2-7 0 16,0-12 0-16,0-10 0 15,0-13 0-15,0-14 0 16,0-12-29-16,0-12-277 15,9 0-18-15,18-52-323 16,-3 0-160-16,0-6-276 0</inkml:trace>
  <inkml:trace contextRef="#ctx0" brushRef="#br0" timeOffset="7303.7">20228 2249 1313 0,'0'0'745'0,"0"0"-86"0,0 0-156 16,0 0-155-16,0 0-155 15,0 0-137-15,0 0 62 16,5 69-49-16,-5-5-34 15,0 4-17-15,0-2-18 16,2-8 7-16,6-8-7 16,2-10-24-16,-4-11-18 15,1-13-48-15,-3-12 22 16,1-4 44-16,-3-8 18 16,3-22-4-16,-1-6-17 15,1 0 16-15,1 2 10 0,1 9-7 16,-1 13 8-16,2 10 20 15,0 2-20-15,5 8 10 16,8 14 2-16,1 6-3 16,7 1-4-16,4-1-5 15,5-4-7-15,4-8 6 16,5-8 1-16,5-8 0 16,1 0-12-16,0-16 0 15,-3-15 3-15,-4-9-10 16,-8-14 11-16,-7-8 7 15,-11-4 2-15,-11 4 13 16,-9 12-13-16,0 20 17 16,-20 24 12-16,-13 6-30 15,-2 38-10-15,-2 14 9 16,8 10 1-16,10 2 0 16,14-4 0-16,5-6-1 15,20-11 0-15,23-11-24 0,12-14-41 16,10-12-2-16,4-6-1 15,-4-10 50-15,-7-16 17 16,-12-4 2-16,-11-6 29 16,-8-4 25-16,-6 1 6 15,-6 3-9-15,-3 8 6 16,-6 10-6-16,-4 10-9 16,0 8-9-16,0 0-33 15,3 14-41-15,2 12 40 16,2 8 1-16,2 0 0 0,3 2-7 15,-2-4 4-15,2-1-74 16,4-9 2 0,0-6-18-16,1-6 26 0,6-8 20 15,2-2 5-15,2-2 15 16,-4-16 3-16,-4-4 24 16,-5-4 1-16,-7-1-1 15,-7 0 35-15,-2 0-7 16,-2 1 1-16,-20 2-2 15,-7 2-6-15,0 2-20 16,0 6 2-16,7 4 6 16,7 2-9-16,5 4 1 15,8 2 7-15,2 0 16 0,0-2-23 16,20-4 0-16,9-2 46 16,9 0-26-16,2-4 4 15,3 4-7-15,-8 4 2 16,-4 4 25-16,-4 2-17 0,-7 4-8 15,-2 18 1-15,-3 6-21 16,1 6-1-16,2 4 0 16,2-2-52-16,-2 0-10 15,-1-3 0-15,-3-5 33 16,-10-5 30-16,-4-5-9 16,0-1 9-16,-6-5 28 15,-10-6-8-15,1-5 16 0,1-1-35 16,7 0-1-16,5-15-45 15,2-7-39-15,2-6 5 16,21-5 34 0,6-3 19-16,4 0 25 0,3 0-3 15,1 2 4-15,-1 8 24 16,-5 6-15-16,-2 8 12 16,-6 6-6-16,-5 6-15 15,-5 0 26-15,-4 0-25 16,0 0-1-16,-2 8 10 15,1 2-10-15,3-2 0 16,1-2-1-16,1-4 1 16,3-2 14-16,-1 0-14 15,1 0 0-15,-3-4 24 16,1-10-12-16,-6-4 32 0,-1-4 7 16,-5-4-21-16,-2 2 4 15,0 0-34-15,-6 6 0 16,-15 8-1-16,-2 7-23 15,-9 3 15-15,1 13 9 16,2 19 0-16,2 10 26 16,9 8-17-16,9 2 9 15,9 0 15-15,0-4-33 16,21-5 21-16,12-7-19 16,7-12 4-16,8-12-6 15,2-10 0-15,-1-2 0 16,-5-13-6-16,-8-12 13 15,-5-11 2-15,-6-7 8 0,-5-1 17 16,-5 0 28-16,-1 8-16 16,-5 10-2-16,-5 8 14 15,-2 12-58-15,3 6 0 16,-1 0 0-16,3 16 0 16,2 12-9-16,2 6 9 15,0 4 0-15,-2 1-11 16,-2-6 11-16,-3-3-10 15,0-7-20-15,-4-9 12 16,3-6 10-16,2-8 16 16,1 0-4-16,7-8 37 15,7-15-40-15,9-9-1 16,3-2 0-16,1-4 1 16,-2 6 1-16,-4 4-2 15,-7 10 0-15,-4 10 7 0,-6 8-7 16,-4 4 0-16,-4 24-8 15,-2 8-5-15,0 6 11 16,0-2-26-16,-2-4-11 16,-4-9 28-16,4-9-2 15,2-13 13-15,0-5 12 16,0 0 15-16,14-15 22 16,11-16-48-16,4-6 13 15,6-6 19-15,3 1-33 16,0 4 0-16,-3 10 0 15,-6 12 0-15,-2 12 0 0,-7 4 0 16,-4 12 0-16,-5 18 0 16,-2 8 0-1,-5 2-18-15,-4 11-236 0,0-11-303 16,0-8-432-16</inkml:trace>
  <inkml:trace contextRef="#ctx0" brushRef="#br0" timeOffset="7631.8">19518 2131 325 0,'0'0'2268'16,"0"0"-1752"-16,0 0-408 16,0 0-19-16,137-40-45 15,-39 32-44-15,56 8-104 16,62 0-350-16,-24 0-144 15,-21 0-743-15</inkml:trace>
  <inkml:trace contextRef="#ctx0" brushRef="#br0" timeOffset="7834.91">23474 2368 2114 0,'0'0'862'0,"0"0"-656"16,0 0 2-16,0 0-74 16,0 0-134-16,0 0-51 15,0 0-723-15</inkml:trace>
  <inkml:trace contextRef="#ctx0" brushRef="#br0" timeOffset="9955.09">10986 3280 781 0,'0'0'1219'16,"0"0"-922"-16,0 0-101 16,0 0-40-16,0 0 60 15,0 0-23-15,0 0-133 16,0-16-59-16,27 46 89 16,15 7-51-16,16-1-2 15,29-4-8-15,40-12-17 16,42-20 16-16,16-2-22 0,-2-33 9 15,-20-6-2-15,-30-2-7 16,-4-1-6-16,-24 6 0 16,-20 4 2-16,-25 10 14 15,-9 4-14-15,3 4 17 16,5 6 31-16,9 10-32 16,-1 0 15-16,6 26-8 15,25 20-17-15,32 10 9 16,32 0-17-16,12-11 0 15,-9-22 16-15,-14-20-16 16,-19-6 1-16,3-24-1 16,-1-12 0-16,-9-7 10 15,-18 2-10-15,-25 4 0 0,-17 10-6 16,-9 4 13-16,6 4-5 16,5 6-2-16,4 10 0 15,-6 6-1-15,-2 22-8 16,1 16 6-16,7 6 2 15,14 2 2-15,28-4 10 16,37-10-11-16,32-22 1 16,10-10-7-16,-35-18 6 15,-44-14 0-15,-45 6 4 16,-7-2-3-16,6-4 8 16,9-6-1-16,6-2 26 15,-9 8 16-15,-8 10-38 0,-5 13-6 16,-4 9 7-16,2 11-12 15,4 23 14-15,9 8-5 16,8 6-8-16,5 0 10 16,30 0-12-16,31-6 0 15,44-9-1-15,9-14 2 16,-15-14 7-16,-22-5-8 16,-36 0-15-16,-21-9 15 15,-17 0-21-15,-20 0-16 16,-7-3 13-16,7 1 19 15,1 0 5-15,7 4 1 0,-11 7 0 16,-6 0 3 0,2 0-3-16,7 15-1 0,33 7 9 15,41 4 6-15,39 1 18 16,14-4-21-16,-9-9-11 16,-25-3 1-16,-44-9-2 15,-22 0-5-15,-25-2 5 16,-11 0 0-16,4 0 16 15,0-4-15-15,3-8 7 16,-11-1-2-16,-10 0-6 16,-3 0 0-16,-4 2-1 15,1 0 2-15,2 8 5 16,5 0-6-16,8 3 0 0,5 0-1 16,11 0-37-1,9 0-16-15,22-5 36 0,32-9 3 16,-9 0 15-16,-15-5-30 15,-12 3-26-15,-28 2 53 16,5 0 3-16,4 2 29 16,-3 6 23-16,-5 6 17 15,-4 0 3-15,-1 0 11 16,3 4-32-16,3 10-15 16,5 2-36-16,8 5 1 15,6 1-2-15,0 0 2 16,-3-3 10-16,-3 2-2 0,-10-3 30 15,-5-4 19 1,-10-6-58-16,-3-2 0 0,-4-6 0 16,3 0 0-16,0 0 0 15,-4-14 0-15,2-4 0 16,-6 0 0-16,8-7-132 16,-14 7-385-16,-9 3-675 0</inkml:trace>
  <inkml:trace contextRef="#ctx0" brushRef="#br0" timeOffset="10095.7">23733 3432 2189 0,'0'0'29'0,"0"0"-29"0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39:55.659"/>
    </inkml:context>
    <inkml:brush xml:id="br0">
      <inkml:brushProperty name="width" value="0.05292" units="cm"/>
      <inkml:brushProperty name="height" value="0.05292" units="cm"/>
      <inkml:brushProperty name="color" value="#FF0000"/>
    </inkml:brush>
  </inkml:definitions>
  <inkml:trace contextRef="#ctx0" brushRef="#br0">5182 8 2421 0,'0'0'544'0,"0"0"-232"16,0 0 58-16,0 0-48 0,0 0-195 15,0 0-127-15,-27 0 0 16,23 0 0-16,-1 0 0 16,3 0 0-16,-2 0-30 15,-1 0-1329-15</inkml:trace>
  <inkml:trace contextRef="#ctx0" brushRef="#br0" timeOffset="2120.25">3789 146 2433 0,'0'0'687'15,"0"0"-636"-15,0 0 42 16,0 0 208-16,0 0 36 15,0 0-143-15,0 0-194 16,0-14 0-16,-10 14 0 0,-19 0 0 16,-17 0 0-1,-12 16 0-15,-8 16 0 0,-1 10 0 16,5 6 0 0,12 1 0-16,15-5 0 0,18-6 0 15,12-6 0 1,5-8 0-16,13-2 0 0,23 0 0 15,9 2 0-15,10 2-12 16,7 8-38-16,4 8 1 16,-9 8 8-16,-6 11-22 15,-15 3 9-15,-18 4-6 16,-18 0-4-16,-12-5 43 16,-30-8 21-16,-14-6 7 15,-10-15 22-15,-5-10 32 16,-1-14 22-16,3-10-17 0,9 0-2 15,11-14 2-15,16-10-28 16,21-6-38-16,12-5 0 16,29-1 0-16,52-8 0 15,46-2-90-15,35 6-90 16,-4 6-36-16,-33 16-14 16,-45 8 67-16,-30 4 22 15,-6 2 107-15,-9 2 34 16,-8 0 74-16,-18 2 73 15,-9 0 109-15,0 0-44 16,0 0-56-16,0 0-89 16,0 6-41-16,-2 10-23 15,-5 10-3-15,1 8-1 0,4 6 0 16,2 0 1-16,0 0 9 16,17-7 9-16,14-12 15 15,10-6 22-15,5-13-55 0,-1-2 0 16,-3-9 0-16,-8-14 0 15,-12-5 0-15,-11-7 0 16,-11-1 0-16,0-4 0 16,-11 2 0-16,-16 2 0 15,-2 8 0-15,0 6 0 16,7 8 0-16,9 6 0 16,8 6 0-16,5 0 0 15,0 0 0-15,20 0 0 16,18 0 0-16,13-2 0 15,11 2 0-15,8 0 0 16,-3 2 0-16,-7 0 0 0,-9 12 0 16,-13 16 0-16,-12 8 0 15,-10 8 0-15,-9 2 0 16,-5-2 0-16,-2-4 0 16,0-8 0-16,0-11 0 15,0-9 0-15,0-10 0 16,0-2 0-16,0 0 0 15,2-20 0-15,10-10 0 16,7-11 0-16,10-5 0 16,10-2 0-16,3 4 0 15,0 10 0-15,1 10 0 0,-6 14 0 16,-3 10 0 0,-5 0 0-16,-5 24 0 0,-4 10 0 15,-6 4 0-15,-6 0 0 16,-3-2-8-16,-5-8-82 15,0-7-1-15,0-11 37 16,0-10 23-16,4 0 31 16,4-7 34-16,4-17-26 15,9-6-8-15,3-2 0 16,5 0 0-16,4 6 24 16,1 10-5-16,2 8 4 15,1 8-16-15,1 6-6 16,0 16 49-16,-2 6-32 15,2-2-12-15,2-2 5 16,2-10-11-16,3-8 0 0,1-6 0 16,1-1 1-1,-5-20 7-15,-6-5-8 0,-7-6 6 16,-7-4 15-16,-8-4-20 16,-9 0 8-16,-5 4-9 15,0 5 0-15,-7 16 14 16,-11 15-1-16,-5 2-13 15,-1 34 0-15,0 16 0 16,1 6 0-16,12 2 0 16,11-6 0-16,7-12 0 15,35-18-8-15,54-28-227 16,-7-25-519-16,-2-14-1889 0</inkml:trace>
  <inkml:trace contextRef="#ctx0" brushRef="#br0" timeOffset="3027.79">7595 1037 1603 0,'0'0'706'0,"0"0"-159"16,0 0-257-16,0 0 27 15,0 0 1-15,0 0-3 16,0 0-315-16,98-147 0 15,-64 71 0-15,3-25 0 16,-3-25 0-16,-10-24 0 16,-11 18-33-16,-11 35-29 15,-2 45 41-15,-2 44 21 16,-11 8 32-16,-9 16-26 0,-7 48-6 16,2 46-1-16,10 35 1 15,10-9 15-15,7-25 8 16,9-37-5-16,15-26 5 15,8 2-23-15,7-2 0 16,13-4 0-16,4-18 0 16,6-12 0-16,3-14 0 15,1-1 0-15,-3-26 0 16,-7-11 0-16,-12-8 0 16,-9-8 0-16,-12-2 0 15,-10 4 0-15,-10 9 0 16,-3 16 0-16,0 17 0 15,-5 10 0-15,-10 23 0 0,-4 26 0 16,2 13 0 0,7 6 0-16,10-2 0 0,8-9 0 15,30-14 0-15,15-14 0 16,14-18 0-16,6-11 0 16,-2-10 0-16,-3-20 0 15,-18-10 0-15,-11-8 0 16,-24-6 0-16,-15-2 0 15,0 2 0-15,-23 6 0 16,-10 16 0-16,-2 14 0 16,1 15 0-16,5 3 0 15,9 25 0-15,9 13 0 0,11 4 0 16,0 4 0-16,27-2 0 16,8-6 0-16,11-4 0 15,-2-4 0-15,-4-6 0 16,-9 1 0-16,-11-6 0 15,-11 4 0-15,-5 0 0 16,-4-1 0-16,0-1 0 16,4-6 0-16,8-2 0 15,13-11 0-15,15-2 0 16,16-12 0-16,8-24-159 16,19-39-192-16,-17 7-352 15,-21 0-448-15</inkml:trace>
  <inkml:trace contextRef="#ctx0" brushRef="#br0" timeOffset="3199.64">7891 553 3111 0,'0'0'764'16,"0"0"-618"-16,0 0-71 15,118 10-75-15,14-10 0 16,57 0 0-16,-19 0 0 15,-25-8-726-15</inkml:trace>
  <inkml:trace contextRef="#ctx0" brushRef="#br0" timeOffset="4254.5">9445 944 2675 0,'0'0'906'16,"0"0"-583"-16,0 0-205 15,0 0-44-15,55-114-74 16,-17 76 0-16,2 2 0 16,4 6 0-1,-3 10 0-15,-1 13 0 16,-3 7 0-16,-1 14 0 15,-5 26 0-15,-6 13 0 16,-7 9 0-16,-12 2 0 0,-3-4 0 16,-3-6 0-1,0-12 0-15,0-13 0 0,0-13 0 16,0-14 0-16,4-2 0 16,16-22 0-16,7-17 0 15,6-12 0-15,5-7 0 16,-2-1 0-16,-1 5 0 15,-6 14 0-15,-6 16 0 16,-7 12 0-16,-1 12 0 16,1 2 0-16,-1 26 0 15,5 10 0-15,2 10 0 16,3 0 0-16,-3-4 0 16,-3-9 0-16,-4-9 0 15,-5-11 0-15,-4-10 0 16,-2-5 0-16,-2 0 0 0,5-23 0 15,6-11 0-15,9-8 0 16,5-6 0-16,9 0 0 16,-3 8 0-16,0 8 0 15,-4 14 0-15,-8 16 0 16,-3 2 0-16,-3 20 0 16,-2 16 0-16,3 8 0 15,4 2 0-15,4-4 0 16,10-6 0-16,8-8 0 15,2-13 0-15,2-14 0 16,-7-1 0-16,-3-8 0 16,-9-15 0-16,-7-8 0 0,-7-3 0 15,-1-2 0-15,-8 0 0 16,1 6 0-16,-3 10 0 16,-2 10 0-16,0 10 0 15,0 0 0-15,2 26 0 16,2 8 0-16,3 4 0 15,7 0 0-15,1-4 0 16,5-6 0-16,7-11 0 16,2-13 0-16,4-4 0 15,3-3 0-15,1-19 0 16,1-4 0-16,-1-6 0 16,-4 0 0-16,-6 2 0 15,-6 6 0-15,-5 10 0 0,-3 10 0 16,-3 4 0-16,1 8 0 15,2 18 0-15,1 10 0 16,-1 2 0-16,3 0 0 16,-6-6 0-16,3-8 0 15,-1-10 0-15,1-10 0 16,1-4 0-16,3-7 0 16,8-19 0-16,6-9 0 15,7-5 0-15,5-2 0 16,1 4 0-16,-4 6 0 15,-4 12 0-15,-5 12 0 16,-9 8 0-16,-4 14 0 16,-3 18 0-16,-1 8 0 0,-5 2 0 15,3 0 0-15,-4-10 0 16,-1-8-60-16,-7-24-308 16,0 0-404-16,0-10-422 0</inkml:trace>
  <inkml:trace contextRef="#ctx0" brushRef="#br0" timeOffset="4426.88">11115 437 580 0,'0'0'2912'16,"0"0"-2308"-16,0 0-604 16,0 0 0-16,0 0 0 15,0 0 0-15,0 0 0 16,38-20-632-16</inkml:trace>
  <inkml:trace contextRef="#ctx0" brushRef="#br0" timeOffset="4989.67">12709 703 1952 0,'0'0'654'0,"0"0"-310"16,0 0-53-16,0 0 4 0,0 0-37 15,0 0-110 1,-125-73-55-16,80 96-32 0,-1 22-61 15,-2 9 0-15,9 8 0 16,14-2 0-16,21-8 0 16,4-10 0-16,29-14 0 15,19-16 0-15,12-12 0 16,5-3 0-16,-5-28 0 16,-8-9 0-16,-15-8 0 15,-14-2 0-15,-19-2 0 16,-4 2 0-16,-11 1 0 15,-16 13 0-15,-8 14 0 16,-1 18 0-16,3 4 0 16,6 30 0-16,25 41-81 15,2-7-486-15,15-4-673 0</inkml:trace>
  <inkml:trace contextRef="#ctx0" brushRef="#br0" timeOffset="7030.33">13322 918 2426 0,'0'0'785'0,"0"0"-492"15,0 0-68-15,0 0-70 16,0 0-41-16,0 0-16 16,0 0-98-16,77-38 0 15,-32 8 0-15,-1-10 0 16,-6-8 0-16,-7-11 0 0,-8-4 0 15,-13-8 0-15,-10-3 0 16,0 4 0-16,-2 12 0 16,-15 18 0-16,-3 23 0 15,-7 17 0-15,-9 45 0 16,-4 49 0-16,9 34 0 16,11 1 0-16,20-25 0 15,6-32 0-15,26-26 0 16,15 0 0-16,13-5 0 15,9-8 0-15,2-21 0 16,-5-12 0-16,-7-5 0 16,-10-26 0-16,-11-5 0 0,-9-4 0 15,-11-2 0 1,-7 2 0-16,-7 8 0 0,-4 12 0 16,0 14 0-16,0 6 0 15,0 18 0-15,0 20 0 0,2 8 0 16,16 0 0-16,9-4 0 15,9-10 0-15,4-11 0 16,-1-13 0-16,0-8 0 16,-10-7 0-16,-10-17 0 15,-12-12 0-15,-7-6 0 16,-4-8 0-16,-20-6 0 16,-10 2 0-16,-4 4 0 0,0 12 0 15,5 17 0 1,8 20 0-16,10 1 0 0,13 30 0 15,2 9 0 1,28 6 0-16,26-5 0 0,37-6 0 16,36-18 0-16,-2-12 0 15,-11-4-44-15,-21-8-43 16,-31-16 20-16,-8-6 49 16,-10-6 18-16,-28-1 10 15,-16 5 83-15,-26 5-22 16,-24 10-29-16,-10 13-42 15,-5 4 0-15,5 15 0 16,14 13 0-16,17 4 0 0,20-2 0 16,9-6 0-1,18-6 0-15,21-10 0 0,11-8 0 16,6 0 0 0,-5-10 0-16,-4-10 0 0,-8 0 0 15,-12 4 0-15,-9 3 0 16,-9 10 0-16,-5 3 0 15,-1 10 0-15,1 26 0 16,1 20 0-16,4 32 0 16,-3 35 0-16,-4 29 0 15,-2 4 0-15,0-9 0 16,-17-35 0-16,-3-36 0 16,-1-18 0-16,0-12 0 15,-8-1 0-15,-2-11 0 16,-6-8 0-16,4-23 0 0,2-4 0 15,2-38 0 1,9-30 0-16,20-38 0 0,23-43 0 16,52-27 0-1,35-9 0-15,17 9 0 0,-19 49 0 16,-21 36 0-16,-24 39 0 16,-21 28 0-16,-2 6 0 15,-4 13 0-15,-7 6 0 16,-12 6 0-16,-9 23 0 15,-4 4 0-15,0 4 0 16,3-5 0-16,9-4 0 16,7-8 0-16,16-8 0 15,7-10 0-15,8-2 0 0,4 0 0 16,-2-18 0-16,-8-4 0 16,-8 0 0-16,-9-2 0 15,-8 2 0-15,-9-1 0 16,-5 4 0-16,-5 2 0 15,0 3 0-15,-2 6 0 16,1 3 0-16,-3 3 0 16,0 2 0-16,0 0 0 15,0 0 0-15,0 0 0 16,0 0 0-16,0 0 0 16,0 0 0-16,0 0 0 15,0 0 0-15,0 0 0 16,0 0 0-16,0-3 0 31,0 2 0-31,0-6 0 0,0 3 0 0,0 1 0 0,0-1 0 31,0 1 0-31,0 3 0 0,0 0 0 0,0 0 0 32,0 0 0-32,0 0 0 15,0 0 0-15,0 0 0 16,0 0 0-16,0 0 0 0,0 0 0 0,0 0 0 31,0 0 0-31,0 0 0 16,0 0 0-16,0 0 0 15,0 0 0-15,0 0 0 0,0 0 0 0,0 4 0 16,0 2 0-16,0 2 0 0,7 1 0 16,2 0 0-16,1 4 0 15,6-4 0-15,2 0 0 31,2-4 0-31,1 0 0 16,0-5 0-16,-1 0 0 0,-1 0 0 0,-6-14 0 16,-7-4 0-16,-6-5 0 31,0 0 0-31,-2 1 0 16,-15-1 0-16,-8 5 0 15,-2 9 0-15,-2 6 0 0,-2 3 0 16,2 10 0-1,2 23 0-15,7 7 0 0,11 7 0 16,9 2 0-16,0-1 0 16,31-6 0-16,16-8 0 15,16-10 0-15,8-12 0 16,9-12 0-16,0 0 0 16,-6-16 0-16,-7-16 0 15,-11-8 0-15,-10-10 0 16,-11-8 0-16,-8-5 0 15,-8 1 0-15,-11 4 0 16,-8 12 0-16,0 16 0 16,-11 12 0-16,-15 18 0 15,-6 0 0-15,-1 24 0 16,0 14 0-16,6 8 0 0,13 1 0 16,12-2 0-16,2-3 0 15,18-6 0-15,18-5 0 16,11-7 0-16,3-4 0 15,6-2 0-15,0-2 0 16,-10 4 0-16,-7 0 0 16,-15 6 0-16,-12 0 0 15,-12 2 0-15,0 2 0 16,-23-4 0-16,-10 0 0 16,-7-8 0-16,-10-4-156 15,-39-14-137-15,10 0-311 16,0-18-478-16</inkml:trace>
  <inkml:trace contextRef="#ctx0" brushRef="#br0" timeOffset="7187.22">15179 256 3369 0,'0'0'727'15,"0"0"-727"-15,0 0 0 16,0 0 0-16,121-8 0 15,-42 8-363-15,9 12-2622 0</inkml:trace>
  <inkml:trace contextRef="#ctx0" brushRef="#br0" timeOffset="7327.83">17347 667 2586 0,'0'0'1188'0,"0"0"-1188"16,0 0-488-16</inkml:trace>
  <inkml:trace contextRef="#ctx0" brushRef="#br0" timeOffset="8899.11">3241 1997 2145 0,'0'0'493'16,"0"0"-306"-16,0 0 133 15,0 0-75-15,0 0-27 16,0 0-125-16,0 0-56 16,-9 36-23-16,47 22 16 15,14 6-14-15,14 1-16 0,30-7 13 16,37-20-12-16,46-30 7 15,26-10 13-15,9-40-21 16,-4-17 1-16,-12-5 6 16,-3-6-7-16,4-4 0 15,-5 4-21-15,-11 12-9 16,-16 24 28-16,-18 24-10 16,-15 10 12-16,-9 30 0 15,6 13 0-15,10 10-6 16,10-3 2-16,7-4 4 15,7-16 3-15,-5-16-3 16,0-14-1-16,-6 0-1 16,-5-18-5-16,-6-12 6 0,0-4 1 15,-1-8 0-15,-1-2 7 16,3 0-6-16,-5 8 6 16,-1 18 4-16,-4 18-11 15,-1 5 17-15,6 30 1 16,5 5-18-16,3 0 6 15,7-10-6-15,2-12-1 16,4-16 1-16,10-2 0 16,6-26 12-16,4-8-3 15,1-8-9-15,-3-4 11 16,-2 3-10-16,-5-3-1 16,-3 6 2-16,-1 8-2 0,-7 14 15 15,-1 16-5-15,-3 2-8 16,-5 34 13-16,-6 5-15 15,0 2 9-15,-2-6-9 16,-4-13-6-16,2-11-2 16,1-11 7-16,3 0 1 15,7-9 0-15,8-12 6 16,8-4 3-16,5 0-1 16,5-7-7-16,1 0 12 15,2 0-13-15,-4 2-11 16,-5 14 10-16,-12 10 1 0,-10 6 0 15,-15 12 6-15,-5 18 2 16,-9 4 2-16,-19-6-10 16,-17-4-6-16,-17-10 6 15,-1-9 0-15,14-5 7 16,12 0-7-16,16-7 17 16,-2-17 13-16,-2-8-23 15,-7-6 14-15,-3 0 26 16,-1-4-26-16,15-4-21 15,25 0 0-15,29 10 0 16,10 14 0-16,1 22 0 16,-7 7 0-16,-9 30 0 15,10 9 0-15,8 4 0 16,4 2 0-16,3-4 0 16,1-10 0-16,1-6 0 0,2-11 0 15,-8-10 0-15,-14-3 0 16,-38-8 0-16,-33 0 0 15,-30 0 0-15,-15-1 0 16,2-12 0-16,1 1 0 16,-1 2 0-16,-15 2 0 15,-7 2 0-15,-5 0 0 16,-4 4 0-16,7 2-62 16,-2 0-308-16,-10 0-714 0</inkml:trace>
  <inkml:trace contextRef="#ctx0" brushRef="#br0" timeOffset="10394.84">933 3291 2405 0,'0'0'635'15,"0"0"-397"-15,0 0 20 16,0 0-81-16,0 0-42 15,0 146-17-15,12-60-58 16,-2 8-19-16,-1 1-12 16,3-9-29-16,-4-12 0 15,-1-18 0-15,-1-18-87 16,2-24-138-16,-4-34-90 16,0-24-188-16,-1-14-469 0</inkml:trace>
  <inkml:trace contextRef="#ctx0" brushRef="#br0" timeOffset="10786.96">957 3025 2399 0,'0'0'599'15,"0"0"-358"-15,0 0-31 16,-129 47-3-16,80-3-3 16,-9 32-92-16,-2 37-26 15,7 37-48-15,14 14-38 16,26-5 0-16,13-21 0 15,21-42 0-15,14-21 0 0,7-25 0 16,10-16 0 0,17 0 0-16,18-6 0 0,15-10 0 15,3-16 0 1,0-2 0-16,-5-28 0 0,-11-12 0 16,-15-14 0-16,-12-31 0 15,-18-33 0-15,-19-43 0 16,-18-15 0-16,-7 2 0 15,-23 19 0-15,-6 47 0 16,1 28 0-16,-6 27 0 16,-6 20 0-16,-14 4 0 15,-19 14 0-15,-16 10 0 16,-7 10 0-16,3 36 0 0,8 18 0 16,18 37 0-16,25-12-572 15,24-16-737-15</inkml:trace>
  <inkml:trace contextRef="#ctx0" brushRef="#br0" timeOffset="11419.76">2802 3032 2852 0,'0'0'566'0,"0"0"-239"16,0 0 24-16,0 0-351 16,0 0 0-16,3 158 0 15,-3-6 0-15,-19 17 0 16,0-5 0-16,3-41 0 15,7-43 0-15,7-28 0 16,0-18 0-16,2-8 0 16,0-8 0-16,-2-18 0 15,0-8 0-15,-5-54 0 16,2-44 0-16,0-42 0 16,5-25 0-16,0-1 0 0,0 33 0 15,14 47 0-15,-1 36 0 16,8 28 0-16,6 5 0 15,10 11 0-15,12 9 0 16,4 5 0-16,3 19 0 16,-6 17 0-16,-10 9 0 15,-16 3 0-15,-17 4 0 16,-7 2 0-16,-38-4 0 16,-20-1 0-16,-11-8 0 15,-7-6 0-15,5-7 0 16,13-10 0-16,18-6 0 15,18-8 0-15,15-2 0 16,7 2 0-16,13 2 0 0,25 6 0 16,15 12 0-1,12 12 0-15,6 12 0 0,1 10 0 16,-1 11 0-16,-2 3 0 16,-2-2 0-16,-2-6 0 15,21-6-326-15,-16-18-378 0,-10-18-492 0</inkml:trace>
  <inkml:trace contextRef="#ctx0" brushRef="#br0" timeOffset="12154.3">3629 3804 1134 0,'0'0'1607'16,"0"0"-1074"-16,0 0-305 0,0 0-75 16,0 0-90-1,0 0-8-15,0 0 28 0,125-29-41 16,-83 11 1-16,-3-4-1 15,-11-4-22-15,-10-3 11 16,-10-3 4-16,-8-3-8 16,0 3-27-16,-15 2 0 15,-12 8 0-15,-2 12 0 16,-4 10 0-16,2 8 0 16,0 28 0-16,8 16 0 15,8 10 0-15,15 3 0 16,0-3 0-16,33-6 0 15,16-12 0-15,15-14 0 16,8-18 0-16,6-12 0 16,-2-10 0-16,-5-26 0 0,-9-8 0 15,-10-12 0-15,-17-6 0 16,-12-9 0-16,-12 3 0 16,-11 4 0-16,0 12 0 15,-2 18 0-15,-12 16 0 16,3 16 0-16,2 2 0 15,3 22 0-15,1 12 0 16,5 10 0-16,0 4 0 16,20 2 0-16,13-4 0 15,10-3 0-15,8-6 0 0,3-2 0 16,-3-5 0 0,-7-2 0-16,-10-4 0 0,-16 0 0 15,-14-2 0-15,-4 0 0 16,-8-2 0-16,-15-2 0 15,0-6 0-15,6-6 0 16,5-6 0-16,6 0 0 16,6-14 0-16,0-20 0 15,15-10 0-15,17-10 0 16,8-5 0-16,8 8 0 16,2 8 0-16,-1 14 0 15,-7 16 0-15,-6 13 0 16,-5 0 0-16,-6 31 0 0,-5 10 0 15,-5 12 0 1,-1 7 0-16,-1-2 0 0,0-4 0 16,1-12 0-16,3-10 0 15,1-18 0-15,5-14-69 16,12-22-200-16,-3-16-362 16,-8-6-476-16</inkml:trace>
  <inkml:trace contextRef="#ctx0" brushRef="#br0" timeOffset="12295">5260 3349 2784 0,'0'0'930'0,"0"0"-548"16,0 0-382-16,0 0 0 16,0 0 0-16,0 0 0 0,0 0 0 15,46-47-306 1,-23 45-1397-16</inkml:trace>
  <inkml:trace contextRef="#ctx0" brushRef="#br0" timeOffset="13725.29">5782 3749 1763 0,'0'0'716'0,"0"0"-249"15,0 0-132-15,0 0 31 16,0 0-63-16,50-118-157 16,-50 100-146-16,-6 6 0 15,-17 6 0-15,-8 6 0 16,-11 16 0-16,-10 26 0 16,2 17 0-16,0 9 0 15,15 4 0-15,17-6 0 0,16-14 0 16,2-14 0-16,26-16 0 15,12-20 0-15,9-2 0 16,3-34 0-16,-2-18 0 16,-3-12 0-16,-5-11 0 15,-2-23 0-15,-7-22 0 16,-11 6 0-16,-7 13 0 31,-13 19 0-31,0 34 0 16,0 12 0-16,-8 16 0 15,-6 20 0-15,-4 58 0 16,2 46 0-16,10 35 0 16,6-7 0-16,0-26 0 15,22-35 0-15,7-27 0 0,11-2 0 16,10-6 0-16,6-10 0 16,4-20 0-16,-5-6 0 15,-4-28 0-15,-9-14 0 16,-8-10 0-16,-10-8 0 15,-5-4 0-15,-7-1 0 16,-5 11 0-16,-2 14 0 16,-3 22 0-16,-2 18 0 15,0 10 0-15,0 38 0 16,0 16 0-16,3 6 0 16,9 2 0-16,9-11 0 15,6-13 0-15,0-18 0 16,-1-16 0-16,0-14 0 0,1-6 0 15,0-24 0-15,-2-12 0 16,2-8 0-16,-6-1 0 16,-3 5 0-16,-5 10 0 15,-5 13 0-15,-4 16 0 16,1 7 0-16,-1 16 0 16,4 22 0-16,11 13 0 15,8 3 0-15,15-2 0 16,16-6 0-16,13-12 0 15,13-16 0-15,8-14 0 0,-1-4 0 16,-6-18 0 0,-10-12-9-16,-14-8 7 0,-18-4 2 15,-18-2 0-15,-13-3 11 16,-12 7-11-16,0 8 0 16,-18 14 0-16,-9 18 0 15,-8 0 0-15,-5 36 0 16,0 12 0-16,7 9 0 15,6 1 0-15,15-6 0 16,10-12 0-16,2-12 0 16,10-12 0-16,13-14 0 15,2-2 0-15,4-8 0 16,2-20 0-16,-2-4 0 16,-2-4 0-16,-4 4 0 15,-4 6 0-15,-5 10 0 0,-5 12 0 16,-1 4 0-16,6 14 0 15,3 18 0-15,10 6 0 0,4 2 0 16,7-4 0-16,5-6 0 16,1-14 0-16,3-12 0 15,0-4 0-15,-4-20 0 16,-4-18 0-16,-3-12 0 16,-3-10 0-16,-6-12 0 15,0-24 0-15,-4-27 0 16,-10-25 0-16,-11 15 0 15,-2 35 0-15,0 42 0 16,-13 40 0-16,-3 16 0 0,-2 0 0 16,-8 52 0-1,1 48 0-15,12 39 0 16,10-5 0-16,3-24 0 16,9-34 0-16,11-23 0 0,7 3 0 15,6 0 0-15,10-4 0 16,-1-18 0-16,3-18 0 15,1-16 0-15,2 0 0 16,12-44-86-16,-14 2-599 16,-11-4-825-16</inkml:trace>
  <inkml:trace contextRef="#ctx0" brushRef="#br0" timeOffset="15195.04">9460 3597 2284 0,'0'0'762'0,"0"0"-415"0,0 0-76 15,-27-134-94-15,10 98-25 16,-2 5-49-16,-3 12-103 15,-7 15 0-15,-7 4 0 16,-8 32 0-16,-5 24 0 16,2 10 0-16,12 2 0 15,12-4 0-15,17-14 0 16,6-13 0-16,0-17 0 16,15-15 0-16,8-5 0 15,1-14 0-15,5-19 0 16,5-11 0-16,-1-7 0 15,-4 7 0-15,-4 6 0 0,-12 14 0 16,-5 16 0-16,-6 8 0 16,1 22 0-16,2 44 0 15,4 40 0-15,6 47 0 16,3 11 0-16,2-3 0 16,-2-21 0-16,-10-24 0 15,-3-17 0-15,-5-21 0 16,0-22 0-16,0-10 0 15,-18 0 0-15,-7-4 0 16,-8-6 0-16,-9-19 0 16,-5-17 0-16,-7-4 0 15,1-32 0-15,2-21 0 16,5-35 0-16,17-43 0 0,29-47 0 16,17-11 0-1,39 29 0-15,8 48 0 0,-6 54 0 16,23 15 0-16,32 3 0 15,1 6 0-15,-5 8 0 16,-17 22 0-16,-28 8 0 16,1 11 0-16,-3 14 0 15,-18 14 0-15,-13 9 0 16,-12 2 0-16,-8 2 0 16,-7-2 0-16,-2-10 0 15,-2-8 0-15,0-11 0 0,0-12 0 16,0-7 0-1,0-2 0-15,0-4 0 0,0-24 0 16,10-10 0-16,9-10 0 16,12-8 0-16,10 2 0 15,10 4 0-15,4 7 0 16,6 11 0-16,1 10 0 16,-2 8-23-16,-2 6-35 15,-4 4 7-15,-8 2 15 16,-8-2 6-16,-7 2 21 15,-10-4 0-15,-9 0 9 16,-6-4 11-16,-6-2-2 16,0 0 2-16,-8-2-2 15,-9 4 4-15,-8 8 28 0,-4 2-28 16,-2 8-13-16,2 22-2 16,2 8-10-16,10 6 12 15,10 0 15-15,7-5-8 16,0-9 7-16,16-12-2 15,2-8 1-15,-1-10 10 16,-1 0-8-16,-1-7 9 16,-1-12-24-16,1-7 0 15,-1-1 0-15,-3 4 0 16,-5 4 0-16,1 10 0 16,-5 9 0-16,3 0 0 15,4 7 0-15,6 19 0 16,10 6 0-16,8 3 0 0,10-1 0 15,6-10 0 1,4-10 0-16,1-14 0 0,-1-2 0 16,-6-30 0-16,-9-12 0 15,-5-13 0-15,-6-11 0 16,-2-8 0-16,-5-10 0 16,-5-5 0-16,-2 1 0 15,-3 10 0-15,-8 16 0 16,-2 24 0-16,0 24 0 15,0 16 0-15,-14 48 0 16,-6 56 0-16,-2 57 0 16,4 29 0-16,3 9 0 15,6-17 0-15,5-34 0 0,-2-17 0 16,4-35 0 0,0-24 0-16,2-25 0 0,-2-19 0 15,2-6-23-15,-2-10-212 16,-3-12-146-16,1-36-200 15,2-19-134-15,-2-9-301 0</inkml:trace>
  <inkml:trace contextRef="#ctx0" brushRef="#br0" timeOffset="15764.73">11147 3599 1064 0,'0'0'1151'0,"0"0"-535"16,29-102-239-16,-12 76-59 15,8 12-69-15,6 10-147 0,6 4-74 16,6 14-28-1,4 18-4-15,-4 10-20 16,-6 6-90-16,-10 6-72 0,-16 2-21 16,-11 1-34-16,-23-3 124 15,-23-4 117-15,-14-8 0 16,-3-8 72 0,8-12 73-16,15-8 33 0,17-12 10 15,23-2-17 1,7-16-3-16,38-20-131 15,42-22-37-15,38-26-37 16,28-25-34-16,-9 1-14 16,-9-12 8-16,-44 19-52 15,-40 28 47-15,-13 6 65 16,-29 27 17-16,-5 6 57 16,-4 8 93-16,0 12 6 15,-18 14-16-15,-13 20-140 16,-11 46 1-16,-4 34 47 0,9 3-28 15,11-5 5-15,17-14-25 16,9-20 1-16,0 2-5 16,9 1 4-16,11-17 0 15,2-16-6-15,1-16 3 16,-2-12 3-16,2-6 14 16,2-12-4-16,2-16 4 15,2-8-14-15,0 0 0 16,0 1 0-16,-6 9 0 15,0 10 0-15,-5 12 0 0,-1 4 0 16,4 17 0 0,-1 19 0-16,2 10 0 0,2 8 0 15,1 2-23-15,2-6-86 16,2-10-82-16,2-18-125 16,16-22-218-16,-8-16-46 15,-6-20-350-15</inkml:trace>
  <inkml:trace contextRef="#ctx0" brushRef="#br0" timeOffset="15920.98">12820 3248 1957 0,'0'0'1251'0,"0"0"-734"16,0 0-146-16,0 0-371 15,0 0 0-15,0 0 0 0,0 0 0 16,26 21-261-16,-5 2-560 15,0 1-880-15</inkml:trace>
  <inkml:trace contextRef="#ctx0" brushRef="#br0" timeOffset="16061.59">12842 3854 1984 0,'0'0'771'15,"0"0"-264"-15,0 0-211 16,0 0-39-16,0 0-132 15,0 0-125-15,0 0-303 16,91-56-917-16</inkml:trace>
  <inkml:trace contextRef="#ctx0" brushRef="#br0" timeOffset="16217.82">13199 3557 2540 0,'0'0'901'0,"0"0"-607"15,0 0-34-15,0 0-159 16,119-20-101-16,-58 14 0 16,17-2-236-16,-13 2-588 15,-18 0-1077-15</inkml:trace>
  <inkml:trace contextRef="#ctx0" brushRef="#br0" timeOffset="17491.36">2827 4548 1470 0,'0'0'494'16,"0"0"-373"-16,0 0 98 16,0 0 69-16,0 0 38 15,-116-2-100-15,114-1-106 16,2 3-33-16,0 0-5 16,0-1 22-16,0 1-25 15,0 0-10-15,0-3-24 16,0 3-4-16,11 0-16 15,11 0-25-15,18 0 23 0,16 0 34 16,40 0-2 0,44 0 1-16,50-1-31 0,19-2-4 15,3 0-1-15,-18-4-14 16,-22 3 13-16,-4 0-13 16,-3 1-4-16,3 0 8 15,-8 2-10-15,-2-2 0 16,-6 3 0-16,-3-1 0 15,0-2 0-15,-5 2 0 16,-1-2 0-16,-4 2 0 16,-8-1 0-16,-2 2 0 15,-2-3 0-15,-2 3 0 16,-3 0 0-16,1 0 0 0,0 0 0 16,1-1 0-16,3 1 0 15,0 0 0-15,5 0 0 16,-3 0 0-16,-2 0 0 15,0 6 0-15,0-2 0 16,-2 1 0-16,5 2 0 16,1-1 0-16,-2-1 0 15,-2 4 0-15,-5-4 0 16,-6 2 0-16,1-3 0 16,-17-2 0-16,-21 0 0 15,-19-2 0-15,-10 2 0 0,-1-2 0 16,-5 0 0-16,-6 0 0 15,-18 0 0-15,-9 0 0 16,-9 0 0-16,-2 0 0 0,0 1 0 16,0 14-231-1,0-3-313-15,0 2-399 0</inkml:trace>
  <inkml:trace contextRef="#ctx0" brushRef="#br0" timeOffset="18225.71">9476 4642 1405 0,'0'0'289'0,"0"0"-37"15,0 0 21-15,0 0 78 16,0 0 101-16,0 0-235 15,0 0-28-15,-43-14 0 16,43 14-47-16,0-2-26 16,2 0-41-16,16 0-44 15,22 0-8-15,45 0-5 16,67 0 15-16,77 0-12 16,43 2-12-16,13-2-1 15,-18-2-8-15,-37-2-8 0,-23 0 8 16,-31-2 0-16,-43 0 11 15,-41 0-11-15,-36 4 0 16,-21-3 0-16,-6 3 0 16,-4 1 0-16,-7 1 0 15,-9 0 0-15,-5 2 0 16,3 0 0-16,9 0 0 16,8 0 0-16,10 0 0 15,5 0 0-15,1 4 0 16,-1 2 0-16,-6-2 0 15,-7 0 0-15,-5 0 0 16,-8-2 0-16,-8-2 0 16,-5 0 0-16,0 0 0 0,-10 0-131 15,-7-13-558 1,-1 0-1484-16</inkml:trace>
  <inkml:trace contextRef="#ctx0" brushRef="#br0" timeOffset="18397.53">11899 4778 2925 0,'0'0'0'0,"0"0"-690"0</inkml:trace>
  <inkml:trace contextRef="#ctx0" brushRef="#br0" timeOffset="20392.75">16140 3038 2125 0,'0'0'632'15,"0"-151"-354"-15,0 107-9 16,-7 4-35-16,-2 8 37 16,0 8 16-16,0 22-287 15,-4 8 0-15,-9 58 0 16,-23 59 0-16,-18 47 0 16,-3 20 0-16,5-13 0 15,24-49 0-15,21-50 0 16,11-34 0-16,5-20 0 15,0-7 0-15,0-12 0 0,5-5 0 16,15-41 0-16,13-54 0 16,10-45 0-16,6-27 0 15,0 1 0-15,-13 36 0 16,-12 47 0-16,-9 33 0 16,-5 30 0-16,-3 14 0 15,3 6 0-15,4 25 0 16,4 52 0-16,4 48 0 15,9 39 0-15,3 13 0 16,-1-15 0-16,-4-35 0 0,-4-43 0 16,-8-26 0-1,-1-14 0-15,-1-4 0 0,-1-8 0 16,-3-14-137-16,-11-32-185 16,-17-26-138-16,-15-12-523 0</inkml:trace>
  <inkml:trace contextRef="#ctx0" brushRef="#br0" timeOffset="20564.7">15801 3559 742 0,'0'0'1818'0,"0"0"-1191"15,0 0-347-15,0 0-9 0,0 0-20 16,0 0-144 0,0 0-107-16,120-54 0 0,-13 22 0 15,36-4 0-15,4 2 0 16,-36 9-602-16,-35 11-920 0</inkml:trace>
  <inkml:trace contextRef="#ctx0" brushRef="#br0" timeOffset="21361.79">18078 3513 1891 0,'0'0'869'0,"0"0"-307"16,-9-124-224-1,-9 73-113-15,-7 7-14 0,-1 10-211 16,-6 12 0-16,-7 14 0 16,-10 8 0-16,-9 24 0 15,-2 27 0-15,2 11 0 16,11 6 0-16,18-6 0 15,18-10 0-15,11-14 0 16,18-16 0-16,20-14 0 16,10-8 0-16,6-14 0 15,2-18 0-15,-7-8 0 16,-7-4 0-16,-9 2 0 16,-8 8 0-16,-10 10 0 15,-5 10 0-15,-6 14 0 0,-2 0 0 16,1 48 0-16,-3 50 0 15,0 60 0-15,0 31 0 16,-5 5 0-16,-9-11 0 16,1-33 0-16,-3-13 0 15,3-27 0-15,-3-28 0 16,1-26 0-16,-5-16 0 16,-9-3 0-16,-9-11 0 15,-8-8 0-15,-6-18 0 16,-2-13 0-16,6-31 0 15,5-32 0-15,18-38 0 16,25-46 0-16,39-25 0 16,38 2 0-16,19 23 0 0,-9 48 0 15,-10 34 0-15,-20 28 0 16,-6 11 0-16,5 5 0 16,2 4 0-16,-4 4 0 15,-17 12 0-15,-10 12 0 16,-7 2 0-16,-6 0 0 15,-1 12 0-15,3 12 0 16,1 9 0-16,1 4 0 16,3 9 0-16,-6 1 0 15,1-3 0-15,-8-8 0 16,-1-8 0-16,-3-12 0 16,-2-10 0-16,3-6 0 15,2-4 0-15,6-30 0 0,12-16 0 16,12-18 0-16,15-11 0 15,6-3 0-15,2 10 0 16,-1 18 0-16,-5 24 0 16,-4 24-44-16,6 32-414 15,-12 20-261-15,-7 6-395 0</inkml:trace>
  <inkml:trace contextRef="#ctx0" brushRef="#br0" timeOffset="22463.49">19466 3609 1373 0,'0'0'1101'0,"0"0"-485"0,-71-124-351 16,33 82 26-1,2 12 30-15,0 16-192 0,-1 14-129 16,-3 14 0-16,-3 32 0 16,1 16 0-16,4 8 0 15,14 2 0-15,17-5 0 16,7-13 0-16,13-16 0 15,23-18 0-15,11-20 0 16,1-4 0-16,2-32 0 16,-6-13 0-16,-5-5 0 15,-8-2 0-15,-10 10 0 16,-5 10 0-16,-7 16 0 16,0 16 0-16,2 4 0 0,5 20 0 15,6 16 0 1,9 4 0-16,9 0 0 15,5-7 0-15,4-14 0 16,2-14 0-16,-1-5 0 0,-8-28 0 16,-7-19 0-16,-8-11 0 15,-7-8 0-15,-5-8 0 16,-5-6 0-16,-1-1 0 16,-5 11 0-16,-4 12 0 15,0 22 0-15,0 22 0 16,0 14 0-16,0 56 0 15,-7 62 0-15,5 73 0 16,2 42 0-16,0 7 0 16,5-15 0-16,5-41 0 0,-3-21 0 15,-5-39 0-15,-2-38 0 16,0-36 0-16,0-28 0 16,0-18 0-16,-9-4 0 15,-10-50-96-15,-6-58-257 16,3-55-26-16,4-39-353 15,15-25 260-15,3 7 307 16,12 33 138-16,13 47 27 16,-4 52 254-16,2 40 392 15,4 16-172-15,6 6-168 16,11 3-26-16,14 11-115 16,5 12-66-16,1 4-99 15,-1 28 0-15,-10 11 0 16,-13 7 0-16,-19 6 0 0,-21-2-14 15,-3-2-19-15,-34-6 14 16,-13-5 4-16,2-14 4 16,5-11 11-16,14-8 0 15,16-8 37-15,13-10 18 16,19-24-55-16,33-14 0 16,24-16-18-16,13-14-32 15,9-6 2-15,-4-6-13 16,-12-3 20-16,-20 9 35 15,-21 12 6-15,-22 15 24 16,-17 20 69-16,-2 16 14 16,-8 20-107-16,-17 5 0 0,-8 50 0 15,-5 38 0 1,7 6 0-16,8-3 0 0,15-11 0 16,8-24 0-16,0 0 0 15,6-6 0-15,10-18 0 16,-1-20 0-16,6-16 0 15,3 0 0-15,3-28 0 16,4-10 0-16,3-4 0 16,1 2 0-16,-4 10 0 15,1 10 0-15,-3 16 0 16,-2 4 0-16,2 18 0 16,0 20 0-16,2 8 0 0,2 6 0 15,3-4 0 1,-5-4 0-16,0-10 0 0,-6-11 0 15,-8-12-204-15,-3-11-285 16,-6-18-317-16,-3-10-1477 0</inkml:trace>
  <inkml:trace contextRef="#ctx0" brushRef="#br0" timeOffset="23260.28">22618 3463 1438 0,'0'0'594'16,"0"0"-47"-16,0 0-18 15,0 0-59-15,0 0-176 16,0 0-70-16,0 0-224 15,-31-6 0-15,37-12 0 16,9-8 0-16,5-9 0 0,5-6 0 16,1-4 0-16,3 1 0 15,-5 6 0-15,-3 10 0 16,-10 10 0-16,-5 12 0 16,-4 6 0-16,0 18 0 15,-2 22 0-15,6 13 0 16,2 6 0-16,7 2 0 15,8-5 0-15,8-12 0 16,5-12 0-16,4-14 0 16,-2-14 0-16,0-4 0 15,-3-20 0-15,-2-16 0 16,4-8 0-16,-4-7 0 16,-2 4 0-16,-5 2 0 0,-5 14 0 15,-5 12 0-15,-8 19 0 16,1 0 0-16,3 30 0 15,-1 14 0-15,4 9 0 16,3 1 0-16,0-6 0 16,2-12 0-16,0-12 0 15,-3-16 0-15,2-8 0 16,-1-10 0-16,3-24 0 16,6-6 0-16,4-6 0 15,3 6 0-15,1 5 0 0,2 13 0 16,-2 16 0-1,-1 6 0-15,-3 17 0 0,2 16 0 16,0 8 0-16,1-3 0 16,-3-4-114-16,-6-18-369 15,-10-12-251-15,-12-4-477 0</inkml:trace>
  <inkml:trace contextRef="#ctx0" brushRef="#br0" timeOffset="23354.1">23104 2731 2435 0,'0'0'837'0,"0"0"-506"16,0 0-208-16,0 0-123 15,228 128-21-15,-101-48-605 16,0-3-1246-16</inkml:trace>
  <inkml:trace contextRef="#ctx0" brushRef="#br0" timeOffset="23955.55">24559 3417 933 0,'0'0'2127'16,"0"0"-1515"-16,-75-143-445 16,46 87-11-16,0 6-55 15,0 14-101-15,-3 18 0 16,-7 18 0-16,-9 14 0 15,-2 38 0-15,0 18 0 16,11 12 0-16,18 5 0 16,21-7 0-16,14-14 0 15,35-22 0-15,13-24 0 16,7-20 0-16,1-22 0 0,-8-32 0 16,-14-16 0-16,-7-28 0 15,-15-27 0-15,-10-17 0 16,-9 12 0-16,-7 31 0 15,0 41 0-15,0 32 0 16,-7 14 0-16,-6 12 0 16,-7 28 0-16,-3 60 0 15,10 42 0-15,13 19 0 16,11-18 0-16,25-36 0 16,1-40 0-16,6-17 0 15,6-4 0-15,4-12 0 16,8-14 0-16,-10-8 0 15,-9-30 0-15,-4-16 0 0,-9-12 0 16,-5-8 0-16,-5 0 0 16,-4 3 0-16,-3 13 0 15,-8 18 0-15,-2 22 0 16,-2 10 0-16,0 34 0 16,0 20 0-16,0 14 0 15,0 3 0-15,13-3 0 16,12-12 0-16,8-18 0 15,0-22-161-15,5-26-306 16,-7-22-194-16,-13-14-228 0</inkml:trace>
  <inkml:trace contextRef="#ctx0" brushRef="#br0" timeOffset="24096.15">25141 2817 2259 0,'0'0'1010'16,"0"0"-479"-16,0 0-235 15,0 0-296-15,0 0 0 16,0 0-89-16,0 0-404 16,85 128-702-16</inkml:trace>
  <inkml:trace contextRef="#ctx0" brushRef="#br0" timeOffset="25431.79">25801 3057 2490 0,'0'0'857'15,"0"0"-487"-15,0 0-128 16,0 0-105-16,0 0-137 16,-129-23 0-16,90 77 0 15,6 14 0-15,11 10 0 16,19 2 0-16,3-5 0 15,45-11 0-15,20-16 0 16,17-20 0-16,14-18 0 16,6-10 0-16,-2-18 0 15,-6-22 0-15,-16-9 0 0,-13-2 0 16,-21-7 0 0,-13 4 0-16,-17 3 0 0,-12 9 0 15,-2 16 0-15,-16 16 0 16,-17 10 0-16,-7 24 0 15,-2 20 0-15,1 10 0 16,10 0 0-16,14-1 0 16,12-11 0-16,5-10 0 15,7-14 0-15,18-10 0 16,4-8 0-16,0-6 0 16,0-20 0-16,-3-6 0 15,-4-4 0-15,-1-1 0 16,-6 5 0-16,-6 8 0 15,-2 14 0-15,-3 10 0 0,-2 0 0 16,3 28 0-16,5 9 0 16,9 5 0-16,7-1 0 15,8-4 0-15,10-11 0 16,3-18 0-16,3-8 0 16,-4-18 0-16,-6-26 0 15,-6-15 0-15,-8-11 0 16,-4-12 0-16,-6-8 0 15,0-18 0-15,-6 7 0 16,0 5 0-16,-6 10 0 16,-4 34 0-16,0 12 0 0,0 32 0 15,-18 16 0-15,-9 60 0 16,1 42 0-16,8 35 0 16,12-5 0-16,6-30 0 15,8-35 0-15,17-31 0 16,8-2 0-16,5-10 0 15,5-10 0-15,1-22 0 16,-4-4 0-16,1-28 0 16,-4-13 0-16,-1-3 0 15,-3-2 0-15,-4 2 0 16,-4 8 0-16,-8 12 0 16,-3 14 0-16,-8 14 0 15,-1 8 0-15,-1 26 0 16,4 12 0-16,-2 8 0 15,5-1 0-15,3-7 0 0,-1-9 0 16,3-10 0-16,-3-11 0 16,0-12 0-16,1-4 0 15,-2-8 0-15,7-18 0 16,3-5 0-16,6-5 0 16,3 0 0-16,4 3 0 15,-4 4 0-15,-2 9 0 16,-7 8 0-16,-6 8 0 15,-3 4 0-15,-2 0 0 16,2 16 0-16,6 6 0 16,4 2 0-16,6 0 0 15,5-2 0-15,6-4 0 16,5-6 0-16,0-3 0 0,3-4 0 16,2-2 0-16,3-3 0 15,4 0 0-15,4 0 0 16,1-14 0-16,0-4 0 15,-8-7 0-15,-5-7 0 16,-11-6 0-16,-9-6 0 16,-9-8 0-16,-11 0 0 15,-9 0 0-15,0 5 0 16,-16 15 0-16,-11 14 0 16,-8 18 0-16,-5 6 0 15,-2 37 0-15,-5 31 0 16,0 34 0-16,7 36 0 0,11 17 0 15,16-5 0 1,8-9 0-16,5-25 0 0,0-22 0 16,0-23 0-16,0-26 0 15,0-12 0-15,0-7 0 16,0-4 0-16,2-6-74 16,-2-14-149-16,3-8 50 15,7-10-52-15,4-14-485 0,-1-6-341 0</inkml:trace>
  <inkml:trace contextRef="#ctx0" brushRef="#br0" timeOffset="25698.98">26928 2859 3053 0,'0'0'701'0,"0"0"-359"16,0 0-342-16,198-80 0 15,-85 58 0-15,-3 4 0 16,-12 4 0-16,-34 2 0 16,-1 0 0-16,-12 2 0 15,-22 4 0-15,-22 6 0 16,-7 0 0-16,-40 0-317 0,-5 12-338 15,3-4-776-15</inkml:trace>
  <inkml:trace contextRef="#ctx0" brushRef="#br0" timeOffset="28497.68">2504 5781 1824 0,'0'0'597'0,"0"0"-413"16,0 0 153-16,0 0-76 15,0 0-110-15,0 0-94 16,0-48 6-16,-5 30 70 16,-6-2-13-16,-5-2-12 15,-3 2 14-15,-6 3-29 16,-2 8-47-16,-2 9-46 16,-4 1 0-16,0 30 0 15,-1 14 0-15,1 14 0 16,8 3 0-16,9 0 0 15,10-8 0-15,6-14 0 16,0-11 0-16,2-14 0 16,10-11 0-16,1-4 0 0,3 0 0 15,1-19 0-15,3-12 0 16,3-7 0-16,-2-4 0 16,2 0 0-16,-5 4 0 15,-5 8 0-15,-2 14 0 16,-1 10 0-16,-4 6 0 15,5 12 0-15,7 20 0 16,7 8 0-16,8 6 0 16,9 0 0-16,12-8 0 15,8-8 0-15,45-21-197 16,-16-9-303-16,-6-3-484 0</inkml:trace>
  <inkml:trace contextRef="#ctx0" brushRef="#br0" timeOffset="29458.52">3208 5741 1967 0,'0'0'885'16,"0"0"-412"-16,0 0-109 16,0 0-100-16,0 0-121 15,0 0-143-15,0 0 0 16,-121-55 0-16,94 55 0 16,-6 5 0-16,-5 15 0 15,-3 10 0-15,2 6 0 16,6 6 0-16,9-2 0 15,10-4 0-15,12-6 0 16,2-10 0-16,14-10 0 16,17-10 0-16,9 0 0 0,6-26 0 15,6-12 0-15,-3-10 0 16,-5-8 0 0,-8-6 0-16,-10-4 0 0,-7-2 0 15,-9 1 0-15,-3 9 0 16,-5 12 0-16,-2 16 0 15,0 12 0-15,0 10 0 16,0 8 0-16,0 0 0 16,-4 20 0-16,2 18 0 15,2 12 0-15,0 12 0 0,0 4 0 16,18 1 0 0,11-11 0-16,15-8 0 0,12-10 0 15,17-14-131-15,12-12-131 16,11-12-22-16,6-2-65 15,-3-26 51-15,-13-8 24 16,-14-8 109-16,-22-6 165 16,-15-3 35-16,-18 3 152 15,-13 9 0-15,-4 8 61 16,0 11 26-16,-6 10-41 16,-7 6-2-16,-5 6-100 15,-1 0-50-15,-4 24-74 16,-4 12 1-16,-2 10 1 15,-3 4-3-15,8 3 7 16,1-7-11-16,8-8 4 0,7-10-1 16,4-10-5-16,4-8-1 15,0-10 0-15,14 0-5 16,11-8 6-16,6-22 28 16,3-14-11-16,1-14 10 15,0-17-12-15,-5-9-3 16,-8-4-3-16,-5 2-9 15,-7 9 0-15,-8 21 0 16,-2 18 0-16,0 22 0 16,0 16 0-16,-2 9 0 15,-10 49 0-15,-1 38 0 16,1 6 0-16,8-4 0 16,4-9 0-16,0-27 0 15,25-2 0-15,8-4 0 16,12-18 0-16,10-18 0 0,5-18 0 15,5-2 0-15,-5-28 0 16,-6-12 0-16,-9-12 0 16,-14-7 0-16,-11-3 0 15,-9 8 0-15,-6 12 0 16,-5 16 0-16,0 18 0 31,0 8 0-31,0 26 0 0,0 20 0 16,0 15 0-16,0 5 0 15,2-6 0-15,20-8 0 16,10-14 0-16,5-18 0 16,19-20-361-16,-10-16-470 15,-10-14-723-15</inkml:trace>
  <inkml:trace contextRef="#ctx0" brushRef="#br0" timeOffset="29630.35">4743 5091 2183 0,'0'0'1042'0,"0"0"-676"16,0 0-29-16,0 0-178 16,0 0-159-16,0 0-206 15,0 0-279-15,58 86-916 0</inkml:trace>
  <inkml:trace contextRef="#ctx0" brushRef="#br0" timeOffset="29864.65">5331 5039 2597 0,'0'0'891'0,"0"0"-399"16,0 0-376-16,0 0-116 15,-35 124 0-15,26 13 0 16,5 17 0-16,4-16 0 15,0-35 0-15,0-41 0 16,0-14 0-16,10-2 0 16,1-4-86-16,-11-18-269 15,0-18-353-15,0-6-195 0</inkml:trace>
  <inkml:trace contextRef="#ctx0" brushRef="#br0" timeOffset="30661.81">4982 5564 2264 0,'0'0'900'15,"0"0"-551"-15,0 0-123 16,0 0-77-16,116 9 1 16,-21-1-92-16,37-8-58 15,-8 0 0-15,-12-8 0 16,-20-13 0-16,-35 3-60 16,-6 0 19-16,-4 0 23 15,-23 6 18-15,-12 8 2 16,-10 4 25-16,-2 2-27 15,0 26-11-15,0 14-8 0,0 13 19 16,0 4 9-16,0 0-8 16,20-9 12-16,9-14-7 15,14-12 3-15,7-14 8 16,10-10-8-16,0-10-3 16,-1-20 1-16,-8-10-5 15,-11-4 20-15,-11-6-3 16,-9 4-19-16,-9 3 0 15,-7 15 0-15,-4 13 0 16,0 15 0-16,0 3 0 16,0 30 0-16,-2 13 0 15,2 6 0-15,0 0 0 16,2-8 0-16,21-8 0 16,6-14 0-16,4-10 0 0,1-12 0 15,-3 0-17-15,-9-12-8 16,-13-14 2-16,-9-6-20 15,-2-4-2-15,-25-4-9 16,-11-2-3-16,-1-1 34 16,0 7 16-16,8 6 7 15,9 8 81-15,13 10 50 16,9 2-49-16,0 4-82 16,22 0 0-16,18 0 0 15,12 2 0-15,12 0 0 16,5 4 0-16,1 0 0 0,-6 10 0 15,-6 16 0 1,-14 10 0-16,-6 9 0 0,-11 5 0 16,-7-2 0-16,-9-6 0 15,-4-8 0-15,-7-10-30 16,0-10-23-16,0-10 53 16,0-4 6-16,0 0 71 15,5-20-77-15,1-10 0 16,12-10 0-16,6-9 0 15,12-1 0-15,9 6 0 16,1 11 0-16,4 16 0 16,-1 17 0-16,-7 12 0 15,-2 26 0-15,-5 12 0 16,-6 5 0-16,-4-5 0 16,-9-6-87-16,-5-10-233 0,-11-24-356 15,0-8-198-15,-9-2-922 16</inkml:trace>
  <inkml:trace contextRef="#ctx0" brushRef="#br0" timeOffset="30833.96">6305 4950 3092 0,'0'0'762'0,"0"0"-520"16,0 0-242-16,0 0 0 15,0 0 0-15,0 0 0 16,127 71-201-16,-73-39-657 0,-1-6-1338 16</inkml:trace>
  <inkml:trace contextRef="#ctx0" brushRef="#br0" timeOffset="32251.44">8210 5442 1543 0,'0'0'993'0,"0"0"-683"16,0 0 140-16,0 0-183 15,0 0-26-15,0 0-88 16,0 0-64-16,-96-86-39 15,62 110-50-15,1 12 0 16,2 8 0-16,6 4 0 16,8-2 0-16,8-8 0 15,7-10 0-15,2-9 0 16,0-9 0-16,9-10 0 16,4 0 0-16,5-3 0 0,4-15 0 15,2-8 0 1,1-2 0-16,0-2 0 0,-3 2 0 15,-5 6 0-15,-3 8 0 16,-3 12 0-16,-2 2 0 16,5 18 0-16,1 16 0 15,9 9 0-15,5 1 0 16,7-7 0-16,7-6 0 16,1-16 0-16,3-12 0 15,2-3 0-15,-4-24 0 16,-3-16 0-16,-5-11 0 15,-1-9 0-15,-7-6 0 16,-4-4 0-16,-7-6 0 0,-7-1 0 16,-9 4 0-1,-2 4 0-15,0 13 0 0,-13 20 0 16,-5 20 0-16,-1 16 0 16,-6 34 0-16,-9 54 0 15,5 7 0-15,4 1 0 16,14-6 0-16,11-20 0 15,0 4 0-15,22 3 0 16,12-15 0-16,13-16 0 16,7-14 0-16,8-14 0 15,7-10 0-15,4-8 0 16,16-10-269-16,-16-14-576 16,-15 0-1652-16</inkml:trace>
  <inkml:trace contextRef="#ctx0" brushRef="#br0" timeOffset="32860.75">10511 5727 2022 0,'0'0'609'0,"0"0"-294"16,0 0 52-16,0 0-103 16,0 0-51-16,52-113-51 15,-23 76-93-15,0-6 6 16,2-5-75-16,-2-6 0 15,-2 0 0-15,-6-2 0 0,-7 5 0 16,-5 9 0-16,-7 15 0 16,-2 12 0-16,0 15 0 15,-2 12 0-15,-15 53 0 16,-6 51 0-16,-4 46 0 16,5 14 0-16,9-3 0 15,6-25 0-15,5-23 0 16,2-21 0-16,0-20 0 15,-3-22 0-15,3-11 0 16,-2 1 0-16,0-4 0 16,0-8 0-16,-3-18 0 15,-1-20-69-15,-8-32-197 16,1-18-520-16,0-14-279 0</inkml:trace>
  <inkml:trace contextRef="#ctx0" brushRef="#br0" timeOffset="34197.55">10685 5424 1228 0,'0'0'1506'0,"0"0"-922"16,0 0-382-16,0 0-36 15,0 0-74-15,0 0 1 16,114 4-26-16,-63 14-44 16,7-2-23-16,-2 2 14 15,-7 2-14-15,-9 4-14 16,-15 6-29-16,-14 8-28 15,-11 6 41-15,-13 5 20 0,-24-3 7 16,-5-6 3-16,0-8 12 16,9-10 10-16,12-10 20 15,17-6-19-15,4-6 1 16,20 0-24-16,27-22 10 16,19-10-20-16,15-8-14 15,4-6-29-15,-1-4 28 16,-10 3-17-16,-19 9 36 15,-14 8 5-15,-17 12 1 16,-15 10 47-16,-7 8 29 0,-2 0-11 16,0 10-41-1,-2 16-18-15,-2 8 13 0,4 4-10 16,0-1-7-16,8-8 11 16,19-6-7-16,13-9 2 15,7-8 14-15,4-6-20 16,-2 0 19-16,-7-12-21 15,-13-14 0-15,-13-11 0 16,-16-7 0-16,0-4 0 16,-16 2 0-16,-13 4-26 15,-6 10 1-15,-3 16 4 16,1 14 1-16,-4 2 7 16,7 24-17-16,8 10 13 15,13 2 11-15,10 0 12 0,3-6 9 0,27-8 9 16,20-10 8-1,15-7 22-15,12-5-27 16,1-13-27-16,4-15 0 0,-6-8 0 16,-6-8 0-16,-9-2 0 15,-11-4 0-15,-14 2 0 16,-10 6 0-16,-12 10 0 16,-11 9 0-16,0 11 0 15,0 11 0-15,-16 1 0 16,-2 1 0-16,0 21 0 15,5 5 0-15,3 4 0 16,10 4 0-16,0 3 0 16,19 0 0-16,16 0 0 0,12-2 0 15,4 0 0-15,1-4 0 16,-3-1 0-16,-11-3 0 16,-14-2 0-16,-11-4 0 15,-13-2-14-15,0-2 4 16,-20-2 9-16,-8-4 1 15,-3-2-1-15,4-6 1 16,6-2 0-16,11-2 26 16,10 0-26-16,0-16 0 15,10-12 0-15,22-14 0 16,10-12 0-16,7-11 0 16,5-3 0-16,-1 2 0 15,-8 8 0-15,-10 8 0 0,-12 11 0 16,-13 11 0-1,-10 9 0-15,0 6 0 0,-2 8 0 16,-13 5 0-16,-1 0 0 16,1 11 0-16,1 15 0 15,5 5 0-15,9 1 0 16,0 2 0-16,20-2 0 16,14 0 0-16,10 0 0 15,4-2 0-15,0 0 0 16,-8 2 0-16,-9 0 0 15,-11-2 0-15,-13 1 0 16,-7-3 0-16,0-2 0 16,-22-6 0-16,-5-4 0 15,-2-6-14-15,5-4 4 16,3-6 10-16,11 0 0 0,5-8 24 16,5-18-24-1,7-13 0-15,24-6 0 0,9-10 0 16,9 3 0-16,5 6 0 15,-1 10 0-15,-6 14 0 16,-7 14 0-16,-11 8 0 16,-7 6 0-16,-9 22 0 15,-3 12 0-15,-6 6 0 16,0 3 0-16,3-4 0 16,4-4 0-16,5-14 0 0,4-9-44 15,4-15-106 1,3-3-57-16,14-43-105 0,-10-3-490 15,-5-2-345-15</inkml:trace>
  <inkml:trace contextRef="#ctx0" brushRef="#br0" timeOffset="34322.51">13386 5145 1603 0,'0'0'1139'16,"0"0"-449"-16,0 0-196 16,0 0-324-16,0 0-170 15,0 0 0-15,0 0 0 16,-14-24-47-16,37 62-583 15,6-2-1113-15</inkml:trace>
  <inkml:trace contextRef="#ctx0" brushRef="#br0" timeOffset="35166.65">13827 4989 2264 0,'0'0'947'0,"0"0"-313"0,0 0-383 15,0 0-251-15,0 0 0 16,0 0 0-16,-36 104 0 16,30-26 0-16,-2 8 0 15,4 1 0-15,2-3 0 16,2-12 0-16,0-16 0 16,0-17 0-16,2-17 0 15,8-19 0-15,1-3 0 16,6-11 0-16,8-20 0 0,4-5 0 15,6 0 0 1,-2 4 0-16,2 12 0 0,-7 10 0 16,-1 10 0-16,-3 2 0 15,-1 26 0-15,-6 10 0 16,-3 9 0-16,-5 3 0 16,-9-2 0-16,0-5 0 15,-23-6-12-15,-12-9-41 16,-12-6 32-16,0-10 8 15,1-8 13-15,10-4 25 16,12 0 10-16,17-2 4 16,7-16-39-16,15-8 0 0,29-8 0 15,20-8 0 1,13-7 0-16,12-5-21 0,1-2-98 16,-3-4-31-16,-12 0 14 15,-15-4 62-15,-13 0 74 16,-15-1 5-16,-13 3 42 15,-9 6 52-15,-10 10 9 16,0 12 43-16,0 16-61 16,-8 18-90-16,-7 2 0 15,-7 36 0-15,-5 18 0 16,5 16 0-16,6 10 0 16,10 4 0-16,6-3 0 15,15-7 0-15,23-10 0 16,11-14 0-16,11-13 0 15,7-20 0-15,1-12 0 16,2-7 0-16,-3-18 0 16,-11-17 0-16,-10-5 0 0,-10-8 0 15,-14-4 0-15,-11 0 0 16,-8 6 0-16,-3 8 0 16,-5 14 0-16,-17 16 0 15,-2 8 0-15,-8 19 0 16,3 24 0-16,5 13 0 15,11 4 0-15,13 0 0 16,0-8 0-16,27-6 0 16,14-11 0-16,15-13 0 15,7-14 0-15,6-8 0 16,-5-2 0-16,7-40 0 16,-17-1-375-16,-19 3-580 0</inkml:trace>
  <inkml:trace contextRef="#ctx0" brushRef="#br0" timeOffset="36988.6">16491 5438 1545 0,'0'0'824'0,"0"0"-559"15,0 0 189-15,0 0-206 16,0 0-2-16,143 34-73 16,-89-46-14-16,0-20-50 15,-6-12-36-15,-5-11-73 16,-10-7 0-16,-9-6 0 15,-10-4 0-15,-12 0 0 16,-2 2 0-16,-2 8 0 16,-14 13 0-16,-4 24 0 15,0 25 0-15,-9 25 0 0,-6 78 0 16,-5 57 0-16,4 32 0 16,9 11 0-16,13-18 0 15,8-27 0-15,2-13 0 16,4-9 0-16,0-14 0 15,0-26 0-15,8-25 0 16,3-25 0-16,1-16 0 16,1-6 0-16,3-10 0 15,1-12 0-15,1-4 0 16,7-38 0-16,0-18 0 16,-1-31 0-16,-6-31 0 0,-18-22 0 15,0 7 0 1,-16 29 0-16,-10 32 0 0,-5 26 0 15,-8 0 0-15,-5 3 0 16,-8 8 0-16,4 16 0 16,7 11 0-16,12 8 0 15,12 2 0-15,10 0 0 16,7 0 0-16,5 0 0 16,26 0 0-16,17-7 0 15,19-16 0-15,18-11 0 16,11-12 0-16,2-12 0 15,-4-8 0-15,-14-5 0 16,-18-2-9-16,-19 4 8 16,-17 9 1-16,-17 16 10 15,-7 14-10-15,-2 14 0 0,0 12 0 16,-2 4 0-16,-7 12 0 16,-4 20 0-16,0 12 0 15,-3 10 0-15,3 8 0 16,3 3 0-16,8-6 0 15,2-2 0-15,0-11 0 16,18-10 0-16,11-12 0 16,9-12 0-16,6-12 0 15,3 0 0-15,1-24 0 16,-4-10 0-16,-9-8 0 16,-4 0 0-16,-8 4 0 15,-8 10 0-15,-7 11 0 0,-6 16 0 16,-2 1 0-16,0 22 0 15,0 18 0 1,0 12 0-16,0 4 0 0,0 0 0 16,4-8 0-16,19-8 0 15,5-12 0-15,8-12 0 16,0-11 0-16,-1-5 0 16,-4-14 0-16,-4-18 0 15,-10-7 0-15,-9-9 0 16,-8-6 0-16,0-2 0 15,-14 1 0-15,-13 9 0 0,-4 12 0 16,-5 13 0-16,1 17 0 16,-1 4 0-16,5 14 0 15,6 16 0-15,13 6 0 16,12 0 0-16,0 0 0 16,21-8 0-16,22-6 0 15,12-10 0-15,7-10 0 16,6-2 0-16,-4-8 0 15,-5-14 0-15,-7-8 0 16,-9 0 0-16,-12 0 0 16,-9 3 0-16,-10 8 0 15,-8 9 0-15,-4 10 0 16,0 0 0-16,0 22 0 16,-2 16 0-16,-2 12 0 15,4 8 0-15,0-2 0 0,0-4 0 16,19-11 0-16,8-14 0 15,6-13 0-15,6-14 0 16,1 0 0-16,-3-23 0 16,1-16 0-16,-2-5 0 15,-2-4 0-15,-5 0 0 16,-6 4 0-16,-4 8 0 16,-6 11 0-16,-6 12 0 15,-3 11 0-15,-1 2 0 16,1 18 0-16,5 16 0 15,2 8 0-15,7 6 0 0,6 0 0 16,7-6 0 0,5-10 0-16,4-11 0 0,1-14 0 15,-2-7 0-15,-3-6 0 16,-5-22 0-16,-6-8 0 16,-3-8 0-16,-9-4 0 15,-1-6 0-15,-10-4 0 16,-2-3 0-16,0 3 0 15,-7 8 0-15,-8 12 0 16,-1 12 0-16,0 10 0 16,0 10 0-16,-1 6 0 15,-5 0 0-15,-18 22-147 0,4 0-371 16,3-2-473-16</inkml:trace>
  <inkml:trace contextRef="#ctx0" brushRef="#br0" timeOffset="37792.9">20108 5570 1787 0,'0'0'1405'0,"0"0"-890"16,0 0-126-16,0 0-389 15,0 0 0-15,0 0 0 16,0 0 0-16,0-62 0 16,35 56 0-16,1 0 0 15,9 0-906-15</inkml:trace>
  <inkml:trace contextRef="#ctx0" brushRef="#br0" timeOffset="38621.08">21648 5184 2687 0,'0'0'737'15,"0"0"-517"-15,0 0-1 16,0 0 14-16,0 0-233 16,0 0 0-16,0 0 0 15,-27-13 0-15,0 13 0 0,-7 0 0 16,-1 0 0-16,-1-16 0 16,5-14 0-16,2-12 0 15,9-6 0-15,7-2 0 16,5-3 0-16,8 10 0 15,0 4 0-15,10 12 0 16,7 10 0-16,8 17 0 16,4 0 0-16,9 35 0 15,5 20 0-15,1 18 0 16,1 11 0-16,-7 6 0 16,-9 2 0-16,-14-3 0 15,-13-7 0-15,-2-12 0 16,-24-12 0-16,-17-15 0 15,-7-16 0-15,-4-13 0 0,8-14 0 16,6-4 0-16,11-24 0 16,14-10 0-16,13-6 0 15,6-4 0-15,39-4 0 16,37-8 0-16,41-10 0 16,33-9 0-16,-9 9 0 15,-29 12 0-15,-39 12-122 16,-35 8-8-16,-7-6 23 15,-6-4 83-15,-6-7 24 16,-21 5 47-16,-4 10 77 16,-2 6 22-16,-11 12-80 15,-1 12-66-15,2 10 0 0,-2 8 0 16,1 34 0-16,-8 37 0 16,2 35 0-16,1 32 0 15,5 16 0-15,5-3 0 16,4-7 0-16,0-19 0 15,1-5 0-15,3-26 0 16,0-22 0-16,0-19 0 16,0-15 0-16,13-2 0 15,8-6 0-15,3-8 0 16,3-22 0-16,7-8 0 16,-1-26 0-16,-2-22 0 15,-2-16 0-15,-12-25 0 16,-17-29 0-16,-8-22 0 15,-28 9 0-15,-8 29 0 0,3 38 0 16,6 28 0-16,-1 6 0 16,-1 4 0-16,6 10 0 15,10 10-242-15,17 6-1227 0</inkml:trace>
  <inkml:trace contextRef="#ctx0" brushRef="#br0" timeOffset="39752.87">23405 4682 1796 0,'0'0'694'0,"0"0"-170"0,0 0-32 16,0 0-165 0,11-108-64-16,-11 100-263 0,0 8 0 15,0 4 0-15,-8 44 0 16,-8 44 0-16,5 36 0 16,2 1 0-16,9-21 0 15,0-34 0-15,11-24 0 16,16-1 0-16,4-5 0 15,9-8 0-15,3-20 0 16,-4-16 0-16,3-12 0 16,-1-28 0-16,-5-14 0 15,-1-13 0-15,-6-9 0 0,0-4 0 16,-2-3 0-16,-4 11 0 16,-8 17 0-16,-7 22 0 15,-2 25 0-15,-6 12 0 16,0 55 0-1,0 9 0-15,0 18 0 0,0 6 0 16,0-14 0-16,0 5 0 16,6-17 0-16,1-16 0 15,1-18 0-15,-1-16 0 16,-2-12 0-16,4-4 0 16,1-16 0-16,7-18 0 15,2-7 0-15,6 0 0 16,-1 0 0-16,1 14 0 15,-2 12 0-15,-4 15 0 16,1 0 0-16,3 26 0 0,5 9 0 16,6 5 0-16,6 0 0 15,4-6 0-15,8-8 0 16,2-10 0-16,-2-12 0 31,0-4 0-31,-5-10 0 0,-5-18 0 16,-6-8 0-16,-3-10 0 15,-6-7 0-15,-2-7 0 16,-10-4 0-16,-8 2 0 16,-7 6 0-16,0 12 0 15,-2 22 0-15,-16 22 0 16,-9 5 0-16,-4 44 0 16,-3 15 0-16,7 10 0 0,10 0 0 15,12-6 0 1,5-11 0-16,18-17 0 15,15-16 0-15,7-14 0 0,8-10 0 16,-2-8 0-16,1-22 0 16,-5-8 0-16,-3-11 0 15,-6-5 0-15,-6-4 0 16,-8 4 0-16,-3 8 0 16,-7 14 0-16,-7 18 0 15,-2 14 0-15,0 0 0 16,-8 34 0-16,-6 12 0 15,-2 10 0-15,10 6 0 16,6 1 0-16,4-4 0 16,34-6 0-16,22-9 0 15,18-12 0-15,13-14 0 0,0-12-222 16,1-18-256-16,-28-18-354 16,-25-6-608-16</inkml:trace>
  <inkml:trace contextRef="#ctx0" brushRef="#br0" timeOffset="39987.32">23669 4702 2629 0,'0'0'886'0,"0"0"-391"0,0 0-409 15,0 0-86 1,0 0 0-16,185-84 0 0,-92 84 0 16,49 0 0-1,-24 14-492-15,-13 2-1117 0</inkml:trace>
  <inkml:trace contextRef="#ctx0" brushRef="#br0" timeOffset="40660.61">25288 5360 776 0,'0'0'970'0,"0"0"-457"16,0 0-197-16,0 0 66 15,0 0-49-15,0 0-64 16,0 0-72-16,-2-6-20 15,20 6-14-15,8-4-163 16,6-2 0-16,8-6 0 16,0-6 0-16,0-4 0 15,-4-6 0-15,-7-5 0 16,-10-3 0-16,-7 0 0 16,-10 2 0-16,-2 2 0 15,0 6 0-15,-20 10 0 0,-5 12 0 16,-6 4 0-16,-4 24 0 15,-1 18 0-15,7 12 0 16,7 4 0-16,15 5 0 16,7-7 0-16,11-4 0 15,32-8 0-15,15-10 0 16,17-12 0-16,12-14 0 16,9-8 0-16,2-8 0 15,33-40-384-15,-26 4-533 16,-11-2-1006-16</inkml:trace>
  <inkml:trace contextRef="#ctx0" brushRef="#br0" timeOffset="41051.46">26657 4796 2522 0,'0'0'796'15,"0"0"-300"-15,0 0-214 16,0 0-282-16,0 0 0 15,119-90 0-15,-49 76 0 16,7 0 0-16,2-2 0 16,-4 0 0-16,-8-2 0 15,-16 2 0-15,-15 0 0 16,-14 6 0-16,-13 2 0 16,-5 4 0-16,-4 4 0 0,0 0 0 15,-2 10 0-15,-15 22 0 16,-4 14 0-16,-1 14 0 15,0 14 0-15,4 7 0 16,5 3 0-16,4 2 0 16,6-2 0-16,3-4 0 15,0-6 0-15,0-11 0 16,0-11 0-16,0-12 0 16,0-12 0-16,-2-8 0 15,-20-10 0-15,-14-6 0 16,-12-4 0-16,-15 0 0 15,-6-18 0-15,-20-32 0 16,19 2-359-16,15-4-705 0</inkml:trace>
  <inkml:trace contextRef="#ctx0" brushRef="#br0" timeOffset="41254.93">26661 4929 2485 0,'0'0'893'0,"0"0"-341"16,0 0-386-16,0 0-166 16,115-44 0-16,-45 37 0 15,3 6 0-15,-4-2 0 16,-13 3-233-16,-19 0-661 16,-23 0-1816-16</inkml:trace>
  <inkml:trace contextRef="#ctx0" brushRef="#br0" timeOffset="43558.67">28789 5123 1260 0,'0'0'582'0,"0"0"-246"15,0 0 57-15,0 0 97 16,0 0-219-16,0 0-16 0,0 0-23 15,17-80-44-15,-17 64-99 16,-17 2-89-16,-8 4 0 16,-8 8 0-16,-5 2 0 15,-5 10 0-15,-3 24 0 16,3 14 0-16,5 6 0 16,11 6 0-16,10-3 0 15,13-10 0-15,4-10 0 16,0-11 0-16,19-12 0 15,6-12 0-15,6-2 0 16,4-12 0-16,5-14 0 16,-1-10 0-16,-1-6 0 15,-5-5 0-15,-2 1 0 16,-6 4 0-16,-6 8 0 16,-3 10 0-16,-7 12 0 0,-5 12 0 15,4 0 0-15,0 28 0 16,5 16 0-16,5 6 0 15,5 7 0-15,1-7 0 16,-2-8 0-16,1-10 0 16,-5-12 0-16,-5-12 0 15,-2-8 0-15,3 0 0 16,3-16 0-16,6-16 0 16,6-9 0-16,6-6 0 15,1-4 0-15,-1 5 0 0,-1 8 0 16,-6 10 0-1,-3 16 0-15,-2 12 0 0,-3 0 0 16,-1 22 0-16,0 14 0 16,-2 6 0-16,-3 0 0 15,-1 1 0-15,-1-7 0 16,-4-10 0-16,1-8 0 16,-3-12-12-16,2-6 12 15,3-2 12-15,5-22-12 16,5-12 0-16,4-5 0 15,2 0 0-15,0 0 0 16,-5 9 0-16,-5 10 0 16,0 14 0-16,-7 8 0 15,3 2 0-15,1 24 0 16,1 10 0-16,4 4 0 0,5 4 0 16,3-5-66-16,4-7-120 15,5-12-11-15,1-12 34 16,-3-8 47-16,-3-8 54 15,-4-20 38-15,-7-11 24 16,-3-4 36-16,0-4 19 16,-7 5 21-16,-3 6 16 15,-3 12 26-15,-2 14 47 16,-2 10-65-16,0 2-100 16,0 24-10-16,6 12 5 15,4 4 5-15,11 1 6 16,8-7-5-16,13-8-1 15,7-10-34-15,6-16-25 0,1-2 26 16,-2-16 8-16,-8-19 25 16,-1-7 7-16,-7-8 9 15,-5-8 59-15,-2 0-1 16,-6 0-17-16,-5 12 45 16,-9 9-102-16,-7 22 0 15,-4 15 0-15,0 10 0 16,0 54 0-16,0 50 0 15,0 59 0-15,0 25 0 16,0 4 0-16,5-13 0 0,-5-28 0 16,-5-13 0-1,-14-30 0-15,-4-30 0 0,1-27 0 16,-5-19 0 0,-11-4 0-16,-11-10 0 0,-11-14 0 15,-7-14 0-15,0-28 0 0,3-24 0 16,8-33 0-16,27-39 0 15,31-48 0-15,65-31 0 16,51 1 0-16,29 21 0 16,5 51 0-16,-7 45 0 15,-30 44 0-15,-30 24 0 16,-33 17 0-16,-19 0 0 16,-8 4 0-16,-6 13 0 15,-7 2 0-15,-12 3 0 16,-4 5 0-16,-42 3 0 15,5-6-365-15,-7-8-1107 0</inkml:trace>
  <inkml:trace contextRef="#ctx0" brushRef="#br0" timeOffset="44999.71">1557 7925 2140 0,'0'0'379'0,"0"0"5"16,0 0 166-16,0 0-266 16,0 0-125-16,100-119-45 15,-35 49-28-15,24-30-86 16,20-29 0-16,11-21 0 16,-17 10 0-16,-30 32 0 15,-33 37 0-15,-26 33 0 16,-5 10 0-16,-5 8 0 15,-4 8 0-15,0 12 0 16,-2 16 0-16,-13 24 0 16,-3 18 0-16,5 12 0 15,5 5 0-15,8 1 0 0,0-8 0 16,23-6 0 0,4-8 0-16,2-6 0 0,-5-8 0 15,-4-8 0-15,-11-3-24 16,-9-4 23-16,0 0-8 15,-29 1 9-15,-14 0 0 16,-3-6 9-16,1-4-8 16,7-12 0-16,12-4 4 15,10 0 13-15,14-16-18 16,2-10 0-16,18-8 0 16,22-10 0-16,13-7 0 15,14-4 0-15,7 1 0 16,5 3 0-16,-4 9 0 15,-11 8 0-15,-14 12 0 16,-19 10 0 0,-16 12 0-16,-9 0 0 0,-4 18 0 0,3 12 0 15,0 8 0-15,2 2 0 16,-1-1 0-16,3-7-44 16,2-9 10-1,0-6-2 1,2-10-9-16,5-7 9 15,3 0 1-15,2-6 35 16,7-17 14-16,-1-8-8 0,2-5 16 16,-7-2-16-16,-1 4 8 15,-6 8 25-15,-7 8-18 16,-4 12 19-16,-1 6-25 16,1 12-1-16,6 20-5 15,1 10 10-15,5 8-19 16,1 0 8-16,4-3-5 15,0-11-3-15,3-10 0 16,6-14 0-16,7-12-21 16,11-6-86-16,23-52-230 15,-8 1-450-15,-16 1-379 0</inkml:trace>
  <inkml:trace contextRef="#ctx0" brushRef="#br0" timeOffset="45524.09">3808 7263 1914 0,'0'0'917'16,"0"0"-373"-16,0 0-202 15,0 0-99-15,0 0-107 16,0 0-136-16,0 0 0 15,-143-23 0-15,107 72 0 16,7 13 0-16,11 8 0 16,18 2 0-16,4-5 0 15,37-15 0-15,15-18 0 0,13-18 0 16,8-16 0 0,4-22 0-16,-6-25 0 0,-7-13 0 15,-13-8 0-15,-15-6 0 16,-8-6 0-16,-15-4 0 15,-3 2 0-15,-10 3 0 16,-2 15 0-16,-2 18 0 16,0 24 0-16,0 22 0 15,0 30 0-15,-4 58 0 16,2 41 0-16,0-1 0 16,2-18 0-16,0-37 0 15,0-26 0-15,10-3 0 0,3-5 0 0,1-7 0 16,-3-16 0-16,1-16 0 15,-1 0 0-15,4-26 0 16,9-14 0-16,5-11 0 16,7-3 0-16,3 2 0 15,-4 12 0-15,-4 16 0 16,-2 18 0-16,-5 6 0 16,1 24 0-16,24 28-84 15,-5-2-237-15,-1-10-573 0</inkml:trace>
  <inkml:trace contextRef="#ctx0" brushRef="#br0" timeOffset="45821.56">5703 6711 3213 0,'0'0'724'16,"0"0"-565"-16,0 0-159 16,-6 159 0-16,6 3 0 15,0 31 0-15,2 11 0 16,-2-11 0-16,0-23 0 16,0-9 0-16,0-37 0 0,0-36 0 15,6-33 0-15,1-22 0 16,0-4 0-16,-2-14 0 15,-5-15-300-15,0-27-228 16,0-16-482-16</inkml:trace>
  <inkml:trace contextRef="#ctx0" brushRef="#br0" timeOffset="46056.2">5643 7127 1908 0,'0'0'942'0,"0"0"-368"16,0 0-199-16,0 0-158 15,0 0-137-15,0 0-80 16,154 44 0-16,-90 7 0 0,-6 8 0 16,-10 1 0-1,-22-2 0-15,-21-2 0 0,-5-4 0 16,-41-6-9-16,-14-7 0 16,-10-11 8-16,3-12 1 15,6-10 6-15,18-6-6 16,18-4-23-16,20-16-125 15,56-19-311-15,15 7-261 16,14 2-341-16</inkml:trace>
  <inkml:trace contextRef="#ctx0" brushRef="#br0" timeOffset="46994.68">6623 7337 1822 0,'0'0'784'0,"0"0"-314"0,0 0-155 16,0 0-18-16,-64-108-116 15,28 83-64-15,-3 7-7 16,-6 10-110-16,0 8 0 16,-2 15 0-16,5 23 0 15,7 16 0-15,10 8 0 16,13-2 0-16,12-6 0 16,8-13 0-16,25-14 0 15,7-17 0-15,9-10 0 16,-2-11 0-16,0-24 0 15,-5-9 0-15,-7-6 0 16,-8-4 0-16,-6 0 0 0,-9 2 0 16,-3 8 0-16,-4 13 0 15,-2 17 0-15,-3 14 0 16,0 3 0-16,4 26 0 16,9 16 0-16,9 7 0 15,10 0 0-15,14-6 0 16,12-8 0-16,10-16 0 15,2-16 0-15,1-6 0 16,-4-18 0-16,-11-20 0 16,-11-10 0-16,-14-8 0 15,-9-10 0-15,-6-11 0 16,-12-3 0-16,-4-6 0 0,0 4 0 16,-2 10 0-16,-12 17 0 15,-1 21 0-15,4 24 0 16,0 10 0-16,-2 58 0 15,1 43 0-15,5 35 0 16,7-6 0-16,0-27 0 16,10-37 0-16,14-30 0 15,7-2 0-15,12-6 0 16,5-8 0-16,4-20 0 16,-1-2 0-16,2-34 0 15,-3-12 0-15,-6-14 0 16,-3-10 0-16,-4-24 0 15,-10 3 0-15,-8-1 0 0,-7 2 0 16,-7 28 0 0,-5 5 0-16,0 29 0 0,0 29 0 15,-7 22 0-15,-13 66 0 16,-3 39 0-16,4-2 0 16,7-16 0-16,8-37 0 15,4-31 0-15,0-2 0 16,0-8 0-16,4-8 0 15,6-14 0-15,2-8 0 16,9-12 0 0,6-24 0-16,6-10 0 0,7-12 0 15,2-3 0-15,1 5 0 16,-6 12 0-16,-5 20 0 0,-6 20 0 16,-1 6 0-1,-5 34 0-15,0 14 0 0,-3 11 0 16,2-1 0-16,-1-4 0 15,-3-8 0-15,1-12 0 16,-5-12 0-16,-3-12-92 16,-8-12-224-16,0-8-7 15,-2-14-665-15</inkml:trace>
  <inkml:trace contextRef="#ctx0" brushRef="#br0" timeOffset="47150.82">7091 6775 895 0,'0'0'2480'16,"0"0"-1925"-16,0 0-389 15,0 0-166-15,0 0 0 16,176-32 0-16,12 9 0 16,-16 0-221-16,-12-3-972 0</inkml:trace>
  <inkml:trace contextRef="#ctx0" brushRef="#br0" timeOffset="49020.12">9843 6994 1313 0,'0'0'895'0,"0"0"-392"16,20-152 41-16,-8 85-238 0,3 12 3 15,-1 10-83 1,-6 17-226-16,-1 16 0 0,-3 12 0 15,3 10 0-15,6 50 0 16,5 53 0-16,0 51 0 16,-2 29 0-16,-9 9 0 15,-7-5 0-15,0-13 0 16,-19 1 0-16,2-7 0 16,5-17 0-16,10-39 0 15,2-36 0-15,9-30 0 16,20-22 0-16,7-8 0 15,13-14 0-15,15-12 0 16,8-26 0-16,10-50 0 16,-4-42 0-16,-15-41 0 15,-32-19 0-15,-31 2 0 0,-29 11 0 16,-33 28 0-16,-3 29 0 16,7 32 0-16,9 28 0 15,4 20 0-15,0 4 0 16,3 8 0-16,5 2 0 15,14 10 0-15,12 4 0 16,11 0 0-16,0 0 0 16,13 0 0-16,19 0 0 15,15 0 0-15,11-16 0 16,8-15 0-16,5-12 0 0,-2-10 0 16,-8-3 0-16,-14 2 0 15,-16 6 0-15,-16 12 0 16,-13 12 0-1,-2 12 0-15,0 10 0 0,-13 2 0 16,-3 4 0-16,1 14 0 16,3 2 0-16,10 0 0 15,2-2 0-15,10-2 0 16,21-4 0-16,7-4 0 16,6-6 0-16,1-2 0 15,-5 0 0-15,-7 0 0 16,-8 0 0-16,-12 8 0 15,-4 8 0-15,-2 12 0 16,-3 12 0-16,5 6 0 16,5 5 0-16,3-3 0 0,12-10 0 15,4-12 0-15,10-12 0 16,3-14 0-16,4 0 0 16,-6-22 0-16,-3-14 0 15,-6-7 0-15,-8-4 0 16,-7-1 0-16,-7 3 0 15,-4 13 0-15,-5 12 0 16,-4 16 0-16,0 4 0 16,0 22 0-16,0 20 0 15,10 10 0-15,5 3 0 16,10-3 0-16,6-12 0 16,11-10 0-16,1-12 0 15,1-14 0-15,-6-4 0 0,-7-6 0 16,-9-20 0-16,-9-10 0 15,-7-8 0-15,-6-10 0 16,-10-8 0-16,-21-5 0 16,-11 5 0-16,-10 10 0 15,-4 18 0-15,4 20 0 16,4 14 0-16,15 14 0 16,11 24 0-16,17 8 0 15,5 4 0-15,25-2 0 16,19-6 0-16,14-14 0 0,7-11 0 15,7-13 0-15,-1-4 0 16,-7-14 0-16,-8-12 0 16,-10-5 0-16,-9-1 0 15,-10 2 0-15,-10 6 0 16,-3 10 0-16,-8 12 0 16,1 2 0-16,1 24 0 15,4 18 0-15,1 12 0 16,3 9 0-16,-1-5 0 15,-1-6 0-15,-3-12 0 16,-2-12 0-16,-3-12 0 16,2-14 0-16,-4-2 0 15,2-10 0-15,5-22 0 0,3-12 0 16,5-12 0 0,6-4 0-16,2-2 0 0,4 9 0 15,-2 11 0-15,-2 20 0 16,-4 18 0-16,-2 4 0 15,0 34 0-15,-1 18 0 16,-5 10 0-16,-1 2 0 16,-5-3 0-16,-5-13 0 15,0-12 0-15,-2-14 0 16,3-12 0-16,0-10 0 16,1-4 0-16,3-24 0 15,4-14 0-15,10-10 0 16,6-8 0-16,6-4 0 15,8 3 0-15,-1 13 0 16,0 16 0-16,-6 20 0 0,-2 12 0 16,-7 18 0-1,-4 26 0-15,0 11 0 0,-5 9 0 16,-1 2 0-16,0-2 0 16,0-4-12-16,14 0-371 15,0-16-470-15,0-12-1586 0</inkml:trace>
  <inkml:trace contextRef="#ctx0" brushRef="#br0" timeOffset="49496.56">13655 7383 3040 0,'0'0'853'0,"0"0"-705"16,0 0-93-16,125-120-55 16,-74 74 0-16,7-11 0 15,0-3 0-15,0-4 0 16,-7-6 0-16,-10 2 0 16,-10 4 0-16,-16 9 0 15,-13 14 0-15,-2 16 0 16,-19 19 0-16,-15 6 0 15,-9 18 0-15,2 21 0 16,7 7 0-16,12 4 0 16,17 2 0-16,5-2 0 0,25-4 0 15,19-4 0-15,12-4 0 16,4-4 0-16,0 1 0 16,-6 1 0-16,-12 0 0 15,-13-2 0-15,-16 0 0 0,-13-2 0 16,0-4 0-16,-19-4 0 15,-17-2 0-15,-7-2 0 16,-3-4 0-16,-1-2 0 16,5-6 0-1,8-8 0-15,12 0-513 0,15-2-549 0</inkml:trace>
  <inkml:trace contextRef="#ctx0" brushRef="#br0" timeOffset="50825.36">15712 7493 639 0,'0'0'1443'16,"0"0"-786"-16,0 0-151 15,0 0-139-15,0 0-37 16,0 0-176-16,0 0-154 15,-29-136 0-15,45 90 0 16,1-8 0-16,1-13 0 16,-1-5 0-16,0-8 0 15,-7-6 0-15,-2-2 0 16,-4-1 0-16,-4 7 0 16,0 16 0-16,0 18 0 15,-2 20 0-15,-6 22 0 16,2 10 0-16,-5 56 0 0,-3 46 0 15,4 39 0 1,5 15 0-16,5-27 0 0,0-39 0 16,17-42 0-16,6-14 0 15,10-4 0-15,10-6 0 16,6-8 0-16,0-20 0 16,3-4 0-16,-8-32 0 15,-4-18 0-15,-7-14 0 16,-6-14 0-16,-7-21 0 15,-5 7 0-15,-7 2 0 0,-4 9 0 16,-4 33 0-16,0 14 0 16,0 28 0-16,-12 16 0 15,-1 56 0-15,3 43 0 16,0 3 0-16,8-8 0 16,2-15 0-16,2-27 0 15,16-4 0-15,3-6 0 16,-2-20 0-16,-1-16 0 15,0-12 0-15,-2-4 0 16,-1-26 0-16,3-10 0 16,-1-6 0-16,4-2 0 15,-5 3 0-15,-3 12 0 16,-3 12 0-16,-2 20 0 16,3 1 0-16,-1 23 0 15,11 16 0-15,4 7 0 0,6 2 0 16,9-6 0-1,7-6 0-15,3-12 0 0,6-12 0 16,-4-12 0-16,-4 0 0 16,-7-20 0-16,-8-14 0 15,-10-10 0-15,-8-8 0 16,-11-10 0-16,-4-5 0 16,0 5 0-16,-15 8 0 15,-9 16 0-15,-3 22 0 16,-4 16 0-16,-1 26 0 15,1 30 0-15,6 16 0 16,13 8 0-16,12 1 0 16,8-13 0-16,30-14 0 15,18-14 0-15,8-18 0 16,10-14 0-16,-3-8 0 0,-4-16 0 16,-9-18 0-16,-12-8 0 15,-7-10 0-15,-12-6 0 16,-8 1 0-16,-5 6 0 15,-5 10 0-15,-7 17 0 16,-2 18 0-16,0 6 0 16,0 28 0-16,0 19 0 15,0 7 0-15,2 4 0 16,9-4 0-16,5-12 0 16,-1-14 0-16,3-12 0 15,-3-12 0-15,4-4 0 16,3-12 0-16,3-16 0 0,4-8 0 15,4-3 0-15,3-2 0 16,-3 2 0-16,0 11 0 16,-6 10 0-16,-2 18 0 15,-8 0 0-15,2 31 0 16,-2 10 0-16,3 8 0 16,1-3 0-16,-2-4 0 15,-1-10 0-15,-7-12-105 31,-11-20-469-31,-17 0-193 0,-14-14-731 0</inkml:trace>
  <inkml:trace contextRef="#ctx0" brushRef="#br0" timeOffset="50997.33">15618 6555 2718 0,'0'0'826'0,"0"0"-274"16,0 0-552-16,0 0 0 16,123-22 0-16,33 22 0 15,24 0 0-15,-30 0-189 16,-46 0-1111-16</inkml:trace>
  <inkml:trace contextRef="#ctx0" brushRef="#br0" timeOffset="54587.07">18963 7437 1646 0,'0'0'996'0,"0"0"-641"15,0 0-15-15,0 0 9 0,0 0-100 16,0 0-88-16,-39-28-161 15,62-4 0-15,6-14 0 16,2-14 0-16,4-12 0 16,-1-9 0-16,-3-5 0 15,-6-4 0-15,-7-6 0 16,-9 2 0-16,-7 3 0 16,-2 15 0-16,0 20 0 15,0 22 0-15,-7 28 0 16,-4 12 0-16,-5 60 0 0,-2 42 0 15,5 38 0-15,7 13 0 16,6-29 0-16,0-35 0 16,6-41 0-16,12-12 0 15,9-6 0-15,7-6 0 16,10-10 0-16,5-20 0 16,2-10 0-16,-2-34 0 15,3-32 0-15,-8-33 0 16,-9-31 0-16,-8-6 0 15,-16 28 0 1,-6 39 0-16,-5 45 0 0,0 28 0 16,0 6 0-16,0 38 0 15,3 48 0-15,-1 43 0 16,0 13 0-16,0-20 0 16,2-36 0-16,1-37 0 0,1-15 0 15,4-2 0-15,-4-6 0 16,3-8 0-16,-3-14 0 15,2-4 0-15,-2-18 0 16,-2-20 0-16,1-10 0 16,-1-6 0-16,-2 2 0 15,0 9 0-15,1 17 0 16,4 20 0-16,2 6 0 16,4 36 0-16,11 13 0 15,7 5 0-15,15-4 0 16,6-8 0-16,9-12 0 0,8-14 0 15,0-14 0 1,-2-2 0-16,-11-18 0 0,-10-18 0 16,-13-6 0-16,-14-10 0 15,-11-8 0-15,-8-7 0 16,0 1 0-16,-17 6 0 16,-8 12 0-16,1 22 0 15,-5 26 0-15,0 14 0 16,2 44 0-16,5 18 0 15,8 8 0-15,14 1 0 16,0-13 0-16,36-16 0 16,13-18 0-16,11-18 0 0,3-20 0 15,-1 0 0 1,-8-26 0-16,-8-16 0 0,-13-8 0 16,-8-8 0-16,-9-9 0 15,-5-5 0-15,-5 4 0 16,-3 10 0-16,-3 16 0 15,0 24 0-15,2 18 0 16,0 16 0-16,5 32 0 16,4 16 0-16,7 6 0 15,6 3 0-15,7-11 0 16,6-14 0-16,3-12 0 16,2-14 0-16,0-12 0 15,-2-10 0-15,-2 0 0 16,-3-24 0-16,-1-10 0 0,-5-10 0 15,-5-9 0-15,-3-8 0 16,-12-8 0-16,-7-1 0 16,-2 6 0-16,-2 12 0 15,-19 20 0-15,-6 23 0 16,-1 12 0-16,-3 43 0 16,0 20 0-16,6 14 0 15,16 4 0-15,9-3 0 16,24-13 0-16,32-16 0 15,17-16 0-15,14-18 0 16,0-18 0-16,-8-16-308 16,-26-18-567-16,-29-4-923 0</inkml:trace>
  <inkml:trace contextRef="#ctx0" brushRef="#br0" timeOffset="54790.44">18660 6731 1967 0,'0'0'1417'16,"0"0"-1167"-16,0 0-158 16,243-32 94-16,-23 30-186 15,-17 0-155-15,-18 2-977 0</inkml:trace>
  <inkml:trace contextRef="#ctx0" brushRef="#br0" timeOffset="55228.32">22117 6896 2923 0,'0'0'728'16,"0"0"-462"-16,0 0-87 15,0 0-179-15,0 0 0 0,9 104 0 16,-24-27 0-16,-1 3 0 16,7 0 0-16,9-10 0 15,0-14 0-15,18-14 0 16,18-18 0-16,12-18 0 15,8-6 0-15,7-22 0 16,-1-22 0-16,-2-12 0 16,-2-12 0-16,-4-5 0 15,-6 3 0-15,-3 14 0 16,-5 18 0-16,-4 22 0 16,0 16 0-16,-2 20 0 15,-3 28 0-15,-4 10 0 16,-8 9 0-16,-10-3 0 15,-9-6 0-15,-5-8 0 16,-26-12 0-16,-17-12 0 0,-12-12 0 16,-40-14-227-16,12-20-526 15,6-12-703-15</inkml:trace>
  <inkml:trace contextRef="#ctx0" brushRef="#br0" timeOffset="55391.78">22211 6549 2796 0,'0'0'712'0,"0"0"-463"16,0 0 90-16,0 0-339 0,0 0 0 15,118-34 0 1,-58 34-282-16,3 0-708 0</inkml:trace>
  <inkml:trace contextRef="#ctx0" brushRef="#br0" timeOffset="55893.18">24359 6847 2027 0,'0'0'645'15,"0"0"-273"-15,-29-104-57 16,9 64-37-16,-9 8-53 15,-5 14-86-15,-6 18-44 16,-6 10-95-16,-5 36 0 16,-1 20 0-16,10 15 0 15,13 1 0-15,15-2 0 16,14-10 0-16,8-18 0 0,23-15 0 16,6-19 0-16,3-16 0 15,0-2 0-15,-1-26 0 16,-8-13 0-1,-4-5 0-15,-6-2 0 0,-5 4 0 16,-5 8 0-16,-2 14 0 16,-2 16 0-16,4 4 0 15,5 26 0-15,13 18 0 16,13 8 0-16,56 6-83 16,-11-12-444-16,-2-19-491 0</inkml:trace>
  <inkml:trace contextRef="#ctx0" brushRef="#br0" timeOffset="56127.53">25194 6443 2273 0,'0'0'831'0,"0"0"-294"16,0 0-206-16,0 0-207 16,0 0-124-16,0 142 0 15,3 16 0-15,3 25 0 16,-4 0 0-16,1-19 0 15,-3-26 0-15,0-28 0 16,0-25 0-16,0-25 0 16,0-18 0-16,0-4 0 15,0-18-290-15,-9-8-460 16,-4-12-303-16</inkml:trace>
  <inkml:trace contextRef="#ctx0" brushRef="#br0" timeOffset="56362.47">25232 6721 2517 0,'0'0'678'16,"0"0"-330"-16,0 0-72 15,0 0-108-15,0 0-104 16,141-12-37-16,-103 45-9 16,-5 9-18-16,-11 8 0 15,-15 4 0-15,-7 4 0 16,-13-2 0-16,-28-6-12 0,-7-6-26 15,-4-9 7 1,10-13-52-16,17-12-73 16,32-14-120-16,26-23-339 0,19-6-375 0</inkml:trace>
  <inkml:trace contextRef="#ctx0" brushRef="#br0" timeOffset="57364.32">25883 6782 2263 0,'0'0'845'0,"0"0"-345"15,0 0-217-15,0 0-78 16,0 0-205-16,-87 114 0 0,61-58 0 16,5 0 0-1,15-2 0-15,6-7 0 0,15-11 0 16,23-14 0-16,13-14 0 16,5-8 0-16,-2-21 0 15,-8-19 0-15,-13-12 0 16,-12-12 0-16,-17-4 0 15,-4-2 0-15,-9 6 0 16,-17 13 0-16,-6 19 0 16,-5 24 0-16,-1 8 0 15,-1 37 0-15,10 13 0 16,10 10 0-16,17 2 0 16,2-6 0-16,31-12 0 15,17-12 0-15,17-18 0 16,7-14 0-16,-1-6 0 0,-7-24 0 15,-8-14 0-15,-12-6 0 16,-10-10 0-16,-5-3 0 16,-7 1 0-16,-3 6 0 15,-6 16 0-15,-3 14 0 16,2 16 0-16,3 10 0 16,6 10 0-16,5 20 0 15,8 14 0-15,3 6 0 16,-1 5 0-16,-3-1 0 15,-8-4 0-15,-11-4 0 16,-10-4 0-16,-4-8 0 16,-6-3 0-16,-15-6 0 15,-3-7 0-15,4-3 0 0,2-8 0 16,7-7 0 0,8 0 0-16,3 0 0 0,5-20 0 15,22-10 0-15,11-6 0 16,6-10 0-16,5-4 0 15,2-4 0-15,-6-2 0 16,-7 3 0-16,-9 9 0 16,-9 6 0-16,-9 12 0 15,-5 10 0-15,-6 8 0 16,0 8 0-16,0 0 0 16,-6 4 0-16,-7 20 0 15,1 4 0-15,6 8 0 0,6 3 0 16,0 1 0-16,27 2 0 15,8-4 0-15,5 0 0 16,5-2 0-16,-7 0 0 16,-5-4 0-16,-13-2 0 15,-9-4 0-15,-11-4 0 16,0-4 0-16,-17-5 0 16,-12-5 0-16,-2-6 0 15,2-2 0-15,6-2 0 16,12-19 0-16,11-9 0 15,0-10 0-15,24-8 0 16,19-4 0-16,11 0 0 16,3 6 0-16,3 7 0 0,-2 16 0 15,-4 9 0 1,-10 10 0-16,-8 4 0 0,-8 18 0 16,-5 16 0-16,-9 14 0 15,-8 8 0-15,-6 4 0 16,0 2 0-16,0-8 0 15,0-10 0-15,0-11 0 16,3-19-183-16,10-14-276 16,3-25-186-16,-6-8-592 0</inkml:trace>
  <inkml:trace contextRef="#ctx0" brushRef="#br0" timeOffset="57495.5">27690 6435 1497 0,'0'0'1557'0,"0"0"-1019"0,0 0-266 15,0 0-116 1,0 0-156-16,0 0-65 0,0 0-272 16,49 44-886-16</inkml:trace>
  <inkml:trace contextRef="#ctx0" brushRef="#br0" timeOffset="58090">28134 6306 1324 0,'0'0'1477'0,"0"0"-793"16,0 0-330-16,0 0-97 16,0 0-257-16,0 0 0 15,-128 227 0-15,117-69 0 0,5-6 0 16,1-33 0 0,5-41 0-16,0-26 0 0,0-16 0 15,0-5 0-15,3-9 0 16,7-13 0-16,9-9 0 15,2-22 0-15,6-19 0 16,4-12 0-16,5-1 0 16,2 4 0-16,-2 8 0 15,-3 12 0-15,0 16 0 16,-3 14 0-16,-4 8 0 16,-1 28 0-16,-6 12 0 15,-7 6 0-15,-7 4 0 16,-5-4 0-16,-12-3 0 15,-19-11 0-15,-9-10-54 16,-2-10 9-16,-3-12 18 16,7-8 27-16,11 0 21 0,14-12 34 15,13-14-5-15,9-9-50 16,33-2 0-16,18-4 0 16,12 3 0-16,6 2 0 15,-2 6 0-15,-5 4 0 16,-9 4 0-16,-12 6 0 15,-17 4 0-15,-12 6 0 16,-11 2 0-16,-6 4 0 16,-4 0 0-16,0 2 0 15,0 20 0-15,0 10 0 16,-4 10 0-16,4 2 0 0,0 0 0 16,2-3 0-16,25-11 0 15,13-12 0-15,9-16 0 16,8-2 0-16,4-24 0 15,-8-19-63-15,-8-11-177 16,-17-44-128-16,-11 10-375 16,-15 4-129-16</inkml:trace>
  <inkml:trace contextRef="#ctx0" brushRef="#br0" timeOffset="58230.92">28874 6304 1508 0,'0'0'1051'16,"0"0"-589"-16,0 0-233 15,0 0-25-15,0 0-102 0,0 0-102 16,41 114-14-16,-11-75-797 16</inkml:trace>
  <inkml:trace contextRef="#ctx0" brushRef="#br0" timeOffset="59393.14">29174 7102 1979 0,'0'0'1011'16,"0"0"-535"-16,0 0-104 15,0 0-114-15,0 0-258 16,136-102 0-16,-98 56 0 16,-7-10 0-16,-4-6 0 15,-8-9 0-15,-3-9 0 0,-7-8 0 16,-5-4 0-16,-4 4 0 15,0 12 0-15,0 19 0 16,-6 27 0-16,-5 30 0 16,-12 28 0-16,-6 68 0 15,0 49 0-15,5 19 0 16,11-4 0-16,11-37 0 16,2-41 0-16,0-24 0 15,8-15 0-15,15-3 0 16,6-6 0-16,8-10 0 0,3-20 0 15,5-4 0-15,-3-22 0 16,-1-14 0-16,-5-7 0 16,-5-2 0-16,-8-5 0 15,-2 3 0-15,-5 7 0 16,-5 12 0-16,-7 16 0 16,0 12 0-16,-2 8 0 15,4 26 0-15,2 10 0 16,5 2 0-16,8-1 0 15,6-9 0-15,8-13 0 16,5-13 0-16,5-10-39 16,1-3-51-16,-3-27 49 15,-3-9 22-15,-4-11 11 16,-7-6 7-16,0-10 1 16,-5-12 9-16,-2-21-9 15,-4-25 1-15,-7 12 14 16,-9 13 10-16,-2 27 76 0,-4 32-54 15,-9 10-47-15,-1 18 0 16,1 16 0-16,0 58 0 16,6 40 0-16,2 7 0 15,5-7 0-15,0-14 0 16,0-20 0-16,16 1 0 16,6 1 0-16,9-14 0 15,8-18 0-15,3-14 0 16,2-12 0-16,1-12 0 15,-3 0-9-15,-4 0 9 16,-9-13 0-16,-3-4 0 16,-3-3 0-16,-1 0 0 0,1-6 0 15,-4 0-2-15,0-2 2 16,-4 4 11-16,-3 4-11 16,-6 7 0-16,-4 12 0 15,-2 1 0-15,0 18 0 16,0 20 0-16,0 8 0 15,0 4 0-15,0-4 0 16,5-6 0-16,13-11-93 16,5-15-18-16,6-13 48 15,3-1 34-15,4-15 29 16,-3-14 14-16,1-7 35 0,-3-6 46 16,0 0 43-16,-4 0-138 15,-3 4 0-15,-6 10 0 16,-7 14 0-16,-7 14 0 15,-4 14 0 1,0 34 0-16,-4 38 0 0,-16 30 0 16,-6 29 0-16,1 3 0 15,2-13 0-15,8-29 0 16,3-30 0-16,4-18 0 16,-3-5 0-16,-1 5 0 15,-1 2 0-15,-5-2 0 16,3-14 0-16,-3-16 0 15,0-16 0-15,0-10 0 16,-7-2 0-16,0-12 0 16,-8-14 0-16,-2-12 0 0,2-8 0 15,6-14 0-15,12-27 0 16,15-45-158-16,2 18-504 31,20 3-826-31</inkml:trace>
  <inkml:trace contextRef="#ctx0" brushRef="#br0" timeOffset="59596.92">30470 6485 854 0,'0'0'2037'15,"0"0"-1694"-15,0 0-142 16,0 0-84-16,174-42-65 15,-109 40-52-15,4-4-112 16,-16-2-485-16,-17-2-852 0</inkml:trace>
  <inkml:trace contextRef="#ctx0" brushRef="#br0" timeOffset="59753.92">29437 6284 3048 0,'0'0'633'15,"0"0"-543"-15,0 0-90 16,0 0-76-16,0 0-269 16,0 0-1674-16</inkml:trace>
  <inkml:trace contextRef="#ctx0" brushRef="#br0" timeOffset="62693.91">2684 8365 1807 0,'0'0'382'16,"0"0"-88"-16,0 0 179 0,0 0-163 15,0 0-70 1,0 0-24-16,31-83 7 0,-31 80-72 16,0 3-151-16,0 0 0 15,0 0 0 1,0 4 0-16,0 19 0 0,0 31 0 15,0 42 0-15,0 43 0 16,0 15 0-16,0-18 0 16,0-38 0-16,0-39 0 15,7-13 0-15,5-2 0 16,-2-2 0-16,6-6 0 16,0-14 0-16,-3-10 0 15,5-12 0-15,2 0 0 0,9-6 0 16,7-22 0-1,8-13 0-15,3-4 0 0,-1-4 0 16,-5 7 0-16,-10 12 0 16,-13 15 0-16,-9 10 0 15,-5 5 0-15,1 16 0 16,3 17 0-16,6 6 0 16,1 8 0-16,6-1 0 15,0-4 0-15,4-8 0 16,2-12 0-16,0-8 0 15,0-8 0-15,2-6 0 16,2-2 0-16,0-18 0 16,-2-10 0-16,-7-6 0 0,-6-7 0 15,-10 0 0 1,-6-4 0-16,-4 5 0 0,-21 8 0 16,-6 10 0-16,-4 10 0 15,-3 10 0-15,-5 4 0 16,1 0 0-16,-12 16-65 15,12-4-465-15,7-6-571 0</inkml:trace>
  <inkml:trace contextRef="#ctx0" brushRef="#br0" timeOffset="62990.94">2840 8548 2882 0,'0'0'584'16,"0"0"-292"-16,0 0-50 15,0 0-146-15,0 0-96 16,0 0 0-16,143-2 0 16,-76 8 0-16,6-6 0 15,3 0 0-15,-7 0 0 16,-13 0 0-16,-16-6 0 15,-16 0 0-15,-13 4 0 16,-6 0 0-16,-2 2 0 0,-1 0 0 16,25 0-182-1,-4 0-454-15,9 2-412 0</inkml:trace>
  <inkml:trace contextRef="#ctx0" brushRef="#br0" timeOffset="64156.54">4576 8992 1726 0,'0'0'592'0,"0"0"-438"16,0 0 169-16,0 0 28 16,0 0-125-16,18-109-61 15,-18 87 18-15,-7 2-9 16,-11 2-28-16,-2 2-90 16,-4 6-56-16,-3 8 0 15,-6 2 0-15,-1 12 0 16,-1 20 0-16,1 12 0 15,8 8 0-15,5 2 0 0,13-1 0 16,3-9 0-16,5-12 0 16,0-10 0-16,0-11 0 15,9-11 0-15,2 0 0 16,5-1 0-16,6-21 0 16,6-9 0-16,1-5 0 15,2-4 0-15,-4 0 0 16,-4 8 0-16,-7 8 0 15,-7 12 0-15,-7 10 0 16,0 2 0-16,0 4 0 16,7 16 0-16,5 8 0 0,5 1 0 15,8 0 0 1,6-4 0-16,6-3 0 0,5-8 0 16,10-8-51-16,35-6-303 15,-14-9-438-15,-4-10-520 0</inkml:trace>
  <inkml:trace contextRef="#ctx0" brushRef="#br0" timeOffset="64627.16">5369 8901 1356 0,'0'0'1232'0,"0"0"-731"16,0 0-149-16,0 0-15 16,0 0-119-16,0 0-118 0,0 0-100 15,-46-62 0 1,29 58 0-16,-4 4 0 0,-6 0 0 15,-6 2 0-15,-6 22 0 16,1 10 0-16,3 10 0 16,8 5 0-16,12-2 0 15,13-3 0-15,2-9 0 16,13-13 0-16,22-12 0 16,12-10 0-16,12-14 0 15,3-25 0-15,2-11 0 16,-6-8 0-16,-9-6 0 0,-9-6 0 15,-13-6 0 1,-11-3 0-16,-10 1 0 0,-6 10 0 16,0 16 0-16,0 18 0 15,-6 18 0-15,-3 16 0 16,2 2 0-16,0 32 0 16,1 22 0-16,-1 12 0 15,0 10 0-15,7-1 0 16,0-9 0-16,0-10 0 15,11-12 0-15,18-12 0 16,7-11 0-16,13-14 0 16,11-9 0-16,14 0-29 15,42-36-335-15,-18 0-472 16,-9 4-133-16</inkml:trace>
  <inkml:trace contextRef="#ctx0" brushRef="#br0" timeOffset="65017.99">6260 8817 1313 0,'0'0'845'0,"0"0"-121"16,0 0-166-16,0 0-219 15,0 0-22-15,0 0-317 16,0 0 0-16,-31-62 0 16,14 54 0-16,-4 8 0 15,-8 0 0-15,-6 14 0 16,-9 24 0-16,-6 16 0 16,3 10 0-16,7 2 0 15,11-3 0-15,16-13 0 0,13-14 0 16,0-14 0-1,22-14 0-15,19-8 0 0,7-22 0 16,10-22 0 0,2-17 0-16,-6-11 0 0,0-22 0 15,-17 4 0-15,-10-4 0 16,-12-3 0-16,-15 23 0 16,0 0 0-16,0 20 0 15,-6 22 0-15,-3 20 0 16,0 12 0-16,-4 34 0 15,0 48 0-15,-3 34 0 16,7 3 0-16,5-19 0 16,4-32 0-16,0-24 0 15,10 2 0-15,15 0 0 16,9-4 0-16,5-13 0 0,9-15 0 16,0-13 0-1,19-6 0-15,-14-20-212 0,-10 0-794 0</inkml:trace>
  <inkml:trace contextRef="#ctx0" brushRef="#br0" timeOffset="66151.59">8005 8494 2212 0,'0'0'688'0,"0"0"-343"16,0 0 125-1,0 0-89-15,2-111-381 0,-2 110 0 0,-6 1 0 16,-4 22 0-16,-7 40 0 15,-6 36 0-15,6 2 0 16,3-3 0-16,10-19 0 16,4-24 0-16,6 0 0 15,21-4 0-15,9-18 0 16,11-15 0-16,7-17 0 16,5-3 0-16,4-30 0 15,-4-20 0-15,-7-13 0 16,-7-28 0-16,-14 1 0 15,-11-7 0-15,-6 6 0 16,-12 28 0-16,-2 10 0 0,0 26 0 16,0 30 0-16,0 22 0 15,-10 66 0-15,2 42 0 16,-3 1 0-16,6-19 0 16,3-40 0-16,2-26 0 15,0-2 0-15,0-5 0 16,5-6 0-16,1-16 0 15,3-16 0-15,0-1 0 16,2-19 0-16,4-20 0 16,6-13 0-16,1-10 0 15,3-4 0-15,-4 6 0 16,0 16 0-16,-3 19 0 0,-3 25 0 16,3 5 0-1,2 33 0-15,2 12 0 0,3 4 0 16,2 0 0-16,0-8 0 15,1-8 0-15,3-10 0 16,0-10 0-16,0-10 0 16,-2-8 0-16,3 0 0 15,-1-22 0-15,0-10 0 16,-2-6 0-16,2-10 0 16,-4-6 0-16,-2 0 0 15,-7 8 0-15,-5 10 0 16,-7 19 0-16,-4 17 0 15,-2 17 0-15,0 29 0 0,0 18 0 16,0 6 0-16,6 3 0 16,5-11 0-16,4-12 0 15,7-17 0-15,5-16 0 16,6-17 0-16,5-4 0 16,3-28 0-16,-1-13 0 15,-3-9 0-15,3-6 0 16,1 2 0-16,-3 4 0 15,-1 12 0-15,-3 16 0 16,-1 22 0-16,-2 4 0 16,0 32 0-16,-4 16 0 15,-4 12 0-15,-7 4 0 16,-12 4 0-16,-4-3 0 16,-2-7 0-16,-25-10 0 0,-33-12-251 15,6-12-303-15,3-18-444 16</inkml:trace>
  <inkml:trace contextRef="#ctx0" brushRef="#br0" timeOffset="66323.45">9594 8342 2300 0,'0'0'935'15,"0"0"-465"-15,0 0-182 16,0 0-185-16,0 0-103 15,-120 8-345-15,75 0-674 0</inkml:trace>
  <inkml:trace contextRef="#ctx0" brushRef="#br0" timeOffset="66495.38">7764 8570 515 0,'0'0'2533'0,"0"0"-1982"15,0 0-305-15,0 0 5 16,199-30-251-16,-53 12 0 16,22-2 0-16,-37 8 0 15,-33 2-630-15</inkml:trace>
  <inkml:trace contextRef="#ctx0" brushRef="#br0" timeOffset="67183.73">11548 8464 1928 0,'0'0'639'16,"0"0"-305"-16,0 0 153 16,0 0-170-16,0 0-65 15,0 0-113-15,0 0-139 16,0-20 0-16,0 90 0 15,0 48 0-15,0 45 0 16,0 13 0-16,0-7 0 0,0-25 0 16,0-28 0-16,0-22 0 15,0-19 0-15,0-23 0 16,-5-10 0-16,-1 0 0 16,-2-4 0-16,2-3 0 15,4-17 0-15,0-13 0 16,2-5 0-16,0-18 0 15,0-60-113-15,0 4-588 16,0-10-522-16</inkml:trace>
  <inkml:trace contextRef="#ctx0" brushRef="#br0" timeOffset="67691.42">11535 8873 1644 0,'0'0'528'0,"0"0"-319"15,0 0-40-15,0 0-45 16,0 0-89-16,0 0-26 16,0 0 0-16,17-70-9 15,-17 70 18-15,0 0 22 16,0 0 50-16,0 0 68 31,0 0-7-31,0 0-3 0,0 0-14 16,0 0-38-16,0 0-15 15,0-2-26-15,0-2-20 16,0-2 7-16,0-4-26 16,0-2 7-16,0-2 52 0,0 2-15 15,0 0 3 1,0 2-6-16,0 2-30 0,9-1-27 16,13 1 0-16,18-2 0 15,18 2 0-15,18 6 0 16,9 2 0-16,1 0 0 15,-7 23 0-15,-19 9 0 16,-18 6 0-16,-22 2 0 16,-20 2 0-16,-8-2-24 15,-35-2 24-15,-15-4 6 16,-11-5-4-16,-4-8 14 16,5-9-16-16,9-4 0 15,12-6 0-15,15-2 0 0,16 0 0 16,12 0 0-1,4 0 0-15,7 0-81 0,46 0-251 16,-3 8-239-16,1 2-285 0</inkml:trace>
  <inkml:trace contextRef="#ctx0" brushRef="#br0" timeOffset="68660.89">12516 8915 806 0,'0'0'1471'0,"0"0"-912"16,0 0-192-16,-13-106-66 15,-3 76-87-15,1 6-73 16,-5 4-7-16,-4 11-31 0,-5 9-103 16,-7 3 0-1,0 26 0-15,1 16 0 0,3 5 0 16,12 2 0-16,11 0 0 15,9-10 0-15,5-9 0 16,24-15 0-16,8-15 0 16,11-3 0-16,-1-15 0 15,-1-17 0-15,-8-9 0 16,-7-5 0-16,-8-4 0 16,-7 0 0-16,-10 2 0 0,-2 8 0 15,-4 12 0 1,0 15 0-16,0 13 0 0,0 13 0 15,0 31 0-15,11 12 0 16,5 6 0-16,9-2 0 16,6-6 0-16,9-14 0 15,8-13 0-15,4-22 0 16,4-5 0-16,-2-19 0 16,-6-21 0-16,-7-15 0 15,-8-7 0-15,-11-12 0 16,-8-9 0-16,-8-4 0 15,-6-4 0-15,0 11 0 16,0 16 0-16,-6 18 0 16,-6 25 0-16,3 21 0 15,-1 17 0-15,-9 53 0 0,2 42 0 16,-1 2 0-16,7-5 0 16,11-17 0-16,0-28 0 15,15-2 0-15,16-3 0 16,17-19 0-16,7-22 0 15,8-18 0-15,6-3 0 16,-3-33 0-16,-5-12 0 16,-8-12 0-16,-13-12 0 15,-9-22 0-15,-13 6 0 16,-11-5 0-16,-7 7 0 16,0 28 0-16,-2 8 0 15,-12 30 0-15,-1 20 0 16,-3 44 0-16,-5 60 0 0,4 6 0 15,2-3 0 1,11-9 0-16,6-32 0 0,0 2 0 16,2-5 0-16,14-19 0 15,-1-16 0-15,4-19 0 16,-4-9 0-16,5-4 0 16,0-23 0-16,6-15 0 15,1-9 0-15,4-5 0 16,-2-2 0-16,-2 10 0 15,-4 12 0-15,-6 20 0 16,-3 16 0-16,-1 8 0 16,3 28 0-16,-1 10 0 0,3 4 0 15,0 0 0 1,0-4 0-16,0-10 0 0,-5-7 0 16,-6-14-119-16,-7-15-217 15,0 0-280-15,-20-7-518 0</inkml:trace>
  <inkml:trace contextRef="#ctx0" brushRef="#br0" timeOffset="68817.17">12764 8576 2720 0,'0'0'811'0,"0"0"-456"0,0 0-145 16,0 0-210-1,0 0 0-15,174-12 0 0,-31 0 0 16,-16 0 0-16,-13-4-941 16</inkml:trace>
  <inkml:trace contextRef="#ctx0" brushRef="#br0" timeOffset="73522.1">14170 9226 2162 0,'0'0'681'0,"0"0"-391"16,0 0 49-16,0 0-47 16,0 0-107-16,0 0-139 15,0 0-26-15,131-80 4 0,-79 42-5 16,1-10 19-16,3-13-38 16,-5-7 0-16,-6-10 0 15,-7-6 0-15,-11-3 0 16,-12 0 0-16,-6 2 0 15,-9 11 0-15,0 16 0 16,0 18 0-16,-2 17 0 16,-5 23 0-16,-2 7 0 15,0 54 0-15,0 54 0 16,2 45 0-16,5 21 0 16,2-7 0-16,0-19 0 15,0-23 0-15,0-7 0 16,0-24 0-16,2-22 0 0,5-25 0 15,5-10 0 1,0-2 0-16,7-4 0 0,3-3 0 16,0-20 0-16,3-12 0 15,-3-3 0-15,-3-26 0 16,-7-17 0-16,-10-13 0 16,-2-12 0-16,-18-10 0 15,-24-11 0-15,-12-1 0 16,-10 8 0-16,-3 12 0 15,5 18 0-15,8 20 0 16,17 15 0-16,14 12 0 16,17 5 0-16,6 0 0 15,18 2 0-15,30 1 0 16,35-3 0-16,37-19 0 16,1-24 0-16,-10-3 0 0,-16-10 0 15,-27-2 0-15,-6-10 0 16,-7-12 0-16,-24-1 0 15,-19 5 0-15,-12 12 0 16,-2 14 0-16,-18 16 0 16,-3 18 0-16,4 16 0 15,-4 12 0-15,3 36 0 16,0 22 0-16,4 15 0 16,3 11 0-16,6-4 0 15,7-4 0-15,0-11 0 16,0-13 0-16,18-16 0 15,11-14 0-15,7-16 0 0,5-12 0 16,7-6 0-16,1-16 0 16,-5-18 0-16,0-10 0 15,-1-10 0-15,-7-5 0 16,-7 3 0-16,-7 12 0 16,-9 14 0-16,-8 16 0 15,-3 14 0-15,-2 14 0 16,0 26 0-16,0 12 0 15,0 6 0-15,0 0 0 16,0-8 0-16,12-7 0 16,3-13 0-16,3-12 0 15,1-12 0-15,6-6 0 16,0-2 0-16,0-25 0 16,-6-6 0-16,-5-11 0 15,-12-6 0-15,-2-7 0 0,-13 1 0 16,-18 2 0-16,-8 10 0 15,-3 10 0-15,2 18 0 16,2 16 0-16,2 0 0 16,9 20 0-16,12 8 0 15,9-2 0-15,6 0 0 16,4-8 0-16,25-4 0 16,13-10 0-16,12-4 0 15,13 0 0-15,4-16 0 16,1-6 0-16,-6 0 0 15,-10 2 0-15,-16 6 0 0,-13 10 0 16,-12 4 0-16,-11 14 0 16,-1 22 0-16,0 12 0 15,-3 4 0-15,4-2 0 16,0-4 0-16,7-11 0 16,5-11 0-16,1-15 0 15,6-9 0-15,6 0 0 16,2-22 0-16,0-10 0 15,3-5 0-15,-3-4 0 16,-2 3 0-16,-7 4 0 16,-2 8 0-16,-6 12 0 15,-1 14 0-15,-2 0 0 0,7 20 0 16,6 14 0-16,10 4 0 16,5 0 0-16,7-4 0 15,2-9 0-15,-3-13 0 0,-5-10 0 16,-9-2 0-16,-6-9 0 15,-7-14 0-15,-5-8 0 16,-4-6 0-16,-5-6 0 16,-4-7 0-16,0-2 0 15,0-4 0-15,-9 1 0 16,-4 12 0-16,-1 10 0 16,4 15 0-16,3 18 0 15,5 4-224-15,2 14-1082 0</inkml:trace>
  <inkml:trace contextRef="#ctx0" brushRef="#br0" timeOffset="74194.09">18040 8239 1824 0,'0'0'882'0,"0"0"-421"16,0 0-82-16,0 0 1 16,0 0-210-16,0 0-170 15,0 0 0-15,-53 161 0 16,34-11 0-16,6-15 0 16,7-35 0-16,6-40 0 15,0-12 0-15,9 0 0 16,18-4 0-16,6-8 0 15,9-15 0-15,5-20 0 16,2-1 0-16,0-24 0 16,0-18 0-16,-5-10 0 0,-6-6 0 15,-5 0 0-15,-10 10 0 16,-7 13 0-16,-7 24 0 16,-7 11 0-16,0 21 0 15,0 26 0-15,8 11 0 16,7 4 0-16,10-4 0 15,13-9 0-15,9-12 0 16,7-15 0-16,-1-12 0 16,-3-10 0-16,-11-1 0 15,-8-26 0-15,-14-5 0 16,-15-8 0-16,-4-8 0 16,-15-2 0-16,-26-4 0 15,-13 6 0-15,-11 9 0 0,-7 14 0 16,-1 13 0-16,-16 12 0 15,18 0-159-15,11 8-898 0</inkml:trace>
  <inkml:trace contextRef="#ctx0" brushRef="#br0" timeOffset="74397.17">17637 8426 2939 0,'0'0'891'16,"0"0"-625"-16,0 0-266 0,0 0 0 16,0 0 0-16,198-80 0 15,-38 72 0-15,-19 6 0 16,-1-1-578-16</inkml:trace>
  <inkml:trace contextRef="#ctx0" brushRef="#br0" timeOffset="75965.42">20636 8927 2320 0,'0'0'720'0,"0"0"-386"16,0 0 161-16,0 0-339 15,0 0-109-15,120-126-23 16,-55 64-24-16,1-5 0 15,-3-5 0-15,-12-2 0 16,-11 2 0-16,-11 1 0 16,-15 8 0-16,-14 6 0 15,0 15 0-15,-5 16 0 0,-12 22 0 16,-8 10 0-16,-11 64 0 16,-6 59 0-16,-3 59 0 15,8 25 0-15,10 3 0 16,9-15 0-16,11-29 0 15,7-9 0-15,12-15 0 16,19-34 0-16,7-33 0 16,1-29 0-16,3-22 0 15,10-10 0-15,4-12 0 16,0-8 0-16,-14-20-26 16,-18-30 4-16,-21-17 4 15,-18-29 18-15,-60-32 0 16,-41-28 0-16,-21-1 10 0,8 31-10 15,23 39 0 1,40 46 27-16,14 14 2 0,4 8-29 16,12 1 0-16,14 5 0 15,22 8 0-15,20 1 0 16,57-7 0-16,48-7 0 16,45-20 0-16,17-20 0 15,-6-14 0-15,-23-12 0 16,-48 8 0-16,-27 5 0 15,-27 11 0-15,-16 2 0 0,-5-6 0 16,-10-3 0 0,-9 5 0-16,-16 18 0 0,0 18 0 15,-18 22 0-15,-9 4 0 16,-6 34 0-16,-1 20 0 16,8 19 0-16,5 9 0 15,15 4 0-15,6-4 0 16,16-8 0-16,21-13 0 15,13-13 0-15,7-18 0 16,6-14 0-16,4-14 0 16,-5-2 0-16,-6-20 0 15,-5-16 0-15,-10-7 0 16,-8-3 0-16,-11 5 0 16,-6 6 0-16,-10 15 0 15,-6 18 0-15,0 2 0 16,0 26 0-16,-2 20 0 15,-5 8 0-15,7 7 0 0,0-7 0 16,9-8 0-16,18-14 0 16,8-10 0-16,3-12 0 15,1-10 0-15,-4-2 0 16,-4-26 0-16,-11-10 0 16,-8-12 0-16,-12-12 0 15,0-2 0-15,-29 0 0 0,-9 7 0 16,-9 17 0-16,-5 14 0 15,4 20 0-15,0 6 0 16,15 12 0-16,14 16 0 16,13 4 0-16,6-2 0 15,25-3 0-15,18-9 0 16,12-11 0-16,9-7 0 16,4 0 0-16,1-14 0 0,-7-10 0 15,-6-4 0 1,-10 2 0-16,-10 4 0 0,-14 8 0 15,-9 8 0-15,-9 6 0 16,-4 14 0-16,0 24 0 16,0 15 0-16,0 5 0 15,0 0 0-15,10-6 0 16,9-10 0-16,4-14 0 16,6-14 0-16,2-10 0 15,3-4 0-15,-3-12 0 16,5-18 0-16,-2-6 0 15,-3-6 0-15,2 0 0 16,-6 2 0-16,-3 9 0 16,-10 13 0-16,-6 17 0 15,-1 1 0-15,-3 19 0 0,6 20 0 16,3 4 0 0,7 6 0-16,7-5 0 0,9-8 0 15,3-10 0-15,9-10 0 16,-4-10 0-16,1-6 0 15,-5-4 0-15,-5-20 0 16,-6-8 0-16,-8-8 0 16,-8-8 0-16,-9-4 0 15,-4-8 0-15,0-3 0 16,-20 3 0-16,-6 4 0 16,-3 10 0-16,0 14 0 15,6 15 0-15,6 16 0 16,9 1 0-16,8 18 0 0,36 20-179 15,17-4-728-15,12-6-1773 16</inkml:trace>
  <inkml:trace contextRef="#ctx0" brushRef="#br0" timeOffset="76090.39">24257 8540 2649 0,'0'0'887'0,"0"0"-527"16,0 0-160-16,0 0-200 15,0 0 0-15,0 0 0 16,0 0-18-16,0 78-595 16,-14-39-973-16</inkml:trace>
  <inkml:trace contextRef="#ctx0" brushRef="#br0" timeOffset="76387.25">22321 9617 3151 0,'0'0'945'0,"0"0"-945"16,0 0 0-16,0 0 0 16,147-100 0-16,13 62 0 15,36-2 0-15,16 7 0 16,-11 5 0-16,-28 8 0 15,-37 6 0-15,-34 4 0 0,-39 6 0 16,-23 2 0 0,-11 0 0-16,-13 2 0 0,-16 0-117 15,-16 0-110-15,-45 12-22 16,-72 17-384-16,10-4 16 16,3 4-304-16</inkml:trace>
  <inkml:trace contextRef="#ctx0" brushRef="#br0" timeOffset="76621.61">22703 9639 747 0,'0'0'925'15,"-151"64"-550"-15,113-46 241 16,5-2-27-16,4 0-218 16,6-4-57-16,19-8-155 15,4-4-159-15,31 0 0 16,45-4 0-16,53-18 0 0,52-8 0 16,21 2 0-1,-7 4 0-15,-47 8 0 0,-51 8 0 16,-33 4 0-16,-22 0 0 15,-6 2 0-15,-9 0 0 16,-7 2 0-16,-13 0 0 16,-7 0 0-16,0 0 0 15,4 0 0-15,36-4 0 16,0 0-29-16,9-6-1068 0</inkml:trace>
  <inkml:trace contextRef="#ctx0" brushRef="#br0" timeOffset="76793.81">24773 9414 1365 0,'0'0'1923'0,"0"0"-1241"16,0 0-556-16,0 0-126 16,0 0 0-16,0 0 0 15,0 0-215-15,0-29-1938 0</inkml:trace>
  <inkml:trace contextRef="#ctx0" brushRef="#br0" timeOffset="78663.14">1221 10840 2235 0,'0'0'608'0,"0"0"-292"15,0 0 164-15,0 0-205 16,0 0-93-16,0 0-182 16,8-10 0-16,-12 14 0 15,-8 8 0-15,-1 0 0 16,-5-2 0-16,1-4 0 15,-3-6 0-15,0 0 0 16,2-2 0-16,0-16 0 16,3-4 0-16,3-4 0 15,5 0 0-15,7 0 0 0,0 2 0 16,2 4 0 0,15 4 0-16,5 10 0 0,7 6 0 15,7 0 0-15,1 24 0 16,7 12 0-16,-1 12 0 15,-3 8 0 1,-9 6 0-16,-12 3 0 0,-17-1 0 16,-2-4 0-16,-31-6 0 15,-21-6 0-15,-10-10 0 16,-9-12 0-16,-6-10 0 16,6-12 0-16,7-4 0 15,10-6 0-15,16-14 0 16,16-4 0-16,15 0 0 0,7 0 0 15,18-2 0 1,22 2 0-16,11 4 0 0,7 8 0 16,4 12 0-16,1 0 0 15,-3 14 0-15,-2 18 0 16,-4 6 0-16,-5 4 0 16,-5-2-35-16,12-10-259 15,-14-10-443-15,-6-13-555 0</inkml:trace>
  <inkml:trace contextRef="#ctx0" brushRef="#br0" timeOffset="79132.28">1464 10303 1393 0,'0'0'1117'0,"0"0"-962"16,-159-41 178-16,83 33-11 15,-4 8-147-15,-24 8-64 16,6 27 41-16,-5 15 11 16,-15 32 12-16,15 31-175 15,1 41 0-15,23 16 0 16,42-3 0-16,33-17 0 16,4-19 0-16,33-13 0 15,12-20 0-15,3-20 0 0,4-19 0 16,25 0 0-1,37 8 0-15,36-7 0 0,26-12 0 16,-7-40 0-16,-13-14 0 16,-13-36 0-16,-10-16 0 15,-2-10 0-15,-21 0 0 16,-25 5 0-16,-27 5 0 16,-12-16 0-16,-10-33 0 15,-18-35 0-15,-18-22 0 16,-23 8 0-16,-35 11 0 15,-13 20 0-15,-16 9 0 16,-15 12 0-16,-16 14 0 16,-7 24 0-16,-14 26 0 15,-2 31 0-15,0 12 0 16,25 29 0-16,18 18 0 0,33-8-183 16,30-12-1169-16</inkml:trace>
  <inkml:trace contextRef="#ctx0" brushRef="#br0" timeOffset="79319.72">3085 10515 4096 0,'0'0'0'0,"0"0"0"15,0 0 0-15,0 0-641 0</inkml:trace>
  <inkml:trace contextRef="#ctx0" brushRef="#br0" timeOffset="168353.57">3166 10796 2039 0,'0'0'1079'16,"0"0"-830"-16,0 0 129 16,0 0-27-16,0 0-351 15,0 0 0-15,-2-18 0 16,2 48 0-16,0 18 0 15,0 17 0-15,0 8 0 16,8 8 0-16,-1-5 0 16,-1-10 0-16,-1-14 0 15,0-16 0-15,-3-13 0 16,0-14 0-16,-2-7 0 16,0-2 0-16,0-14 0 15,0-22 0-15,0-30 0 16,-2-40 0-16,-14-44 0 15,1-17 0-15,3 25 0 0,10 35 0 16,2 49 0-16,0 20 0 16,0 4 0-16,2 8 0 15,8 10 0-15,3 14 0 16,3 2 0-16,7 22 0 16,12 14 0-16,0 12 0 15,3 6 0-15,-9 5 0 16,-12 3 0-16,-9 2 0 15,-8-2 0-15,-19 0 0 0,-14-5 0 16,-7-10 0 0,2-11 0-16,6-14 0 0,15-7 0 15,11-13 0-15,6-2 0 16,0 0 0-16,4 0 0 16,19 10 0-16,8 6 0 15,9 8 0-15,4 10 0 16,3 6 0-16,-1 4 0 15,-5 0 0-15,-3 2 0 16,-9-6 0-16,-5-5 0 16,-4-11-30-16,0-10-207 15,9-16-274-15,-4-20-325 16,-6-8-376-16</inkml:trace>
  <inkml:trace contextRef="#ctx0" brushRef="#br0" timeOffset="169151.37">3754 11195 1194 0,'0'0'1077'0,"0"0"-795"16,0 0 45-16,0 0-112 16,0 0-106-16,0 0 4 15,0 0-66-15,129 88-33 16,-96-111-11-16,-6-8-3 16,-9-7-15-16,-11-4 15 15,-7-4 0-15,0 4 6 16,-23 2 7-16,-4 9 35 15,-6 12 75-15,-2 10 39 16,-1 9-48-16,5 14-54 16,4 21-31-16,7 11 4 15,9 8-6-15,11 2-3 0,0-2 6 16,6-6-23-16,17-7 1 16,6-9 8-16,9-13 1 15,4-8-4-15,7-11-13 16,7-3 0-16,4-24 0 15,2-12 0-15,1-7 0 16,-7-2 0-16,-8 0 0 16,-10 0 0-16,-9 6 0 15,-13 4 0-15,-10 4 0 0,-6 6 0 16,0 6 0-16,-2 5 0 16,-18 10 0-16,-4 7 0 15,-5 0 0-15,0 7 0 16,2 19 0-16,7 6 0 15,9 3 0-15,11 1 0 16,2-2 0-16,29-2 0 16,13-4 0-16,12-4 0 15,2-4 0-15,5 0 0 16,-3-2 0-16,-9 0 0 16,-9 2 0-16,-10 1 0 15,-14 1 0-15,-14-1 0 16,-4 5 0-16,-14 1 0 0,-17-3 0 15,-9 0 0 1,-2-8 0-16,4-8 0 0,10-8 0 16,7 0 0-16,19-28 0 15,2-12 0-15,23-13 0 16,21-7 0-16,14 2 0 16,4 4 0-16,3 10 0 15,-7 14 0-15,-7 16 0 16,-11 14 0-16,-7 0 0 15,-4 22 0-15,-6 12 0 16,-6 4 0-16,-1 2 0 16,-5-2 0-16,-2-4 0 15,0-8 0-15,-2-8 0 0,1-8 0 16,3-10 0 0,1 0-123-16,1-33-143 0,1-8-384 15,-8-1-700-15</inkml:trace>
  <inkml:trace contextRef="#ctx0" brushRef="#br0" timeOffset="169291.98">5077 10826 2588 0,'0'0'829'16,"0"0"-490"-16,0 0-114 16,0 0-225-16,0 0-329 15,0 0-1146-15</inkml:trace>
  <inkml:trace contextRef="#ctx0" brushRef="#br0" timeOffset="170628.03">5890 10986 2320 0,'0'0'594'0,"0"0"-131"16,0 0-153-16,-118-58-79 16,70 58-105-16,-4 0-74 15,-4 25-52-15,-2 15 0 16,7 10 0-16,8 4 0 15,14 2 0-15,17-8 0 16,12-8 0-16,6-12 0 16,29-12 0-16,13-16 0 15,8 0 0-15,4-28 0 0,0-18 0 16,-7-12 0-16,-8-14 0 16,-12-8 0-16,-10-7 0 15,-15-3 0-15,-8 8 0 16,0 14 0-16,0 20 0 15,-8 26 0-15,-6 22 0 16,-1 29 0-16,-3 60 0 16,0 39 0-16,7 2 0 15,11-17 0-15,0-39 0 16,13-26 0-16,21-2 0 0,8-6 0 16,14-9 0-16,0-20 0 15,-6-11 0 1,-5-14 0-16,-9-22 0 0,-12-12 0 15,-8-12 0-15,-5-2 0 16,-2 2 0-16,-5 12 0 16,1 18 0-16,-3 21 0 15,0 9 0-15,5 32 0 16,2 19 0-16,4 11 0 16,3 4 0-16,3-6 0 15,4-11 0-15,-3-13 0 16,1-13 0-16,-6-13 0 15,1-10 0-15,-1-1 0 0,1-27 0 16,1-12 0-16,4-11 0 16,-4-3 0-16,-1 4 0 15,-3 10 0-15,-3 12 0 16,-4 20 0-16,-2 8 0 16,5 14 0-16,3 24 0 15,1 8 0-15,7 4 0 16,7-2 0-16,4-6 0 15,7-12 0-15,6-13 0 16,10-13 0-16,2-4 0 16,2-15-32-16,0-14-20 15,-6-10-5-15,-2-5 24 16,-8-4 24-16,-9-2 7 16,-6 4 4-16,-13 12-2 15,-8 11 69-15,-6 16 45 0,0 7-114 16,-14 2 0-1,-11 24 0-15,-12 10 0 0,2 10 0 16,-1 4 0-16,7 2 0 16,9-5 0-16,9-11 0 15,11-7 0-15,0-11 0 16,2-7 0-16,18-11 0 16,0 0 0-16,2-8 0 15,1-17 0-15,-5-7 0 16,-3-4 0-16,-2-2 0 15,-1 6 0-15,-5 6 0 16,-3 12 0-16,0 10 0 16,0 4 0-16,6 10 0 0,5 18 0 15,8 8 0 1,6 2 0-16,4-4 0 0,5-8 0 16,5-8 0-16,1-14 0 15,3-4 0-15,-3-12 0 16,-2-17 0-16,-3-10 0 15,-6-9 0-15,-4-8 0 16,0-28 0-16,-3-32 0 16,-6-29 0-16,-6 9 0 15,-11 33 0-15,-3 44 0 0,0 40 0 16,-12 13 0-16,-8 6 0 16,-9 36 0-16,-2 53 0 15,4 41 0-15,13 16 0 16,14-17 0-16,0-35 0 15,12-36 0-15,13-12 0 16,12 0 0-16,14-4 0 16,11-7 0-16,10-25 0 15,4-10 0-15,0-23 0 16,-9-22 0-16,-11-40-78 16,-21 11-393-16,-18 8-510 0</inkml:trace>
  <inkml:trace contextRef="#ctx0" brushRef="#br0" timeOffset="171792.43">9195 10185 2129 0,'0'0'633'15,"0"0"-258"-15,0 0-26 16,-118 96-192-16,56 22 4 16,-3 34-58-16,11 9-16 15,30-29 15-15,24-40-102 16,6-39 0-16,35-13 0 15,21-2 0-15,20-10 0 0,19-10 0 16,5-18 0 0,-1-14 0-16,-9-26 0 0,-12-15 0 15,-17-6 0-15,-20-4 0 16,-22 9 0-16,-18 12 0 16,-7 20 0-16,-25 20 0 15,-15 6 0-15,-9 38 0 16,2 18 0-16,4 10 0 15,12 4 0-15,14-7 0 16,17-11 0-16,0-14 0 16,19-18 0-16,16-18 0 15,4-4 0-15,1-24 0 16,-2-16 0-16,-7-6 0 0,-8-2 0 16,-7 6 0-16,-10 11 0 15,-4 13 0-15,-2 17 0 16,0 1 0-16,3 19 0 15,5 20 0-15,8 3 0 16,11 0 0-16,9-6 0 16,8-12 0-16,5-14 0 15,0-10 0-15,-4-6 0 16,-10-26 0-16,-10-12 0 16,-10-12 0-16,-8-11 0 15,-4-5 0-15,-3 0 0 0,0 6 0 16,0 16 0-16,-6 20 0 15,2 24 0-15,2 10 0 16,2 60 0-16,0 50 0 0,12 53 0 16,17 23 0-1,4 0 0-15,5-15 0 0,-5-30 0 16,-4-15 0-16,-6-30 0 16,-8-28 0-16,-9-24 0 15,-4-15 0-15,-2-5 0 16,0-13 0-16,-8-12-80 15,-15-12-209-15,-6-50-50 16,-4-54-125-16,2-59-11 16,9-31 9-16,12-4 89 15,10 43 377-15,0 60 11 16,0 36 340-16,6 24 170 16,2 1-46-16,3 5-120 0,5 4-22 15,4 16-71-15,6 14-134 16,10 4-74-16,5 16-54 15,3 24 0-15,-4 16 0 16,-11 10 0-16,-18 9 0 16,-11-1 0-16,-22-6 0 15,-25-5 0-15,-10-12 0 16,3-12 0-16,7-16 0 16,18-14 0-16,22-9 0 15,7-27 0-15,71-45-471 16,3 4-286-16,6 6-588 0</inkml:trace>
  <inkml:trace contextRef="#ctx0" brushRef="#br0" timeOffset="172151.76">11001 11011 2054 0,'0'0'895'0,"0"0"-520"16,0 0-58-16,0 0-99 15,0 0-127-15,0 0-50 16,-155-119-10-16,90 112 7 15,-8 7-2-15,1 9-36 16,7 27 0-16,21 17 0 16,22 5 0-16,22 2 0 15,18-6 0-15,35-14 0 16,17-18 0-16,3-16 0 16,-4-6 0-16,-14-20 0 0,-9-16 0 15,-21-6 0-15,-9-4 0 16,-11 2 0-16,-5 8 0 15,0 5 0-15,0 16 0 16,-5 11 0-16,1 4 0 16,4 15 0-16,0 22 0 15,0 6 0-15,13 6 0 16,14-3 0-16,8-10 0 16,11-10-48-16,22-20-407 15,-7-6-200-15,-10-2-545 0</inkml:trace>
  <inkml:trace contextRef="#ctx0" brushRef="#br0" timeOffset="172526.72">11539 10804 2354 0,'0'0'936'16,"0"0"-414"-16,0 0-238 15,0 0-284-15,-123 96 0 16,105-42 0-16,10 7 0 15,8-3 0-15,2-6 0 16,29-12 0-16,13-14 0 16,14-16 0-16,9-10 0 15,0-2-17-15,0-26-13 16,-7-6 12-16,-11-6 17 16,-8-4 2-16,-12 2 64 15,-12 3-65-15,-6 10 0 0,-4 11 0 16,-7 18 0-16,0 0 0 15,0 28 0-15,-2 13 0 16,-3 9 0-16,5 3 0 16,0-7 0-16,13-12 0 15,17-12 0-15,7-16 0 16,3-6 0-16,3-26-65 16,3-44-411-16,-12 8-279 15,-8-2-448-15</inkml:trace>
  <inkml:trace contextRef="#ctx0" brushRef="#br0" timeOffset="172651.71">12207 10497 2607 0,'0'0'740'0,"0"0"-521"0,0 0-5 16,0 0-214-16,0 0-204 16,-65 131-1145-16</inkml:trace>
  <inkml:trace contextRef="#ctx0" brushRef="#br0" timeOffset="173393.37">12520 11237 2311 0,'0'0'1076'16,"0"0"-467"-16,0 0-509 15,-23-114-100-15,36 50 0 16,20-10 0-16,8-11 0 0,3-21 0 15,-4-22 0-15,-9-27 0 16,-15 19 0-16,-11 34 0 16,-5 46 0-16,0 46 0 15,-9 10 0-15,-16 44 0 16,-4 50 0-16,2 44 0 16,12 16 0-16,15-7 0 15,2-35 0-15,22-37 0 16,1-25 0-16,8-14 0 15,10-2 0-15,8-10 0 16,7-10 0-16,-2-14 0 16,-5-16 0-16,-11-22 0 15,-11-8 0-15,-9 0 0 0,-11 3 0 16,-5 11 0 0,-4 18 0-16,0 14 0 0,0 10 0 15,0 29 0-15,0 8 0 16,5 2 0-16,13-3 0 15,4-10 0-15,6-14 0 16,9-18 0-16,-2-4 0 16,3-22-8-16,-5-18 8 15,-1-12 1-15,-3-5 6 16,-7 3-7-16,-2 6 0 16,-9 10 0-16,-4 18 0 15,-5 18 0-15,-2 4 0 16,0 40 0-16,0 39 0 0,-2 37 0 15,-2 38 0 1,1 14 0-16,3-3 0 0,0-19 0 16,3-21 0-16,5-25 0 15,-4-24 0-15,1-22 0 16,-5-9 0-16,0-1 0 16,0-2 0-16,-22-6 0 15,-19-18 0-15,-16-18 0 16,-19-2 0-16,-11-34 0 15,-2-21 0-15,3-28 0 16,28-40 0-16,48-28 0 16,30-7 0-16,47 28 0 0,9 36 0 15,-11 33 0-15,-3 10 0 16,5-7 0-16,16-29-300 16,-14 11-354-1,-27 12-411-15</inkml:trace>
  <inkml:trace contextRef="#ctx0" brushRef="#br0" timeOffset="173565.24">12628 10435 2060 0,'0'0'1149'15,"0"0"-596"-15,0 0-399 16,0 0 26-16,143-30-180 15,-3 22 0-15,-13 0-300 0,-5 0-685 16</inkml:trace>
  <inkml:trace contextRef="#ctx0" brushRef="#br0" timeOffset="173721.47">14669 10593 734 0,'0'0'2447'0,"0"0"-2041"16,0 0-406-16,0 0-340 15,0 0-775-15</inkml:trace>
  <inkml:trace contextRef="#ctx0" brushRef="#br0" timeOffset="173862.08">14810 11183 2256 0,'0'0'906'16,"0"0"-338"-16,0 0-202 16,0 0-366-16,0 0 0 15,0 0-11-15,0 0-687 0</inkml:trace>
  <inkml:trace contextRef="#ctx0" brushRef="#br0" timeOffset="174018.31">15017 10908 2578 0,'0'0'1028'0,"0"0"-749"0,0 0-68 15,142-32-211-15,-64 16 0 16,16-4-66-16,-21 4-627 16,-21 6-949-16</inkml:trace>
  <inkml:trace contextRef="#ctx0" brushRef="#br0" timeOffset="174457.23">3905 12258 29 0,'0'0'0'0</inkml:trace>
  <inkml:trace contextRef="#ctx0" brushRef="#br0" timeOffset="174988.93">3388 12248 1048 0,'0'0'229'0,"0"0"-144"15,-140 4-4-15,80-2 44 16,4 0 85-16,3 0-18 15,1 2-112-15,6 0 16 16,1 4 191-16,7-4 226 16,7 2-279-16,8-4-34 15,8-2-12-15,9 0-11 16,6 0-66-16,0 0-83 16,19 0-17-16,28 0-1 15,41-4-9-15,51-8 5 16,65 2-6-16,36-2 6 15,23 4-12-15,13-2 6 16,7 2-1-16,22-2 0 16,25 0 2-16,15-1 6 0,14 4-7 15,18-1 0-15,11 0-2 16,11 2 8-16,12-2-7 16,9 0 1-16,9 2-8 15,6-1 8-15,2 6 6 16,-1-3-5-16,1 2-2 15,1-2-2-15,9 1 3 16,0-2 0-16,-1-1 0 16,-7-2 6-16,-9-3-1 15,-13 1-4-15,-18 0 4 16,-25-4 13-16,-35-2 11 0,-46-2-24 16,-43-4-4-1,-49 2-1-15,-56 0 10 0,-50 4 31 16,-37 6-2-16,-26 2-19 15,-9 2-20-15,-7 0 0 16,-9 2 0-16,-7 2 0 16,-2 0 0-16,-19-2 0 15,0-2 0-15,-2-8-156 16,7 0-210-16,8 2-736 0</inkml:trace>
  <inkml:trace contextRef="#ctx0" brushRef="#br0" timeOffset="175161.27">15435 11927 2535 0,'0'0'861'16,"0"0"-614"-16,0 0-62 16,0 0-185-16,0 0-123 15,0 0-623-15</inkml:trace>
  <inkml:trace contextRef="#ctx0" brushRef="#br0" timeOffset="177418.68">17282 10958 2143 0,'0'0'667'0,"0"0"-372"0,0 0-59 15,0 0-11-15,0 0-90 16,0 0-73-16,-24 45 19 15,6-18 10-15,-8 4-22 16,-8-7-27-16,-1-8-18 16,-1-8-10-16,0-8-2 15,5-10-12-15,5-26 0 16,5-16 0-16,10-13 0 16,8-7 0-16,3 0 0 15,0 10 0-15,3 16 0 16,8 16 0-16,2 17 0 0,1 13 0 15,6 0 0 1,9 27 0-16,6 17 0 0,6 14 0 16,3 30 0-16,-3 27 0 15,-10-3 0 1,-16-10 0-16,-15-12 0 0,-8-16 0 16,-28 9 0-16,-11 3 0 15,-11-12 0-15,-5-14 0 16,1-17 0-16,4-24 0 15,10-19 0-15,7-14 0 0,12-31 0 16,11-16 0-16,12-3 0 16,6 8 0-16,11 12 0 15,18 16 0-15,8 19 0 16,9 9 0-16,2 9 0 16,6 14 0-16,4 6 0 15,4-5 0-15,0-6 0 0,3-14-149 16,12-18-191-16,-13-18-327 15,-16-11-216-15</inkml:trace>
  <inkml:trace contextRef="#ctx0" brushRef="#br0" timeOffset="177949.89">17623 10686 1739 0,'0'0'860'0,"0"0"-300"15,0 0-304-15,0 0-16 16,0 0-45-16,0 0-51 15,36 108-71-15,-18-50-44 16,0 11-29-16,0 4 0 16,0 6 0-16,-5 3 0 0,-3-6 0 15,0-4 0-15,-1-10 0 16,-3-11 0-16,2-13 0 16,-2-14 0-16,1-10 0 15,-3-8 0-15,2-6 0 16,4 0 0-16,-1-2 0 15,1-16 0-15,4-4 0 16,4-8 0-16,0-4 0 16,1-7 0-16,2 0 0 15,-3-2 0-15,-3 5 0 16,-5 8 0-16,-8 10 0 16,0 8 0-16,-2 10 0 0,0 2 0 15,0 4 0 1,0 20 0-16,0 8 0 0,4 4 0 15,16 3 0-15,11-3 0 16,12-4 0-16,3-2 0 16,6-5 0-16,-5 0 0 15,-10-1 0-15,-7-2 0 16,-18 4 0-16,-9 0 0 16,-3 0 0-16,-13 2 0 15,-19 0 0-15,-3-3 0 16,-8-7 0-16,1-7 0 15,0-11 0-15,-7-11 0 16,11-22-476-16,7-9-572 0</inkml:trace>
  <inkml:trace contextRef="#ctx0" brushRef="#br0" timeOffset="178184.22">17877 10940 2606 0,'0'0'974'0,"0"0"-610"16,0 0-212-16,0 0-152 15,0 0 0-15,0 0 0 16,137-41 0-16,-82 32 0 16,-4 4 0-16,-4 0 0 15,-9 5-221-15,-16 0-255 16,-9 0-411-16,-10 10-1140 0</inkml:trace>
  <inkml:trace contextRef="#ctx0" brushRef="#br0" timeOffset="179092.11">19936 11444 1292 0,'0'0'495'16,"0"0"-257"-16,0 0 109 0,0 0 14 15,0 0-26-15,0 0-58 16,-4-111-43-16,-7 92-8 16,-7 2-61-16,-2 3-73 15,-5 9-58-15,-4 5-34 16,-4 3 0-16,0 27 0 16,2 14 0-16,6 9 0 15,11 3 0-15,12-2 0 16,2-4 0-16,20-10 0 15,14-12 0-15,3-11-11 16,4-16-5-16,-1-1 16 16,-5-12-2-16,-6-14 3 0,-2-10-1 15,-6-6 28-15,-2-4-28 16,1-4 0-16,5 4 0 16,-1 5 0-16,7 7 0 15,8 13 0-15,3 10 0 16,5 11 0-16,6 4 0 15,0 26 0-15,1 15 0 16,-6 9 0-16,-9 2 0 31,-12 2 0-31,-14-2 0 16,-11-8 0-16,-2-8 0 16,-2-9 0-16,-11-16 0 0,-1-11 0 15,1-4 0 1,6-19 0-16,2-25 0 0,5-13 0 15,3-9 0-15,23 0 0 16,12 4 0-16,9 11 0 0,5 15 0 0,3 14 0 31,1 18 0-31,-5 4 0 0,-7 20 0 0,-5 18 0 16,-10 13 0-16,-10 5 0 31,-5 2 0-31,-5-4 0 16,-5-6 0-16,3-12 0 0,2-11-23 0,2-20-209 0,16-21-124 31,-4-22-301-31,-4-8-557 0</inkml:trace>
  <inkml:trace contextRef="#ctx0" brushRef="#br0" timeOffset="179185.84">21184 11043 2613 0,'0'0'723'16,"0"0"-433"-16,0 0-110 31,0 0-180-31,0 0-251 16,0 0-726-16</inkml:trace>
  <inkml:trace contextRef="#ctx0" brushRef="#br0" timeOffset="180131.26">21826 11301 1113 0,'0'0'1360'15,"0"0"-812"-15,-31-102-269 16,8 66-16-16,-1 8-50 16,-6 16-70-16,-7 12-100 15,-10 4-28-15,-4 30-14 0,-1 12 0 16,8 4 9-16,9 3-9 15,17-8 11-15,15-6 6 16,3-14-17-16,21-10 11 16,12-15 27-16,9 0-15 15,5-24-24-15,-3-10 0 0,-2-6 0 16,-3 0 0-16,-10 7 0 16,-9 9 0-16,-9 16 0 15,-4 8 0-15,-5 20 0 16,2 47 0-16,-2 43 0 15,5 50 0-15,5 21 0 16,-2-3 0-16,3-17 0 16,-3-31 0-16,-6-30 0 15,-4-24 0-15,0-26 0 16,-6-16 0-16,-17-3 0 16,-8-12 0-16,-9-10 0 15,-9-11 0-15,-7-38 0 16,-2-35 0-16,5-41 0 0,26-46 0 15,27-11 0-15,36 9 0 16,33 39 0-16,35 33 0 16,12 22 0-16,-11 22 0 15,-5 8 0-15,-37 22 0 16,-10 8 0-16,0 4 0 16,-3 6 0-16,-8 0 0 15,-13 2 0-15,-13 17 0 16,-10 8 0-16,-4 1 0 15,-2 4 0-15,0-2 0 16,2-6 0-16,1-6 0 16,6-8 0-16,2-8 0 15,6-2 0-15,10-16 0 0,4-14 0 16,3-6 0-16,2-2 0 16,-3 6 0-16,-3 8 0 15,-7 8 0-15,-2 10 0 16,-5 6 0-16,-3 0 0 15,0 24 0-15,-2 4 0 16,0 4 0-16,3 0 0 16,-1-4 0-16,3-10 0 15,-1-8 0-15,3-10 0 16,2 0 0-16,5-14 0 16,-1-14 0-16,1-4 0 15,2 0 0-15,-6 4 0 0,2 8 0 16,-3 8 0-1,2 8 0-15,3 4 0 0,2 0 0 16,6 18 0-16,4 4 0 16,6-2 0-16,26 0-69 15,-9-8-495-15,-4-8-441 0</inkml:trace>
  <inkml:trace contextRef="#ctx0" brushRef="#br0" timeOffset="180663.71">23543 11241 2140 0,'0'0'862'0,"0"0"-367"16,0 0-132-16,0 0-127 0,0 0-236 15,0 0 0 1,0 0 0-16,-102 40 0 0,71 2 0 16,4 3 0-16,7-3 0 15,9-8 0-15,8-6-39 16,3-12-24-16,7-10 19 15,16-6 0-15,3-6 44 16,3-20 18-16,3-4 11 16,-6-2 20-16,-1 0-13 15,-5 7-7-15,-2 10-16 16,-3 12-13-16,1 3-9 16,-1 17-6-16,5 10 13 15,7 8-4-15,5-2 5 0,5 0-8 16,5-11-21-1,5-10 12-15,3-12 17 0,-2 0-5 16,-3-20 6-16,-5-14 47 16,-4-6 19-16,-5-10-66 15,-4-10 0-15,-3-9 0 16,-6-11 0-16,-7-4 0 16,-6 0 0-16,-5 9 0 15,0 23 0-15,-7 24 0 16,-15 28 0-16,-3 14 0 0,-10 52 0 15,1 37 0 1,7 1 0-16,11-8 0 0,16-10 0 16,0-23 0-1,23 5 0-15,8-2 0 0,4-16 0 16,4-16-132-16,-6-18-171 16,-4-20-234-16,-9-22-145 15,-16-10-481-15</inkml:trace>
  <inkml:trace contextRef="#ctx0" brushRef="#br0" timeOffset="180788.67">22630 10910 2529 0,'0'0'342'0,"0"0"-342"15,0 0-244-15,113 4-823 16</inkml:trace>
  <inkml:trace contextRef="#ctx0" brushRef="#br0" timeOffset="181796.1">26063 11097 1870 0,'0'0'565'0,"0"0"-278"0,0 0 188 16,0 0-205-1,0 0-36-15,0 0-102 0,0 0-98 16,-122 36 28-16,73 20 25 15,6 8-7-15,12 4-80 16,20-2 0-16,11-5 0 16,18-9 0-16,31-10 0 15,20-12 0-15,16-14 0 16,6-14 0-16,3-2-26 16,-5-16-85-16,-11-16-64 15,-11-10-58-15,-19-4 29 16,-12-3 31-16,-11 5 110 15,-14 8 63-15,-8 8 63 16,-3 10 87-16,0 6-5 16,-3 8-27-16,-8 4 31 0,-5 0-53 15,-6 12-60 1,-1 13 1-16,0 0 13 0,4 1-40 16,11 1-8-16,8-7-2 15,0-6 0 1,13-4-23-16,14-9-17 15,2-1 4-15,-3 0 24 16,-4-9 4-16,-6-7 8 16,-5 0 16-16,-6 3 10 15,-3 4 25-15,-2 4 3 16,0 5-5-16,0 0 3 16,3 0-52-16,5 14 0 15,7 9-3-15,12-1-5 16,12-4-2-16,13-6-49 15,9-12-100-15,3 0-21 16,-1-18 65-16,-10-16 52 16,-15-11 52-16,-13-9 11 0,-15-10 41 15,-10-10 28-15,0-10 15 16,0-2-9-16,-8 4-12 16,-5 11 13-16,1 21 19 15,3 18 10-15,3 24-105 16,2 8 0-16,4 30 0 15,0 40 0-15,0 41 0 16,6 33 0-16,9 14 0 16,4-5 0-16,1-11 0 15,-5-21 0-15,3-3 0 16,-3-22 0-16,-3-22 0 16,-5-26 0-16,-3-14 0 15,0-7 0-15,-2-9-143 0,1-15-230 16,-3-27-132-16,0-20-259 15,-7-10-107-15</inkml:trace>
  <inkml:trace contextRef="#ctx0" brushRef="#br0" timeOffset="182358.53">27052 11121 1557 0,'0'0'658'16,"0"0"-120"-16,0 0-69 15,0 0-272-15,119-60-65 16,-66 60-79-16,5 14-19 15,-2 16-25-15,-10 6-9 16,-12 8-21-16,-18 2-50 16,-16-2 34-16,-2 0-11 0,-32-5 37 15,-15-7 11-15,-7-8 24 16,-2-8 41-16,7-9 26 16,11-2-17-1,16-5 13-15,14 0-26 0,10 0-40 16,16 0-21-16,31-2-25 15,17-12-22-15,37-8-94 16,-3-3-73-16,9-4-93 16,2-7-45-16,-22 1 80 15,0-7 156-15,-22 0 116 16,-25 2 178-16,-22 4 176 0,-18 8-8 16,-10 8-66-16,-25 12-67 15,-15 8-113-15,-2 10-8 16,-2 28-58-1,4 10-16-15,8 8 9 0,13 2-26 16,14-6-1-16,12-5-4 16,3-14 1-16,21-10-3 15,14-14 0-15,8-9-1 16,1-3 6-16,-1-23 2 16,-5-9 5-16,-3-5-4 15,-6-1-1-15,-6 2 12 16,-4 9-13-16,-7 12 0 15,-3 12-1-15,-5 6-3 16,-2 14-5-16,0 16 9 0,3 8 0 16,6 4 0-16,2-1-90 15,10-7-129-15,19-10-112 16,-5-10-361-16,2-13-333 0</inkml:trace>
  <inkml:trace contextRef="#ctx0" brushRef="#br0" timeOffset="182750.46">28490 11021 795 0,'0'0'1708'0,"0"0"-1012"0,0 0-346 16,0 0-74 0,0 0-124-16,-129 50-74 0,100-4-37 15,4 8-41-15,2 4 0 16,8 2 0-16,11-3 0 15,4-9 0-15,15-8 0 16,21-14 0-16,13-10-11 16,9-16-13-16,4 0 8 15,-1-18 3-15,-8-14 13 16,-11-8 15-16,-6-9 15 16,-7 1-11-16,-9 0-19 15,-7 10 0-15,-6 12 0 16,-5 14 0-16,-2 12 0 0,0 0 0 15,0 18 0 1,0 16 0-16,0 4 0 0,5 3 0 16,17-5 0-16,7-7 0 15,9-8-26-15,2-13-239 16,14-15-183-16,-10-18-327 16,-13-8-481-16</inkml:trace>
  <inkml:trace contextRef="#ctx0" brushRef="#br0" timeOffset="182891.07">28971 10746 1631 0,'0'0'984'0,"0"0"-889"16,0 0-95-16,0 0-25 0,0 0-598 0</inkml:trace>
  <inkml:trace contextRef="#ctx0" brushRef="#br0" timeOffset="183727.53">29267 11318 1721 0,'0'0'757'15,"0"0"-388"-15,0 0 184 16,0 0-217-16,0 0-86 16,0 0-140-16,0 0-110 15,70-115 0-15,-46 61 0 16,0-12 0-16,-3-10 0 15,-6-21 0-15,-3 3 0 0,-8 2 0 16,-4 8 0 0,0 27 0-16,-2 13 0 0,-10 29 0 15,-3 15 0-15,-3 41 0 16,-4 49 0-16,6 33 0 16,5-1 0-16,11-19 0 15,0-31 0-15,13-18 0 16,14 2 0-16,9 2 0 15,6-4-45-15,3-18-60 16,-1-14 12-16,-6-17 48 16,-4-5 40-16,-5-13 5 15,-6-15 11-15,2-8 17 16,-2-2 4-16,-1 2-31 16,-2 8 0-16,-2 14-1 15,-7 12-17-15,0 2-1 0,-2 18 7 16,4 8 1-1,5 0-41-15,7-6-48 0,6-8-18 16,2-12-35-16,5 0 31 16,-5-18 76-16,-1-14 45 15,-8-6 3-15,-3-2 130 16,-4 0 2-16,-5 2 21 16,-6 6 20-16,-1 10-34 15,-3 9-26-15,-2 13-116 0,0 0 0 16,0 31 0-16,0 15 0 15,-2 16 0-15,-3 10 0 16,3 10 0-16,0 7 0 0,2 3 0 16,0 16 0-16,0-12 0 15,2 3 0-15,9-3 0 16,3-16 0-16,1 2 0 16,1-7 0-16,-3-10 0 15,-4-8 0-15,-7-7 0 16,-2-12 0-16,0-8 0 15,-22-10 0-15,-9-12 0 16,-10-8 0-16,-3-4 0 16,1-28 0-16,5-14 0 15,19-32 0-15,19-34 0 16,40-29 0-16,20 9 0 16,5 26 0-16,-12 38 0 0,-15 23 0 15,6 3 0-15,1-2 0 16,-3 4 0-16,-9 10 0 15,-12 10 0-15,-12 4 0 16,-9 4-39-16,-13-9-443 16,-19 3-301-16,-3 0-786 0</inkml:trace>
  <inkml:trace contextRef="#ctx0" brushRef="#br0" timeOffset="183932.2">29439 10740 2673 0,'0'0'705'15,"0"0"-373"-15,0 0 54 16,0 0-386-16,152-76 0 16,-88 62 0-16,3 6 0 15,0 3-14-15,-18 4-553 16,-16 1-857-16</inkml:trace>
  <inkml:trace contextRef="#ctx0" brushRef="#br0" timeOffset="184495.41">31172 11113 1662 0,'0'0'912'16,"0"0"-312"-16,0 0-49 16,0 0-180-16,0 0-371 15,0 0 0-15,0 0 0 16,9-20 0-16,34 14 0 16,19-2 0-16,16-2 0 0,11-2 0 15,7-1 0-15,-7 2 0 16,-9 1 0-16,-17-1 0 15,-21 6 0-15,-20 1 0 16,-13 4 0-16,-9 0 0 16,0 0 0-16,-9 12-336 15,-4 2-1778-15</inkml:trace>
  <inkml:trace contextRef="#ctx0" brushRef="#br0" timeOffset="185424.94">7833 13026 1610 0,'0'0'699'0,"0"0"-450"16,0 0 118-16,0 0 127 15,0 0-243-15,0 0-136 16,0 0-43-16,87-90-21 15,-25 62-25-15,15-8-12 16,7-11-13-16,3-7-1 16,-7-6 0-16,-15-4 6 15,-19 4-5-15,-19 2 0 16,-20 12 13-16,-7 7 19 16,-11 16 29-16,-18 14-32 15,-5 9-30-15,-1 18 0 16,-1 46 0-16,9 39 0 15,11 37 0-15,10 17 0 0,6-3 0 16,0-12 0-16,6-17 0 16,2-23 0-16,-4-24 0 15,-4-18 0-15,0-11 0 16,0 2 0-16,0 2 0 31,-8-3 0-31,-13-12 0 0,-6-18-18 16,-24-20-314-16,2-8-542 15,4-22-518-15</inkml:trace>
  <inkml:trace contextRef="#ctx0" brushRef="#br0" timeOffset="185596.89">7889 13423 2162 0,'0'0'793'0,"0"0"-471"16,0 0 1-16,0 0-66 15,0 0-145-15,0 0-64 16,0 0-24-1,162-54-24-15,-81 26-44 0,33-20-250 16,-23 8-434-16,-15 3-941 0</inkml:trace>
  <inkml:trace contextRef="#ctx0" brushRef="#br0" timeOffset="186628.71">8549 13216 1955 0,'0'0'729'16,"0"0"-275"-16,0 0-171 15,0 0-42-15,0 0-148 0,0 0-52 16,0 0-14 0,127-82-26-16,-79 42 22 0,6-8-23 15,-5-6 9-15,-2-6 17 16,-10-3-26-16,-8 3 23 16,-12 2 37-16,-13 6-3 15,-4 14-11-15,0 10-18 16,-13 10-28-16,-8 14 0 15,-1 4 0-15,-3 10 0 16,-4 28 0-16,3 16 0 16,4 14 0-16,6 10 0 15,9 7 0-15,7-1 0 16,0-4 0-16,18-8 0 16,11-12 0-16,7-9 0 0,4-17 0 15,5-16 0-15,1-12 0 16,-2-6 0-16,-3-15 0 15,-5-18 0-15,-5-10 0 16,-7-8 0-16,-4-3 0 16,-2 1 0-16,-7 11 0 15,-4 12 0-15,-2 18 0 16,-1 12 0-16,-2 6 0 16,5 28 0-16,3 10 0 15,2 9 0-15,5 1 0 16,2-7 0-16,5-8 0 15,3-9 0-15,4-12 0 16,-2-12 0-16,0-6 0 0,-7 0 0 16,-4-20 0-1,-9-10 0-15,-9-9 0 0,0-7 0 16,-13-6 0-16,-14 2 0 16,-8 4 0-16,-4 10 0 15,1 12 0-15,5 10 0 16,8 6 0-16,10 6 0 15,13 2 0-15,2 0 0 16,13 0 0-16,25 0 0 16,15 0 0-16,16 0 0 15,10-6 0-15,3-2 0 16,-6 4 0-16,-12 4 0 16,-14 0 0-16,-13 6 0 0,-12 20 0 15,-8 8 0-15,-7 12 0 16,-6 10 0-16,-2 3 0 15,-2-4 0-15,0-5 0 16,5-7 0-16,1-13 0 16,6-10 0-16,5-12 0 15,6-8 0-15,8-2 0 16,4-26 0-16,5-8 0 16,3-10 0-16,-3-3 0 15,-2 1 0-15,-5 6 0 16,-8 8 0-16,-7 14 0 15,-5 14 0-15,-5 6 0 0,6 8 0 16,1 20 0-16,6 10 0 16,4 2 0-1,4 1 0-15,2-5 0 0,4-10 0 16,3-8 0-16,-3-12 0 16,-1-6 0-16,-3 0 0 15,-9-16 0-15,-1-13 0 16,-10-7 0-16,-5-8 0 15,-6-10 0-15,0-8 0 16,-2-4 0-16,-15-2 0 16,-4 8 0-16,-3 11 0 15,0 17 0-15,-3 19 0 16,-20 13 0-16,7 0-739 0,4 13-1360 16</inkml:trace>
  <inkml:trace contextRef="#ctx0" brushRef="#br0" timeOffset="187363.34">12608 12114 230 0,'0'0'2018'0,"0"0"-1475"15,0 0-168-15,0 0 116 16,0 0-219-16,0 0-105 0,0 0-167 16,-94 130 0-1,52 30 0-15,0 31 0 0,4 3 0 16,16-13 0-16,20-31 0 16,2-13 0-16,19-29 0 15,13-26 0-15,1-26 0 16,10-16 0-16,5-1 0 15,8-7 0-15,0-6 0 16,-10-15 0-16,-11-11 0 16,-16 0 0-16,-15-14 0 15,-4-32-32-15,-13 4-563 16,-5 0-785-16</inkml:trace>
  <inkml:trace contextRef="#ctx0" brushRef="#br0" timeOffset="187918.18">13357 12759 2208 0,'0'0'706'0,"0"0"-342"16,0 0 11-16,0 0-104 15,0 0-99-15,-120-20-172 16,91 59 0-16,0 11 0 15,0 9 0-15,6 6 0 16,12-3 0-16,11-4 0 16,2-12 0-16,32-14 0 15,13-11 0-15,10-18 0 16,5-3 0-16,-6-18 0 16,-8-14 0-16,-17-10 0 0,-14-4 0 15,-15-4 0-15,-2 0 0 16,0 1 0-16,-13 9 0 15,0 8 0-15,4 10 0 16,4 10 0-16,5 9 0 16,0 3 0-16,14 0 0 15,17 1 0-15,9 19 0 16,7 9 0-16,2 7 0 16,-5 5 0-16,-5 8 0 15,-10-3 0-15,-12 0 0 0,-13-4 0 16,-4-10 0-1,0-8 0-15,-8-10 0 0,-7-10 0 16,-1-4 0-16,3-9 0 16,3-20 0-16,8-11 0 15,2-8 0-15,16-6 0 16,24-2 0-16,11 6 0 16,14 7 0-16,39 17 0 15,-15 10-153-15,-12 14-984 0</inkml:trace>
  <inkml:trace contextRef="#ctx0" brushRef="#br0" timeOffset="189122.94">15043 13160 2659 0,'0'0'740'0,"0"0"-381"16,0 0-21-16,0 0-338 16,60-112 0-16,-31 70 0 15,5-6 0-15,4-9 0 16,0-7 0-16,-5-6 0 16,-4-8 0-16,-8-6 0 15,-8-2 0-15,-9 6 0 16,-4 9 0-16,0 21 0 0,-11 24 0 15,-7 26 0-15,-13 22 0 16,-9 67 0-16,-5 43 0 16,7 16 0-16,19-2 0 15,13-31 0-15,6-39 0 16,8-18 0-16,19-10 0 16,10 2 0-16,16-1 0 15,9-8 0-15,10-18 0 16,-1-19 0-16,0-4 0 15,-3-28 0-15,-10-16 0 16,-14-13 0-16,-8-9 0 16,-16-4 0-16,-9 4 0 15,-11 12 0-15,0 14 0 0,0 15 0 16,-9 19 0-16,-7 6 0 16,-1 24 0-16,-3 20 0 15,4 9 0-15,7 5 0 16,9-2 0-16,4-6 0 15,30-10 0-15,17-13 0 16,16-13 0-16,11-14 0 16,5 0 0-16,1-31 0 15,-8-11 0-15,-9-12 0 16,-13-12 0-16,-17-12 0 16,-12-8 0-16,-12-5 0 0,-9 1-3 15,-4 8 3 1,0 15 3-16,0 22-3 0,-4 17 0 15,-3 15 0-15,5 11 0 16,0 2 0-16,0 12 0 16,2 19 0-16,0 10 0 15,-2 12 0-15,2 9 0 16,-2 8 0-16,-4 6 0 16,2 6 0-16,-3 7 0 15,-1 15 0-15,-4 22 0 16,6-9 0-16,-1-15 0 15,5-14 0-15,2-22 0 0,0 2 0 16,11 3 0 0,11-15 0-16,7-16 0 0,0-14 0 15,3-14 0-15,-3-12 0 16,0-4 0-16,-5-24 0 16,-2-12 0-16,-2-10 0 15,-1-11 0-15,-7-7 0 16,-5-10 0-16,-7-2 0 15,-7 2 0-15,-26 7 0 16,-12 9 0-16,-8 10 0 16,0 10 0-16,5 8 0 15,13 10 0-15,15 4 0 16,15 2 0-16,5-4 0 16,37-7 0-16,21-11-255 15,19-10-294-15,17-14-227 0,1-8 156 16,-5-6 215-16,-19 0 405 15,-22 9 189-15,-24 14 395 16,-21 12 85-16,-4 17-130 16,-11 10-185-16,-7 12-84 15,2 4-270-15,1 12 0 16,6 28 0-16,2 16 0 16,7 31 0-16,0-1 0 15,0 8 0-15,3 4 0 16,1-13 0-16,-2 3 0 15,-2-8 0-15,0-10 0 16,0-18 0-16,0-11 0 16,-4-19 0-16,-3-17 0 0,-2-20-65 15,0-20-621 1,5-9-470-16</inkml:trace>
  <inkml:trace contextRef="#ctx0" brushRef="#br0" timeOffset="189263.6">16771 12836 1945 0,'0'0'959'0,"0"0"-348"15,0 0-119-15,0 0-403 16,0 0-89-16,0 0 0 16,135-81 0-16,-68 77 0 15,40 4 0-15,-15 0-452 16,-15 0-1052-16</inkml:trace>
  <inkml:trace contextRef="#ctx0" brushRef="#br0" timeOffset="190821.87">18120 12836 573 0,'0'0'1497'15,"0"0"-858"-15,0 0-276 16,0 0-80-16,0 0 8 16,0 0-150-16,0 0-84 15,-67-87 24-15,57 101 11 16,1 1-13-16,-1-4-79 16,6-3 0-16,0-4 0 15,2-2 0-15,-1-2 0 0,3 0 0 16,0 0 0-1,0 0 0-15,0 0 0 0,0 0 0 16,0 0 0-16,0 0 0 16,0 0 0-16,0 0 0 15,0 0 0-15,0 0 0 16,-4 0 0-16,2 0 0 16,2 0 0-16,0 0 0 15,0 0 0-15,0 0 0 16,0 0 0-16,0 0 0 15,0 0 0-15,0 0 0 16,0 0 0-16,0 0 0 0,0 0 0 16,0 0 0-1,0 0 0-15,0 0 0 0,0 0 0 16,0 0 0-16,0 0 0 16,0 0 0-16,0 0 0 15,-8 0 0-15,-4 0 0 16,-11 0 0-16,-6 12 0 15,-7 14 0-15,-1 12 0 16,1 13 0-16,9 7 0 16,11 4 0-16,16-4 0 15,2-4 0-15,35-12 0 16,16-10 0-16,14-15 0 16,9-17 0-16,-1 0 0 0,-1-23 0 15,-14-11 0-15,-16-8 0 16,-17-6 0-16,-20-6 0 15,-7 0 0-15,-13 2 0 16,-25 6 0-16,-7 11 0 16,-9 16 0-16,-3 14 0 15,4 5 0-15,3 17 0 16,12 11 0-16,14 4 0 16,15-4 0-16,9-4 0 15,13-4 0-15,30-12 0 16,13-6 0-16,13-2 0 15,6-10 0-15,1-12 0 16,-7-2 0-16,-13 2 0 16,-14 5 0-16,-15 8 0 15,-11 7 0-15,-10 2 0 0,-3 11 0 16,-1 24 0-16,-2 13 0 16,4 10 0-16,5 6 0 15,5-3 0-15,5-6 0 16,4-10 0-16,3-13 0 15,3-19 0-15,1-13 0 16,-4 0 0-16,-1-23 0 16,-6-16 0-16,0-4 0 15,-6-6 0-15,-2 1 0 16,-2 2 0-16,0 8 0 0,-3 10 0 16,-2 12 0-16,4 12 0 15,1 4 0 1,3 4 0-16,11 16 0 0,8 2 0 15,9 2 0-15,9-4 0 16,7-8 0-16,5-6 0 16,-1-6 0-16,-4 0 0 15,-8-18 0-15,-10-10 0 16,-11-4 0-16,-11-6 0 16,-12-2 0-16,-4 0 0 15,0 4 0-15,-20 7 0 16,-7 15 0-16,-2 14 0 15,-5 8 0-15,3 30 0 0,2 15 0 16,10 9 0 0,9 4 0-16,10-2 0 0,5-4 0 15,27-12 0-15,10-11 0 16,9-16 0-16,7-13 0 16,2-8 0-16,-3-8 0 15,-5-20 0-15,-7-4 0 16,-9-6 0-16,-9 0 0 15,-4-2 0-15,-2 4 0 16,-3 4 0-16,-3 6 0 16,-4 8 0-16,1 8 0 15,-6 10 0-15,0 0 0 16,4 14 0-16,-1 18 0 16,1 8 0-16,4 8 0 15,-1 4 0-15,0-1 0 0,-1-8-35 16,-1-4-106-16,-3-11 63 15,0-10 33-15,-6-8 36 16,2-8 9-16,-1-2 9 16,3-4 57-16,8-22-13 15,5-8-20-15,10-14 12 16,9-11-30-16,11-13 12 0,7-6-8 16,2 0-5-1,-5 9-4-15,-10 18-10 0,-16 20 14 16,-18 23-14-16,-14 16-125 15,-22 20-375-15,-2 7-1028 0</inkml:trace>
  <inkml:trace contextRef="#ctx0" brushRef="#br0" timeOffset="193322.84">21465 12861 939 0,'0'0'1419'0,"0"0"-1037"16,0 0 79-16,0 0-139 16,0 0-2-16,0 0-137 15,4-82-113-15,-4 82-70 16,0 0 0-16,0 0 0 16,0 0 0-16,0 0 0 15,-6 0 0-15,-1 0 0 16,-3 0 0-16,2 0 0 0,-5 0 0 15,-1-1 0 1,-3-4 0-16,-8 3 0 0,-4 2 0 16,-4 0 0-16,-10 14 0 15,-1 22 0-15,-4 15 0 16,6 13 0-16,11 10 0 16,11 2 0-16,20-2 0 15,9-5 0-15,40-11 0 16,40-12 0-16,40-26 0 15,32-20 0-15,-12-19 0 0,-31-18 0 16,-42 1-23 0,-36 1-35-16,-4-2 34 0,-10-8 24 15,-9 1 0-15,-17 6 17 16,0 8 46-16,-23 14-38 16,-10 10-25-16,-3 6 0 15,0 10 0-15,0 20 0 16,5 10 0-16,12 4 0 15,5-2 0-15,14-2 0 16,0-9 0-16,2-9 0 16,18-11 0-16,1-11 0 15,-2 0 0-15,1-8 0 16,-4-13 0-16,0-4 0 0,-6 2 0 16,0 2 0-1,-6 7 0-15,-4 8 0 0,2 6 0 16,3 0 0-16,3 2 0 15,9 18 0-15,7 0 0 16,10 1 0-16,8-7 0 16,7-13 0-16,4-1 0 15,-4-15 0-15,-3-21 0 16,-5-11 0-16,-10-7 0 16,-9-4 0-16,-8-6 0 15,-6-1 0-15,-5 3 0 16,-3 12 0-16,0 16 0 15,0 18 0-15,0 16 0 16,0 14 0-16,-3 52 0 16,3 43 0-16,0 47 0 0,21 21 0 15,6-5 0 1,-4-18 0-16,-4-29 0 0,-13-31 0 16,-4-20 0-16,-2-26 0 15,0-14 0-15,0-7 0 16,-13-14 0-16,-5-13-33 15,-3-12-293-15,-6-78-256 16,4 2-109-16,8-6-67 0</inkml:trace>
  <inkml:trace contextRef="#ctx0" brushRef="#br0" timeOffset="193563.84">22387 12873 1542 0,'0'0'612'15,"0"0"-15"-15,0 0-58 16,0 0-261-16,0 0-63 15,127-64-73-15,-87 76-46 0,-1 17-63 16,-6 7-18 0,-6 6 12-16,-14 6-27 0,-13 2 0 15,0 0-24-15,-36-2 6 16,-11-6 18-16,-9-5-24 16,1-14-7-16,10-10-20 15,16-13-96-15,29-17-99 16,14-15-524-16,21-2-624 0</inkml:trace>
  <inkml:trace contextRef="#ctx0" brushRef="#br0" timeOffset="193923.78">23158 12940 1833 0,'0'0'598'0,"0"0"-227"16,0 0 135-16,0 0-301 15,7-108-16-15,-12 91-3 16,-22 9 22-16,-12 8-208 16,-11 2 0-16,-8 28 0 15,1 13 0-15,8 7 0 16,15 4 0-16,16-4 0 16,18-8 0-16,0-10 0 15,29-12 0-15,9-14 0 16,5-6 0-16,-1-12 0 0,-3-14 0 15,-7-2 0 1,-10-2 0-16,-6 6 0 0,-7 4 0 16,-5 10 0-16,1 8 0 15,-3 2 0-15,5 8 0 16,4 18 0-16,9 6 0 16,6 2 0-16,9 0 0 15,4-10 0-15,3-6-224 16,14-18-113-16,-9 0-405 15,-11 0-610-15</inkml:trace>
  <inkml:trace contextRef="#ctx0" brushRef="#br0" timeOffset="194329.99">23887 12847 2433 0,'0'0'769'0,"0"0"-423"16,0 0 1-16,0 0-146 16,0 0-201-16,0 0 0 15,0 0 0-15,-105 0 0 16,67 47 0-16,3 11 0 16,8 0 0-16,14-4 0 15,13-6 0-15,6-10 0 16,30-12 0-16,17-13 0 15,8-13 0-15,5-3 0 16,-1-23 0-16,-5-6 0 0,-9-6 0 16,-11 0 0-16,-8 4 0 15,-10 6 0-15,-11 8 0 16,-5 14 0-16,-3 6 0 16,-3 12 0-16,2 26 0 15,4 10 0-15,8 4 0 16,7-2 0-16,10-11 0 15,9-17 0-15,8-22-158 16,26-32-293-16,-9-21-266 16,-12-7-135-16</inkml:trace>
  <inkml:trace contextRef="#ctx0" brushRef="#br0" timeOffset="194454.97">24627 12392 1993 0,'0'0'812'16,"0"0"-235"-16,0 0-397 15,0 0-180-15,0 0-71 16,-25 143-546-16,38-93-745 0</inkml:trace>
  <inkml:trace contextRef="#ctx0" brushRef="#br0" timeOffset="195096">24878 13088 2371 0,'0'0'733'0,"0"0"-280"16,0 0-114-16,0 0-139 16,9-122-200-16,11 68 0 0,5-7 0 15,3-5 0 1,-1-6 0-16,-7-2 0 0,-9 1 0 16,-7 8 0-16,-4 10 0 15,0 23 0-15,-8 28 0 16,-9 10 0-16,-10 58 0 15,0 39 0-15,4 1 0 16,10-6 0-16,13-14 0 16,0-21 0-16,27-1 0 15,11-4 0-15,8-18 0 16,8-20 0-16,0-20 0 16,-1 0 0-16,-9-30 0 15,-6-10 0-15,-11-4 0 16,-9 0 0-16,-9 9 0 0,-5 12 0 15,-2 10 0-15,-2 13 0 16,0 11 0-16,0 23 0 16,5 10 0-16,6 4 0 15,7-2 0-15,11-6 0 16,6-12-57-16,8-12-41 16,-1-13 11-16,-2-3 42 15,-1-19 44-15,-6-11 1 16,-6-10 84-16,-4-4 25 15,0-4-14-15,-3 2-95 16,-7 10 0-16,-1 10 0 0,-10 20 0 16,-2 6 0-1,0 54 0-15,-20 52 0 0,-13 54 0 16,-5 27 0-16,2 3 0 16,7-19 0-16,11-39 0 15,9-24 0-15,5-30 0 16,4-27 0-16,0-21 0 15,-2-10 0-15,-1-14-90 16,-4-28-135-16,-1-24-427 16,-3-12-417-16</inkml:trace>
  <inkml:trace contextRef="#ctx0" brushRef="#br0" timeOffset="195220.89">25181 12681 2256 0,'0'0'1020'0,"0"0"-503"16,0 0-214-16,0 0-303 16,0 0 0-16,0 0 0 15,127-56-162-15,-40 46-824 0</inkml:trace>
  <inkml:trace contextRef="#ctx0" brushRef="#br0" timeOffset="195853.9">26622 12641 2524 0,'0'0'734'16,"0"0"-380"-16,0 0-44 16,0 0-136-16,0 0-174 15,-124 28 0-15,108 20 0 0,8 6 0 16,8 4 0-16,0-5-56 15,33-9-77-15,13-14 35 16,10-18 46-16,5-12 19 16,-6-9 33-16,-10-24 10 15,-14-14 32-15,-17-9 59 16,-14-10-1-16,-5-4-22 16,-22-4-37-16,-4 4-41 15,2 10 0-15,7 9 0 0,13 15 0 16,9 8 0-16,0 8 0 15,29 6 0-15,9 6 0 16,4 8 0-16,-1 0 0 16,-4 14 0-16,-8 22 0 15,-4 16 0-15,-10 35 0 16,-6 35 0-16,-7 38 0 16,-2 21 0-16,0-1 0 15,-5-7 0-15,1-23 0 16,2-9 0-16,2-31 0 15,0-28 0-15,0-28 0 16,9-12 0-16,5-6 0 16,1-7 0-16,7-11 0 0,3-18 0 15,6-9 0 1,7-29 0-16,4-16 0 0,3-14 0 16,-5-30 0-16,-14-31 0 15,-26-23 0-15,-8 10 0 16,-33 29 0-16,-7 43 0 15,0 32 0-15,-4 4 0 16,-4 6 0-16,2 6 0 16,18 14 0-16,36 8 0 15,0 0-817-15,27 2-1826 0</inkml:trace>
  <inkml:trace contextRef="#ctx0" brushRef="#br0" timeOffset="196996.08">27806 12944 1313 0,'0'0'383'0,"0"0"-66"16,0 0-2-16,0 0-92 16,0 0-23-16,0 0-9 15,0 0 60-15,-9-4-16 0,9 4-29 16,0-3-37-16,0 3-65 16,0 0-59-16,0-1-24 15,9-3-21-15,4 0 8 16,5-2-8-16,-1 0-1 15,-1-2 1-15,-3 1 0 16,-3 2 6-16,-6 0 33 16,-4 4 32-16,0 1-71 15,0 0 0-15,0 0 0 16,0 0 0-16,0 0 0 16,0 0 0-16,0 0 0 15,0 0 0-15,-4 1 0 16,2 5 0-16,0 1 0 15,2-3 0-15,0-4 0 16,0 0 0-16,10 0 0 0,11-7 0 16,0-12 0-16,2-8 0 15,-5-7 0-15,-7-2 0 16,-11-2 0-16,0 4 0 16,-11 6 0-16,-18 10 0 15,-12 14 0-15,-7 4 0 16,-4 32 0-16,1 18 0 15,7 12 0-15,10 4 0 16,18 1 0-16,16-7 0 16,2-12 0-16,33-12 0 15,7-14 0-15,7-18 0 0,-3-4 0 16,-1-14 0 0,-9-18 0-16,-7-8 0 0,-10-6 0 15,-2 0 0-15,-7 0 0 16,-3 6 0-16,-5 9 0 15,-2 15 0-15,0 13 0 16,0 3 0-16,2 15 0 16,3 21 0-16,4 11 0 15,6 0 0-15,6 0 0 16,5-9 0-16,1-10 0 16,0-12 0-16,-3-10 0 15,-2-6 0-15,1-8 0 0,-3-20 0 16,2-6 0-16,0-6 0 15,3-3 0-15,2 2 0 16,-5 5 0-16,-4 8 0 16,-7 11 0-16,-4 15 0 15,-3 2 0-15,-1 20 0 16,1 16 0-16,0 10 0 16,5 7 0-16,3-3 0 15,1-6 0-15,3-8 0 16,-3-12 0-16,-3-14 0 15,2-10 0-15,-1 0 0 16,3-20 0-16,5-12 0 16,4-10 0-16,6-6 0 0,0-2 0 15,0 3 0 1,-2 7 0-16,-8 15 0 0,-5 12 0 16,-5 13 0-16,-3 0 0 15,1 28 0-15,2 8 0 16,2 7 0-16,3 1 0 15,1-2 0-15,3-6 0 16,0-8 0-16,17-8-207 16,-6-8-412-16,2-10-509 0</inkml:trace>
  <inkml:trace contextRef="#ctx0" brushRef="#br0" timeOffset="198427.95">29296 13028 2271 0,'0'0'604'0,"0"0"-271"16,0 0-102-16,0 0-113 15,0 0-17-15,0 0-53 16,143 0-14-16,-99 0 7 16,1-8-25-16,-5-4 10 15,-7-2 8-15,-8-4 38 16,-12-4-9-16,-8 0 5 15,-5-5-32-15,-3 5-36 16,-20 3 0-16,-9 5 0 16,-8 11 0-16,-2 3 0 15,-3 11 0-15,5 18 0 16,8 10 0-16,11 5 0 0,11 0 0 16,10-2 0-16,12-4 0 15,28-8 0-15,20-8 0 16,15-10 0-16,12-12-92 15,9 0-115-15,2-16-76 16,-7-8-246-16,-8-6-19 16,-12 0 73-16,-11-2 90 15,-12 2 309-15,-11 0 76 16,-8 4 398-16,-8 2 125 16,-8 2 9-1,-5 4-152-15,-6 1-42 0,-2 5-41 16,0 4-170-16,-8 6-127 15,-19 2 0-15,-9 10 0 16,-6 21 0-16,-7 9 0 16,3 6 0-16,5 2 0 15,10-2 0-15,14-6 0 16,14-6 0-16,3-12 0 16,15-8 0-16,23-11 0 15,7-3 0-15,4-15 0 16,-2-17 0-16,-5-8 0 15,-6-12 0-15,-8-8 0 16,-5-11 0-16,-5-7 0 16,-7-6 0-16,-7 2 0 15,-4 8 0-15,0 16 0 0,0 22 0 16,0 22 0-16,-6 14 0 16,2 26 0-16,-3 30 0 15,3 18 0-15,1 12 0 16,3 4 0-16,0-1 0 15,7-11 0-15,15-10 0 16,9-12 0-16,7-18-104 16,11-14-191-16,5-18-168 15,6-6-6-15,0-12 119 16,-2-16 89-16,-7-8 177 16,-8-8 84-16,-8-4 51 15,-12 0 177-15,-15 3 112 16,-8 12 126-16,0 11-190 0,-16 13-42 15,-15 9-72 1,-11 13-119-16,-4 19-25 0,-1 8-18 16,5 2-14-16,13 0-88 15,15-6-26-15,14-10 14 16,4-10 14-16,30-12 50 16,10-4 50-16,0-12 32 15,4-16 28-15,-8-8 77 16,-7-4 47-16,-4-4-11 15,-7 2-43-15,-3 6-130 16,-9 10 0-16,-5 9 0 16,-3 17 0-16,-2 0 0 15,0 28 0-15,0 23 0 0,-2 15 0 16,-7 30 0 0,1 28 0-16,-2 21 0 0,3 1 0 15,1-24 0-15,0-31 0 16,-2-33 0-16,-1-2 0 15,-1 6 0-15,-6 4 0 16,-4 1 0-16,-7-12 0 16,-6-12 0-16,-4-17 0 15,0-16 0-15,-3-10 0 16,-2-4 0-16,1-32 0 16,8-10 0-16,8-12 0 15,21-29 0-15,16-29-11 0,56-27-11 16,28-7 8-1,4 28 1-15,-15 32 13 0,-23 40 0 16,-6 11-7-16,7-1 6 16,1-2 0-16,3 0 1 15,-11 2 15-15,-8 4 5 16,-7-2-7-16,-10-2-4 16,-4-3-9-16,-10-3 0 15,-8 4 0-15,-6 2-6 16,-3 10 4-16,-10 10-7 15,-14 14 9-15,-10 6-6 16,-3 20-2-16,1 22 8 16,5 10 10-16,13 11 2 15,14-3 6-15,4-6-15 16,14-6-3-16,21-10 0 0,13-10 0 16,13-12-11-16,3-12-53 15,8-4-139-15,24-32-115 16,-21-8-449-16,-7-4-406 0</inkml:trace>
  <inkml:trace contextRef="#ctx0" brushRef="#br0" timeOffset="198693.63">31765 12101 2131 0,'0'0'594'0,"0"0"-122"0,0 0-167 16,0 0-12-16,0 0-74 15,147 59-137-15,-80 15-82 16,5 40 0-16,-6 36 0 16,-12 17 0-16,-28-4 0 15,-21-13 0-15,-7-22 0 16,-32-5 0-16,-6-23 0 16,0-24 0-16,5-20 0 15,-4-12 0-15,-3 0 0 16,0-4 0-16,-3-6-105 15,16-21-171-15,9-13-93 16,18 0-478-16</inkml:trace>
  <inkml:trace contextRef="#ctx0" brushRef="#br0" timeOffset="198865.87">32674 12891 2946 0,'0'0'337'15,"0"0"-141"-15,0 0-52 16,0 0-138-16,0 0-6 16,0 0-653-16,-91 143-1048 0</inkml:trace>
  <inkml:trace contextRef="#ctx0" brushRef="#br0" timeOffset="199084.61">29154 13980 1144 0,'0'0'2177'16,"0"0"-1993"-16,189-108-152 15,-4 68-11-15,31 6 19 16,7 16-40-16,-20 6-46 15,-45 6-46-15,-40 2-31 16,-38 0-67-16,-37 2-149 0,-43 2-138 16,-5 0 122-1,-33 0-801-15</inkml:trace>
  <inkml:trace contextRef="#ctx0" brushRef="#br0" timeOffset="199256.45">29358 14008 1935 0,'0'0'749'16,"0"0"-133"-16,0 0-241 15,0 0 46-15,0 0-421 16,141 63 0-16,96-73 0 16,29-22 0-16,-2-4 0 15,-46 0 0-15,-71 5 0 16,-47 9 0-16,-44 6-194 16,-36 2-158-16,-11 4-390 15,-9 0-814-15</inkml:trace>
  <inkml:trace contextRef="#ctx0" brushRef="#br0" timeOffset="199420.15">31037 14025 1989 0,'0'0'734'16,"0"0"-374"-16,0 0 89 16,0 0-249-16,0 0-200 15,0 0-180-15,0 0-1317 0</inkml:trace>
  <inkml:trace contextRef="#ctx0" brushRef="#br0" timeOffset="-148499.78">884 14899 438 0,'0'0'1947'0,"0"0"-1616"16,0 0 183-16,0 0-226 15,0 0-92-15,0 0-143 0,-22-115-41 16,44 92 4-16,2 2-8 15,3 7 7-15,2 8 13 16,2 6-2-16,2 0-7 16,4 19-18-16,-4 14 1 15,-6 10-2-15,-10 7-10 16,-12 0-29-16,-5 2 19 16,-7-6 11-16,-15-6 8 0,0-10 1 15,4-8 47-15,2-12 55 16,7-6 30-16,5 0-132 15,4-4 0-15,0 0 0 16,0 0 0-16,18 0 0 16,11-4 0-16,13 4 0 15,4 0 0-15,6 0 0 16,-3 17 0-16,-7 6 0 16,-13 9 0-16,-18 7-29 0,-11 1 19 15,-13 6 9 1,-29-6 0-16,-12 4 1 0,-8-4 18 15,-5-8 5-15,3-6-23 16,6-12 0-16,11-6 0 16,13-8 0-16,19-4-59 15,15-50-314-15,15 6-701 16,16-4-673-16</inkml:trace>
  <inkml:trace contextRef="#ctx0" brushRef="#br0" timeOffset="-148070.59">1211 14650 1597 0,'0'0'950'0,"0"0"-698"0,-125-30 221 16,70 30-216-16,0 12-90 16,-5 28-80-16,-10 36 15 15,-1 41-17-15,8 27-11 16,19 15-22-16,26-7-52 15,18-24 0-15,20-29 0 16,12-21 0-16,5-18 0 16,10-8 0-16,13 4 0 15,18-2 0-15,16 0 0 16,24-18 0-16,20-23 0 16,-12-13 0-16,-12-10 0 15,-18-29 0-15,-22-11 0 0,4-18 0 16,2-28 0-1,-15-26 0-15,-28-25 0 0,-23-8 0 16,-21 5 0-16,-48 6 0 16,-28 14 0-16,-24 7 0 15,-18 23 0-15,-15 30 0 16,-5 36 0-16,2 34 0 31,24 18 0-31,32 28 0 0,13 58 0 16,32-14 0-16,15-1-665 0</inkml:trace>
  <inkml:trace contextRef="#ctx0" brushRef="#br0" timeOffset="-147242.35">3056 15107 1681 0,'0'0'1046'15,"0"0"-677"-15,0 0 145 16,0 0-222-16,0 0-98 15,0 0-194-15,0 0 0 16,-67 97 0-16,61-13 0 16,2 6 0-16,-1-2 0 15,2-10 0-15,3-17 0 16,0-19 0-16,0-20 0 16,0-22 0-16,0-6 0 15,0-37 0-15,0-34 0 0,-2-36 0 16,-4 7 0-16,1 8 0 15,5 19 0-15,0 37 0 16,0 8 0-16,0 10 0 16,16 24 0-16,4 0 0 15,7 36 0-15,6 14 0 16,0 17 0-16,1 13 0 16,-1 0 0-16,-2 0 0 15,4-4 0-15,-4-13 0 16,0-22 0-16,-3-16 0 15,-3-19 0-15,-1-6 0 16,-1-40 0-16,2-37 0 16,-4-35 0-16,-3 0 0 0,-5 11 0 15,-3 24 0-15,-6 32 0 16,1 11 0-16,-1 8 0 16,-2 24 0-16,2 2 0 15,4 32 0-15,0 24 0 16,3 17 0-16,1 13 0 15,-1 6 0-15,-3 2 0 16,4-5 0-16,-1-7 0 16,2-12 0-16,3-20 0 15,1-16 0-15,14-28-216 16,-4-6-540-16,-2-18-749 0</inkml:trace>
  <inkml:trace contextRef="#ctx0" brushRef="#br0" timeOffset="-146568.84">3968 15328 2549 0,'0'0'681'0,"0"0"-172"15,0 0-152-15,0 0-357 16,0 0 0-16,0 0 0 16,-21 116 0-16,21-62 0 15,7-4 0-15,5 0 0 16,3-10 0-16,5-9 0 15,5-17 0-15,4-12 0 16,4-2 0-16,1-24 0 0,1-17 0 16,1-4 0-1,-5-10 0-15,-4 7 0 16,-7 6 0-16,-7 14 0 0,-7 14 0 16,-1 12 0-16,0 2 0 15,-1 14 0-15,7 18 0 16,3 12 0-16,1 5 0 15,3 1 0-15,2-5 0 16,0-6 0-16,-2-17 0 16,2-8 0-16,-2-14 0 15,4 0 0-15,2-30 0 16,3-8 0-16,0-6 0 16,-2-1 0-16,-6 9 0 0,-5 14 0 15,-5 6 0 1,-5 14 0-16,0 2 0 0,6 18 0 15,1 10 0-15,3 8 0 16,3 3 0-16,3-3 0 16,3-8 0-16,1-12 0 15,0-6 0-15,3-10 0 16,0-12 0-16,0-20 0 16,2-10 0-16,0-5 0 15,-3 1 0-15,-1 6 0 16,-7 8 0-16,-5 10 0 15,-4 18 0-15,-4 4 0 0,-3 4 0 16,4 24 0 0,1 10 0-16,1 8 0 0,4-1 0 15,1-5 0-15,3-8 0 16,4-6 0-16,2-12 0 16,5-14 0-16,2 0 0 15,2-8-56-15,3-34-200 16,-10-2-451-16,-9 3-1156 0</inkml:trace>
  <inkml:trace contextRef="#ctx0" brushRef="#br0" timeOffset="-145998.89">4963 14877 2206 0,'0'0'1181'0,"0"0"-576"16,0 0-501-16,0 0-104 15,0 0 0-15,0 0 0 16,0 0 0-16,-33-16 0 16,18 24 0-16,-3 10-881 15,-5 0-1964-15</inkml:trace>
  <inkml:trace contextRef="#ctx0" brushRef="#br0" timeOffset="-145842.65">4135 15073 2893 0,'0'0'800'15,"0"0"-397"-15,0 0-403 0,0 0 0 16,0 0 0-16,0 0-191 16,0 0-1058-16</inkml:trace>
  <inkml:trace contextRef="#ctx0" brushRef="#br0" timeOffset="-144779.25">5441 15218 1932 0,'0'0'1254'15,"0"0"-705"-15,0 0-188 16,0 0-361-16,0 0 0 16,0 0 0-16,0 0 0 15,0 138 0-15,0-72 0 16,11-4 0-16,5-3 0 15,5-14 0-15,2-14 0 16,1-21 0-16,1-10 0 16,-5-18 0-16,-2-23 0 15,-7-13 0-15,-3-4 0 16,-2 2 0-16,-2 10 0 0,0 6 0 16,-2 18 0-16,5 14 0 15,-1 8 0-15,6 8 0 16,3 22 0-16,3 10 0 15,5 10 0-15,-4-6 0 32,2-2 0-32,-1-8 0 0,-3-11 0 0,2-14-33 15,-2-9-35-15,1-5-11 16,2-26 52-16,0-9 27 16,2-6 0-16,-1 2 7 15,-2 4 0-15,0 14 25 16,-7 18 19-16,2 8-21 0,-1 20-8 15,3 26 19-15,4 10-24 16,5 8-17-16,8-1 0 16,12-13 0-16,12-14-68 15,11-16-88-15,7-20-34 16,0-2 53-16,-5-32 71 16,-12-13 51-16,-14-8 15 15,-15-6 28-15,-10 1 79 16,-11 6-14-16,-8 12 51 15,0 18 19-15,-6 20-66 32,-17 4-97-32,-8 30 0 0,-5 20 0 15,-1 12 0-15,3-2 0 16,12 1 0-16,8-11 0 16,12-14 0-16,2-10 0 15,4-18 0-15,17-8 0 16,3-4 0-16,3-22 0 15,0-14 0-15,-3-5 0 16,0 4 0-16,-3 6 0 16,-6 17 0-16,-1 8 0 15,-3 10 0-15,5 18 0 16,1 18 0-16,3 9 0 16,7 5 0-16,7-6 0 15,5-8 0-15,7-14 0 0,0-14 0 16,5-8 0-1,0-22 0-15,-2-18 0 0,1-18 0 16,-8-9 0-16,-2-27 0 16,-7-30 0-16,-13-24 0 15,-15 15 0-15,-5 37 0 16,-3 44 0-16,-12 46 0 16,-5 6 0-16,-13 42 0 15,-10 46 0-15,7 52 0 16,15 17 0-16,21-3 0 15,0-37 0-15,25-37 0 16,9-26 0-16,7-14 0 16,9-8 0-16,16-10 0 0,27-22 0 15,-15-30-691 1,-14-16-1787-16</inkml:trace>
  <inkml:trace contextRef="#ctx0" brushRef="#br0" timeOffset="-143771.65">8943 14891 920 0,'0'0'1597'0,"0"0"-973"16,0 0-276-16,-118-72-56 16,75 72 23-16,-3 10-315 15,-3 34 0-15,-9 36 0 16,0 32 0-16,18-5 0 15,15-7 0-15,25-12 0 16,10-26 0-16,34-4 0 16,18 0 0-16,17-26 0 15,5-22 0-15,0-10 0 0,-3-23 0 16,-16-26 0-16,-15-9 0 16,-17-6 0-16,-12 4 0 15,-13 10 0-15,-8 18 0 16,0 15 0-16,0 17 0 15,-6 25 0-15,-5 25 0 16,3 12 0-16,2 4 0 16,6-2 0-16,8-10 0 15,15-9 0-15,9-19 0 16,1-12 0-16,-2-14 0 16,0-10 0-16,-2-25 0 15,-4-6 0-15,0-6 0 16,-7 1 0-16,-3 10 0 15,-1 8 0-15,-7 16 0 16,-3 12 0-16,2 0 0 0,1 24 0 16,7 14 0-16,1 2 0 15,10 0 0-15,6 1 0 16,11-14 0-16,9-10 0 16,5-15 0-16,2-2 0 15,0-27 0-15,-7-13 0 0,-8-12 0 16,-10-10 0-16,-10-8 0 15,-10-14 0-15,-9-6 0 16,-4 1 0-16,0 13 0 16,0 18 0-16,-9 28 0 15,-1 30 0-15,-2 12 0 16,1 42 0-16,1 22 0 0,2 12 0 16,3 11 0-16,3-7 0 15,0-2 0-15,0-10 0 16,-2-12 0-16,1-15 0 15,-2-17 0-15,-1-18 0 16,-1-18 0-16,1-4 0 16,-6-32 0-16,3-21-80 15,5-11 5-15,4-4 29 16,0-4 2-16,7 10 44 16,11 12 66-16,1 18 47 15,2 10-47-15,3 12-66 16,5 14 0-16,11 0 0 15,12 0 0-15,12 14 0 16,9-1 0-16,48 6 0 16,-18-6-80-16,-17-4-866 0</inkml:trace>
  <inkml:trace contextRef="#ctx0" brushRef="#br0" timeOffset="-143631.02">10839 14909 2397 0,'0'0'981'0,"0"0"-419"16,0 0-463-16,0 0-99 15,0 0-223-15,0 0-993 0</inkml:trace>
  <inkml:trace contextRef="#ctx0" brushRef="#br0" timeOffset="-143506.15">10826 15538 2697 0,'0'0'891'16,"0"0"-546"-16,0 0-182 15,0 0-163-15,0 0 0 16,0 0-233-16,75-106-1086 0</inkml:trace>
  <inkml:trace contextRef="#ctx0" brushRef="#br0" timeOffset="-143334.22">11128 15234 2942 0,'0'0'751'16,"0"0"-348"-16,0 0-403 15,133-16 0-15,-54 6 0 16,17 2 0-16,29-6 0 16,-38 1-200-16,-13 5-1165 0</inkml:trace>
  <inkml:trace contextRef="#ctx0" brushRef="#br0" timeOffset="-142333.83">3245 16134 1333 0,'0'0'317'16,"0"0"-73"-16,0 0 264 16,0 0-230-16,0 0 26 15,0 0-81-15,0 0-10 16,-110-2-12-16,110 2-65 15,0 0-46-15,4 0-31 16,23 0-4-16,17 14 16 16,41 0-32-16,50 2-26 0,62-2-1 15,42-8-12 1,30-2 0-16,25-4 0 0,14 0 0 16,32 0 0-16,24 0 0 15,14 4 0-15,15 10 0 16,0 0 0-16,-5 6 0 15,-22-2 0-15,-23 0-8 16,-25 0-2-16,-23-8 10 16,-17-6 0-16,-14-4 3 15,-19 0-3-15,-10 0 0 16,-23 0 15-16,-21 0-15 16,-25 0 0-16,-46 0 0 15,-36-4 0-15,-32 4 0 16,-21-4 0-16,-6 3 0 15,-8 1 0-15,-3 0 0 0,-10 0 0 16,-4 0 0-16,0 0 0 16,0 0 0-16,0 0 0 15,0 0 0-15,0 0 0 16,2-5 0-16,13-3 0 16,-1-2-455-16,1 2-1068 0</inkml:trace>
  <inkml:trace contextRef="#ctx0" brushRef="#br0" timeOffset="-142208.75">10612 16290 1324 0,'0'0'1580'0,"0"0"-990"16,0 0-302-16,0 0-57 16,0 0-148-16,0 0-83 15,0 0-305-15,-5-10-1130 0</inkml:trace>
  <inkml:trace contextRef="#ctx0" brushRef="#br0" timeOffset="-133231.78">12693 14436 1868 0,'0'0'660'0,"0"0"-434"16,0 0 98-16,0 0-47 15,0 0-31-15,0 0-124 16,-49-63-43-16,25 104-32 15,-19 33 32-15,-18 48 28 16,-14 40-46-16,0 19-61 16,11-7 0-16,27-17 0 15,28-27 0-15,9-24 0 16,18-25 0-16,16-19 0 16,14-8 0-16,15-4 0 0,11 2 0 15,7-6 0-15,-6-14 0 16,-15-11 0-16,-18-8 0 15,-13-7 0-15,-16-3 0 16,-11-3 0-16,-2 0 0 16,0 0 0-16,-15 0 0 15,-10 0-14-15,2 0-500 16,6 0-636-16</inkml:trace>
  <inkml:trace contextRef="#ctx0" brushRef="#br0" timeOffset="-132999.16">13027 14901 2465 0,'0'0'797'16,"0"0"-429"-16,0 0-39 16,0 0-192-16,0 0-137 15,0 0 0-15,0 0 0 16,4 102 0-16,-2-14 0 15,1 7 0-15,-3-1 0 16,0-12 0-16,0-12 0 16,4-18 0-16,1-20 0 0,-5-32-177 15,0-22-496 1,0-22-529-16</inkml:trace>
  <inkml:trace contextRef="#ctx0" brushRef="#br0" timeOffset="-132498.81">12902 14825 2083 0,'0'0'857'0,"0"0"-481"16,0 0-16-16,0 0-117 16,0 0-117-16,145-82-75 15,-90 69-51-15,-1-1 0 16,-7 10 0-16,-7 4 0 16,-13 0 0-16,-14 14 0 15,-13 17 0-15,0 13 0 16,-29 12 0-16,-11 2 0 15,-9 2 0-15,2-10 0 16,8-10 0-16,10-12 0 16,15-12 0-16,11-10 0 0,3-6 0 15,17 0 0-15,16 0 0 16,13 0 0-16,10 0 0 16,6-2 0-16,3 2 0 15,-1 0 0-15,-5 24 0 16,-12 8 0-16,-12 11 0 15,-14 7 0-15,-17 0 0 16,-4 2 0-16,-18-2 0 16,-20-2 0-16,-7-12 0 15,-6-8 0-15,2-11 0 16,3-13 0-16,5-4 0 0,8-4 0 16,8-17 0-16,8 6 0 15,8 2 0-15,4 3 0 16,5 8 0-16,0 2 0 15,7 0 0-15,17 8 0 16,5 6 0-16,7 2-191 16,25-6-262-16,-11-2-288 15,-3-8-408-15</inkml:trace>
  <inkml:trace contextRef="#ctx0" brushRef="#br0" timeOffset="-131713.34">13827 15258 506 0,'0'0'1927'0,"0"0"-1259"16,0 0-340-16,0 0 35 16,0 0-59-16,0 0-304 15,0 0 0-15,-33-18 0 16,16 62 0-16,9 14 0 16,6 0 0-16,2-4 0 15,8-10 0-15,21-12 0 16,7-14 0-16,7-14 0 15,-3-4 0-15,-7-22 0 16,-13-14 0-16,-15-8 0 16,-5-6 0-16,-25-4 0 15,-19 0 0-15,-10 6 0 0,-2 9 0 16,6 16 0 0,9 9 0-16,16 14 0 0,19 0 0 15,6 14 0-15,27 8 0 16,22 0 0-16,15-4 0 15,14-17 0-15,11-1 0 16,5-9 0-16,-3-22-179 16,-8-2-14-16,-14-7 47 15,-20-5 74-15,-16 5 71 16,-15-4 1-16,-11 8 79 31,-7 2 73-31,0 10 10 0,0 4 36 16,0 10-198-16,-2 8 0 15,-1 2 0-15,3 14 0 16,0 24 0-16,0 18 0 16,0 12 0-16,0 11 0 15,0 7 0-15,3-2 0 16,8-2 0-16,6-8 0 16,8-10 0-16,6-11 0 15,10-21 0-15,1-19 0 16,2-13 0-16,1-15 0 15,-3-29 0-15,-1-19-53 0,-4-25 29 16,-3-24 14-16,-8-27 10 16,-6 9 4-16,-10 28-4 15,-6 34 37-15,-4 29 9 16,0 8-46-16,0 4 0 16,0 13 0-16,0 14 0 15,0 14 0-15,-10 53 0 16,8 35 0-16,2 32 0 15,0-8 0-15,16-23 0 16,1-35 0-16,4-22 0 16,6 0 0-16,10-2 0 15,8-12 0-15,2-18 0 0,4-14 0 16,-2-18 0-16,-6-26 0 16,-10-12-218-16,-13-8-97 15,-20-22-249-15,-11 15-206 16,-21 16-556-16</inkml:trace>
  <inkml:trace contextRef="#ctx0" brushRef="#br0" timeOffset="-131541.48">14377 15147 2550 0,'0'0'821'15,"0"0"-458"-15,0 0-99 16,0 0-166-16,119-42-98 0,-35 12 0 15,54-12 0 1,-20 8-98-16,-15 4-755 0</inkml:trace>
  <inkml:trace contextRef="#ctx0" brushRef="#br0" timeOffset="-131010.29">15587 15382 1290 0,'0'0'1143'16,"0"0"-386"-16,0 0-415 16,0 0-50-16,0 0-106 15,0 0-100-15,0 0-86 16,18 80 0-16,-7-80 0 16,-2-22 0-16,0-12 0 0,2-12 0 15,-2-12 0 1,-2-32 0-16,-5-27 0 0,-2 7 0 15,0 12 0-15,0 22 0 16,-9 35 0-16,0 3 0 16,0 8 0-16,0 22 0 15,2 8 0-15,1 18 0 16,-1 31 0-16,1 19 0 16,3 14 0-16,3 10 0 15,0 2 0-15,12 3 0 16,12-7 0-16,10-8 0 15,10-8 0-15,12-20 0 0,8-18 0 16,12-18 0-16,2-18 0 16,-5-8 0-16,-5-32 0 15,-18-14 0-15,-14-14 0 16,-20-8 0-16,-16 0 0 16,0 1 0-16,-21 17 0 15,-8 26 0-15,-4 20 0 16,2 12 0-16,2 42 0 15,9 18 0-15,13 15 0 16,7-3 0-16,18 4 0 16,26-14 0-16,20-14 0 15,13-16 0-15,10-18 0 16,31-14-62-16,-24-22-742 0,-17-6-1780 0</inkml:trace>
  <inkml:trace contextRef="#ctx0" brushRef="#br0" timeOffset="-130399.35">16873 15205 2119 0,'0'0'712'15,"0"0"-334"-15,0 0-30 16,0 0-48-16,0 0-61 15,0 0-239-15,0 0 0 0,25-82 0 16,-4 109 0 0,8 14 0-16,2 13 0 0,0 9 0 15,-4-1 0-15,-2-2 0 16,-9-6 0-16,-5-12 0 16,-5-11 0-16,-3-13 0 15,-1-18 0-15,0 0 0 16,0-32 0-16,5-11 0 15,2-9 0-15,4 0 0 16,5 4 0-16,1 12 0 16,0 12 0-16,3 20 0 15,-1 4 0-15,3 14 0 16,0 22 0-16,3 12 0 16,2 0 0-16,2 2 0 0,5-8 0 15,6-7 0-15,7-17 0 16,5-14 0-16,4-4 0 15,-3-22 0-15,-3-15 0 16,-13-15 0-16,-8-8 0 16,-14-4 0-16,-13 0 0 15,-4 6 0-15,-7 9 0 16,-17 23 0-16,-7 20 0 16,-3 6 0-16,1 32 0 15,4 21 0-15,8 9 0 16,15 6 0-16,6 2 0 15,20-6 0-15,27-11 0 16,15-13 0-16,14-16 0 0,6-20 0 16,32-17 0-16,-23-20-222 15,-17-6-775-15</inkml:trace>
  <inkml:trace contextRef="#ctx0" brushRef="#br0" timeOffset="-129705.77">18591 15165 1393 0,'0'0'1211'0,"0"0"-532"15,0 0-360-15,0 0-58 16,0 0-128-16,0 0-33 16,-118-14-100-16,84 45 0 0,-7 14 0 15,6 12 0-15,6 9 0 16,14 6 0-16,15-8 0 15,6-7 0-15,38-16 0 16,20-14 0-16,11-19 0 16,10-8 0-16,-3-26 0 15,-4-20-101-15,-13-13-142 16,-14-5 62-16,-13-10 7 16,-13-6 78-16,-12-4 85 15,-5-7 11-15,-6 7 100 0,-2 12 83 16,0 22 60-16,0 22 37 15,0 28-280-15,0 8 0 16,0 40 0-16,0 20 0 16,-2 12 0-16,2 9 0 0,0 5 0 15,0-4 0-15,0-6 0 16,2-8 0-16,8-22 0 16,1-13 0-16,5-19 0 15,1-22 0-15,6 0 0 16,6-35 0-16,2-15-11 15,7-14-73-15,1-6 44 16,4-6 40-16,1 1 3 16,-3 16 72-16,-7 10-18 15,-11 19-57-15,-7 16 0 16,-7 12 0-16,-7 2 0 16,-2 14 0-16,0 17 0 15,-15 6 0-15,-12 8 0 0,-4-1 0 16,-7 0 0-1,3 0 0-15,1-4 0 0,8-6 0 16,12-4 0-16,12-4 0 16,2-6 0-16,20-4 0 15,20-3 0-15,11-8 0 16,10-5 0-16,7 0 0 16,3-5 0-16,-2-12 0 15,12-11-15-15,-21 2-694 16,-16 4-1132-16</inkml:trace>
  <inkml:trace contextRef="#ctx0" brushRef="#br0" timeOffset="-128610.56">21295 14807 1714 0,'0'0'554'0,"0"0"-167"0,0 0 151 16,0 0-291-16,-149-81-10 16,94 87-36-16,-8 37-43 15,-9 34-98-15,1 34-60 16,15-3 0-16,21-7 0 15,28-15 0-15,7-24 0 16,38 6 0-16,18-2 0 16,19-16 0-16,14-16 0 15,10-20 0-15,1-14 0 16,-6-4 0-16,-11-28 0 16,-17-8 0-16,-15-10 0 15,-20-2 0-15,-17 2 0 16,-14 10 0-16,-6 10 0 0,-29 20 0 15,-9 10 0 1,-8 8 0-16,2 28 0 0,0 10 0 16,11 8 0-16,12-2 0 15,18-6 0-15,9-7 0 16,15-12 0-16,23-17 0 16,7-10 0-16,-3 0 0 15,-1-22 0-15,-10-6 0 16,-9-4 0-16,-9 6 0 15,-8 4 0-15,-3 12 0 16,0 6 0-16,0 4 0 16,5 6 0-16,5 16 0 15,3 4 0-15,9 0 0 16,7-8 0-16,7-4 0 0,2-10 0 16,1-4 0-16,-6-12 0 15,-4-16 0-15,-6-8 0 16,-5-8 0-16,-7-10 0 15,-2-4 0-15,-4-4 0 16,-2-6 0-16,-1 5 0 16,-2 15 0-16,-2 12 0 15,0 26 0-15,0 10 0 16,0 36 0-16,3 26 0 16,5 34 0-16,11 39 0 15,12 33 0-15,4 3 0 16,1-11 0-16,-7-40 0 15,-13-39 0-15,-8-23 0 0,-3-10 0 16,-5-6 0-16,0-4 0 16,0-16 0-16,-16-22-93 15,-6-8-252-15,-3-36-134 16,-4-68-150-16,7 14-81 16,7-9-1032-16</inkml:trace>
  <inkml:trace contextRef="#ctx0" brushRef="#br0" timeOffset="-128375.8">21964 15338 1706 0,'0'0'731'0,"0"0"-111"16,0 0-132-16,0 0-208 16,0 0-80-16,138-86-129 0,-85 86-71 15,5 10 0-15,-2 18 0 16,-7 6 0-16,-17 8 0 16,-20 6 0-16,-12 0 0 15,-29-2 0-15,-26-2 0 16,-16-3 0-16,-5-11 0 15,4-8 0-15,20-12 0 16,17-10 0-16,31 0 0 16,8-30 0-16,81-20-375 15,0 4-558-15,2 5-1621 0</inkml:trace>
  <inkml:trace contextRef="#ctx0" brushRef="#br0" timeOffset="-127337.25">22888 15250 1886 0,'0'0'640'0,"0"0"-257"16,0 0-31-16,0 0-153 15,0 0-73-15,-133-105-21 16,90 105-3-16,-3 0 18 16,-4 24-12-16,6 19-33 15,4 8-75-15,16 10 0 16,12-3 0-16,12-4 0 15,16-14 0-15,24-14 0 16,9-16 0-16,5-10 0 16,-4-10 0-16,-2-20 0 0,-8-6 0 15,-11-8 0-15,-7 0 0 16,-7 2 0-16,-3 6 0 31,-6 10 0-31,-3 12 0 0,-3 14 0 16,0 0 0-16,0 32 0 15,0 8 0-15,0 8 0 16,0-2 0-16,4-2 0 16,14-12 0-16,9-10 0 15,4-16 0-15,7-6 0 16,0-2 0-16,1-24 0 16,2-6 0-16,-5-6 0 15,-3-4 0-15,-2-2 0 16,-4 0 0-16,-8 8 0 0,-2 9 0 15,-9 18 0 1,-4 9 0-16,-1 0 0 0,2 26 0 16,-3 6 0-16,7 4 0 15,1 0 0-15,11-6 0 16,6-8 0-16,4-14 0 16,7-8 0-16,1 0 0 15,2-20 0-15,1-8 0 16,0-2 0-16,-3-6 0 15,-4 0 0-15,-1-4 0 16,-3-1 0-16,-2 5 0 16,-5 0 0-16,-6 14 0 15,-4 4 0-15,-6 14 0 0,-6 4 0 16,-2 0 0 0,3 6 0-16,-3 10 0 0,2-4 0 15,0-2 0-15,0-6 0 16,-2-2 0-16,0-2 0 15,0 0 0-15,0-2 0 16,0-10 0-16,-9 0 0 16,-7 2 0-16,-3 8 0 15,-6 2 0-15,-4 10 0 16,-2 18 0-16,0 15 0 16,4 7 0-16,4 4 0 15,8 0 0-15,11-2 0 16,4-2 0-16,13-16 0 15,25-6 0-15,17-14 0 16,14-14 0-16,8 0 0 0,-2-30 0 16,-1-6 0-16,-9-6 0 15,-12-6 0-15,-13-5 0 16,-11-1 0-16,-8 4 0 16,-13 10 0-16,-4 8 0 15,-4 10 0-15,0 18 0 16,0 4 0-16,-2 4 0 15,-6 22 0-15,-2 6 0 16,6 4 0-16,4 0 0 16,0 3 0-16,0-7 0 15,8 0 0-15,17-10 0 16,6-10 0-16,12-6 0 16,3-6-18-16,25-14-306 0,-12-12-328 15,-12-9-396-15</inkml:trace>
  <inkml:trace contextRef="#ctx0" brushRef="#br0" timeOffset="-127165.4">24339 14640 2916 0,'0'0'712'0,"0"0"-367"16,0 0-222-16,0 0-123 15,0 0 0-15,0 0-146 0,0 0-1213 16</inkml:trace>
  <inkml:trace contextRef="#ctx0" brushRef="#br0" timeOffset="-126865.39">24893 14534 2861 0,'0'0'810'16,"0"0"-385"-16,0 0-425 16,0 0 0-16,0 0 0 15,-6 174 0-15,6-31 0 16,0-9 0-16,11-26 0 15,-2-33 0-15,-4-25 0 16,-3-5 0-16,0 2 0 16,-2-7 0-16,-7-26-128 15,-11-12-573-15,-6-2-489 0</inkml:trace>
  <inkml:trace contextRef="#ctx0" brushRef="#br0" timeOffset="-126333.65">24635 15077 466 0,'0'0'1942'0,"0"0"-1106"15,0 0-348-15,0 0-232 16,0 0-148-16,136-20-108 16,-53 10 0-16,6-6 0 15,0-4 0-15,-11-2 0 16,-16 2 0-16,-19 4 0 16,-22 4 0-16,-11 8 0 15,-10 4 0-15,0 0 0 16,-10 20 0-16,0 12 0 15,3 0 0-15,7 2 0 16,0-2 0-16,29-10 0 0,11-6 0 16,12-14 0-16,1-2 0 15,-2-8 0-15,-6-20 0 16,-10-6 0-16,-6-2 0 16,-9 0 0-16,-8 4 0 15,-6 8 0-15,-4 14 0 16,-2 10 0-16,0 8 0 15,-4 28 0-15,-10 18 0 16,1 16 0-16,2 11 0 16,2 19 0-16,4 22 0 15,5-12 0-15,0-8 0 0,0-13 0 16,0-19 0 0,0 10 0-16,0 10 0 0,-4-13 0 15,-2-15 0-15,-5-16 0 16,-3-16 0-16,-9-20 0 15,-6-10 0-15,-6-14 0 16,-9-22 0-16,-1-14 0 16,0-12 0-16,10-9 0 15,19-9 0-15,16 0 0 16,14 0 0-16,39 2 0 16,16 2 0-16,15 1 0 15,35-19-209-15,-22 18-406 0,-16 10-605 16</inkml:trace>
  <inkml:trace contextRef="#ctx0" brushRef="#br0" timeOffset="-126077.05">25941 14516 1689 0,'0'0'1341'0,"0"0"-651"15,0 0-314-15,0 0-376 16,0 0 0-16,143 156 0 15,-75-56 0-15,-5-3 0 16,-3 7 0-16,-4 0 0 16,-21-13 0-16,-8 9 0 15,-16-4 0-15,-11-6 0 16,-19-6 0-16,-27-7 0 16,-12-15 0-16,-6-18 0 0,2-12 0 15,9-32-137-15,16 0-467 16,24-14-569-16</inkml:trace>
  <inkml:trace contextRef="#ctx0" brushRef="#br0" timeOffset="-125905.2">26925 14883 2221 0,'0'0'962'0,"0"0"-663"16,0 0-167-16,0 0-132 15,0 0-318-15,0 0-1372 0</inkml:trace>
  <inkml:trace contextRef="#ctx0" brushRef="#br0" timeOffset="-125811.35">26975 15316 1781 0,'0'0'942'15,"0"0"-440"-15,0 0-225 16,0 0-140-16,0 0-137 15,0 0-702-15,0 0-1437 0</inkml:trace>
  <inkml:trace contextRef="#ctx0" brushRef="#br0" timeOffset="-125639.58">27336 14975 2576 0,'0'0'869'16,"0"0"-379"-16,0 0-329 0,0 0-161 15,167-26 0-15,-103 10 0 16,13-8 0-16,-23-2-558 16,-15 8-1500-16</inkml:trace>
  <inkml:trace contextRef="#ctx0" brushRef="#br0" timeOffset="-121110.7">10930 16914 373 0,'0'0'493'0,"0"0"-402"15,0 0-3-15,0 0-33 16,0 0-23-16,0 0 65 15,-4-22 109-15,2 12 83 16,0-2 39-16,0-6 50 0,2 0-31 16,0 0-20-16,-3-4-74 15,3 0-13-15,0-5-60 16,-3 5-37-16,1 3-35 16,0-2-40-16,0 11-68 15,-2 0 0-15,1 6 0 16,1 4 0-16,0 0 0 15,0 32 0-15,0 17 0 16,2 13 0-16,0 10 0 16,0 8 0-16,13-8 0 15,9-10 0-15,7-13 0 16,7-9 0-16,-1-20 0 16,5-12 0-16,3-8 0 0,1-22 0 15,1-23 0-15,-3-9 0 16,-4-10 0-16,-7-10 0 15,-8-2 0-15,-7 0 0 16,-10 5 0-16,-6 17 0 16,0 22 0-16,0 24 0 15,-16 8 0-15,-1 30 0 16,1 15 0-16,7 9 0 16,9 0 0-16,0 0 0 15,25-6 0-15,10-4 0 16,9-8 0-16,2 0 0 15,-4-4 0-15,-5-1 0 0,-12-4 0 16,-11 4 0 0,-14-5 0-16,0-2 0 0,-31-2 0 15,-12 0 0-15,-9-10 0 16,-23-12 0-16,12-16-212 16,8-16-756-16</inkml:trace>
  <inkml:trace contextRef="#ctx0" brushRef="#br0" timeOffset="-120938.74">10997 16375 1881 0,'0'0'1509'16,"0"0"-1047"-16,0 0-218 0,0 0-244 16,0 0 0-16,0 0 0 15,118-45 0-15,-51 45-790 0</inkml:trace>
  <inkml:trace contextRef="#ctx0" brushRef="#br0" timeOffset="-120172.31">12123 16266 2271 0,'0'0'762'15,"0"0"-264"-15,0 0-131 16,0 0-169-16,0 0-198 16,0 0 0-16,-43 149 0 15,43-7 0-15,0-8 0 16,14-27 0-16,3-31 0 15,3-26 0-15,9 2 0 16,11-6 0-16,8-2 0 16,2-22 0-16,2-22 0 15,-3-9 0-15,-9-32 0 16,-7-17 0-16,-12-16 0 0,-17-24 0 16,-4 3 0-16,0 5 0 15,-16 6 0-15,1 36 0 16,3 16 0-16,3 28 0 15,7 26 0-15,2 30 0 16,0 24 0-16,0 10 0 16,9-5 0-16,11 7 0 15,5-16 0-15,2-14 0 16,2-14 0-16,0-20 0 16,-5-12 0-16,-2-12 0 15,-4-12 0-15,-3-20 0 16,-4-14 0-16,1-2 0 0,-3-2 0 15,-3 10 0 1,2 10 0-16,-2 20 0 0,3 10 0 16,5 6 0-16,5 28 0 15,6 6 0-15,8 6 0 16,5-2 0-16,5-4 0 16,3-8 0-16,1-6 0 15,-1-17 0-15,0-9 0 16,-11 0 0-16,-6-17 0 15,-7-11 0-15,-11-16 0 16,-8-6 0-16,-3-6 0 16,0 2 0-16,-11 4 0 15,-5 14 0-15,5 23 0 0,3 13 0 16,8 23 0 0,0 25 0-16,8 10 0 0,21 0 0 15,11 0 0-15,14-12 0 16,6-12 0-16,2-20 0 15,-4-10 0-15,-14-22-135 16,-15-18-453-16,-24-4-451 0</inkml:trace>
  <inkml:trace contextRef="#ctx0" brushRef="#br0" timeOffset="-120008.88">12000 16547 2972 0,'0'0'702'0,"0"0"-492"0,0 0 2 16,165 50-212-16,-12-42 0 15,16-6 0-15,-34-2-42 16,-42 0-1291-16</inkml:trace>
  <inkml:trace contextRef="#ctx0" brushRef="#br0" timeOffset="-119633.91">14353 16571 2087 0,'0'0'730'0,"0"0"-206"16,0 0-167-16,0 0-114 15,0 0-88-15,0 0-155 16,-127-90 0-16,75 130 0 16,-1 14 0-16,6 18 0 15,10 12 0-15,18 1 0 16,19-5 0-16,21-8 0 15,54-10 0-15,50-22 0 16,38-22 0-16,12-18 0 16,-29-9 0-16,-42-22 0 0,-44 5-159 15,-4-32-314-15,-9 8-241 16,-13 2-320-16</inkml:trace>
  <inkml:trace contextRef="#ctx0" brushRef="#br0" timeOffset="-119070.96">15050 16723 658 0,'0'0'1280'0,"0"0"-623"15,0 0-116-15,0 0-180 16,0 0-18-16,0 0-87 16,0 0-256-16,-87-28 0 15,48 37 0-15,-11 18 0 16,1 10 0-16,7 11 0 0,8 2 0 16,14-6 0-1,16 0 0-15,4-12 0 0,20-6 0 16,18-16 0-16,4-6 0 15,-2-4 0-15,-2-6 0 16,-9-16 0-16,-8-4 0 16,-11-4 0-16,-3 2 0 15,-5 2 0-15,-2 8 0 16,0 8 0-16,0 6 0 16,4 4 0-16,6 10 0 15,5 16 0-15,10 0 0 16,8-2 0-16,9-2 0 15,10-10 0-15,1-12 0 16,-2 0 0-16,-4-22 0 16,-9-14 0-16,-7-8 0 0,-11-10-18 15,-5-8 4-15,-7-5 14 16,-4-1 19-16,-4 2-6 16,0 12-13-16,0 20 0 15,0 20 0-15,0 14 0 16,0 30 0-16,0 46 0 15,0 36 0-15,5 45 0 16,14 21 0-16,8-3 0 16,-2-11 0-16,-5-21 0 15,-7-27 0-15,-7-30 0 16,0-28 0-16,-6-20 0 16,0-14 0-16,0-9 0 15,-19-30-227-15,-3-29-540 16,-5-10-298-16</inkml:trace>
  <inkml:trace contextRef="#ctx0" brushRef="#br0" timeOffset="-118866.43">15396 16848 992 0,'0'0'1367'0,"0"0"-576"16,0 0-415-16,0 0-43 16,120-64-96-16,-66 64-237 15,8 14 0-15,0 14 0 16,-5 6 0-16,-7 8 0 15,-21 6 0-15,-20 2 0 16,-12 2 0-16,-41-6 0 16,-20-1 0-16,-10-5 0 15,0-10 0-15,14-8 0 16,20-12 0-16,40-10-35 0,20-18-451 16,23-8-557-16</inkml:trace>
  <inkml:trace contextRef="#ctx0" brushRef="#br0" timeOffset="-117967.18">16300 16838 1620 0,'0'0'890'0,"0"0"-341"0,0 0-244 15,22-125 9-15,-15 98-46 16,-7 6-118-16,0 11-150 15,-15 10 0-15,-19 8 0 16,-6 28 0-16,-7 14 0 16,2 13 0-16,10 3 0 15,10-2 0-15,16-2 0 16,9-18 0-16,11-8 0 16,26-18 0-16,5-18 0 15,5 0 0-15,-1-22 0 16,-6-10 0-16,-9-12 0 15,-6 4 0-15,-9-4 0 16,-7 8 0-16,-5 8 0 16,-2 14 0-16,-2 14 0 0,0 0 0 15,2 28 0-15,2 8 0 16,6 8 0-16,5 0 0 16,6-4 0-16,3-12 0 15,7-6 0-15,5-13 0 16,2-9 0-16,-1-9 0 15,4-19 0-15,-1-12 0 16,0-4 0-16,3-4 0 16,1-2 0-16,-2 2 0 15,-1 8 0-15,-6 16 0 16,-2 11 0-16,-6 13 0 0,0 5 0 16,0 17 0-1,-3 0 0-15,-2 0 0 0,-1-4 0 16,-6-4 0-16,-1-10 0 15,-6-4 0-15,-6-4 0 16,-2-14 0-16,0-8 0 16,-2-6 0-16,-16 1 0 15,-4 4 0-15,-7 4 0 16,-2 9 0-16,-2 14 0 16,-4 0 0-16,2 37 0 15,2 8 0-15,8 18 0 16,12 3 0-16,13 0 0 15,0-4 0-15,31-8 0 0,19-13 0 16,12-13 0 0,9-20 0-16,4-8 0 0,1-4 0 15,-7-23 0-15,-6-5 0 16,-10-4 0-16,-13-8 0 16,-9 0 0-16,-10 4 0 15,-10-2 0-15,-7 8 0 0,-2 12 0 31,-2 8 0-31,0 14 0 0,0 4 0 0,0 32 0 16,0 8 0-16,0 10 0 16,0 0 0-16,14-2 0 15,15-11 0-15,6-18 0 0,10-10 0 16,17-26 0 0,-8-19-236-16,-12-12-782 0</inkml:trace>
  <inkml:trace contextRef="#ctx0" brushRef="#br0" timeOffset="-117842.28">17746 16423 2838 0,'0'0'778'16,"0"0"-544"-16,0 0-105 31,0 0-129-31,0 0-178 16,0 0-1210-16</inkml:trace>
  <inkml:trace contextRef="#ctx0" brushRef="#br0" timeOffset="-117045">18014 17000 2252 0,'0'0'877'0,"0"0"-494"31,0 0-96-31,0 0-131 16,66-118-15-16,-30 74-141 0,1-4 0 0,2-15 0 16,-1-19 0-16,-3-24 0 31,-10 4 0-31,-8 8 0 0,-12 17 0 0,-5 25 0 16,0 10 0-16,-2 16 0 15,-16 22 0-15,-5 14 0 16,-6 60 0-16,0 37 0 0,8 5 0 15,7-6 0-15,14-12 0 16,0-30 0-16,12 7 0 16,14-5 0-16,10-20 0 15,6-16 0-15,4-16 0 16,2-14 0-16,-4-8 0 16,-1-24 0-16,-10-4 0 15,-6-4 0-15,-8 0 0 16,-5 8 0-16,-5 11 0 15,-5 16 0-15,-4 5 0 0,2 18 0 16,6 18 0 0,0 4 0-16,10 0 0 0,8-10 0 15,6-6 0-15,6-16 0 16,2-8 0-16,0 0 0 16,-5-26 0-16,-3-10 0 15,-8-4 0-15,-5-4 0 16,-7 2 0-16,-3 7 0 15,-1 9 0-15,-6 16 0 16,0 10 0-16,2 14 0 16,0 26 0-16,1 19 0 31,1 29 0-31,2 32 0 16,-6 28 0-16,0 17 0 15,-2-5 0-15,0-11 0 16,0-25 0-16,0-22 0 0,-4-29 0 15,-8-23 0-15,-3-16 0 16,-10-10 0-16,-8-8 0 16,-9-16 0-16,-5-8 0 15,-3-32 0-15,4-32 0 16,17-31 0-16,29-27 0 16,25-12 0-16,37 21 0 15,42 9 0-15,8 24 0 16,-12 16 0-16,-4 9 0 15,-40 23 0-15,-19-10-72 16,-12 6-593-16,-19 4-611 0</inkml:trace>
  <inkml:trace contextRef="#ctx0" brushRef="#br0" timeOffset="-116904.29">18415 16393 745 0,'0'0'2331'0,"0"0"-1488"15,0 0-666-15,0 0-177 16,0 0 0-16,0 0 0 16,143-46 0-16,-41 29 0 15,-17 7-321-15,-8 1-2429 0</inkml:trace>
  <inkml:trace contextRef="#ctx0" brushRef="#br0" timeOffset="-115675.95">21004 16633 1803 0,'0'0'733'15,"0"0"-168"-15,0 0-100 16,0 0-125-16,0 0-150 16,0 0-190-16,0 0 0 15,12-80 0-15,-24 124 0 0,-7 14 0 16,0 10 0-1,1 7 0-15,5-11 0 0,6-8 0 16,7-10 0-16,0-16 0 16,0-16 0-16,0-10 0 15,0-4 0-15,9-14 0 16,4-24 0-16,7-4 0 16,7-2 0-16,6 0 0 15,5 16 0-15,2 16 0 16,-2 12 0-16,-2 22 0 15,-3 22 0-15,1 10 0 16,-1 4 0-16,5 0 0 16,2-14 0-16,0-12 0 15,-4-10 0-15,-5-22 0 16,-9 0 0-16,-9-27 0 0,-8-18 0 16,-5-13 0-16,-5-8 0 15,-12-2 0-15,-5-2 0 16,5 16 0-16,7 9 0 15,10 19 0-15,0 16 0 16,18 10 0-16,24 0 0 16,14 0 0-16,15 4 0 15,12-4 0-15,1 0 0 16,-6-12 0-16,-14-12 0 16,-16-12 0-16,-25 2 0 0,-17-10 0 15,-6 2 0-15,-16-2 0 16,-13 4 0-16,-3 8 0 0,6 19 0 15,-1 13 0-15,5 45 0 16,4 45 0-16,9 12 0 16,7-4 0-16,2-9 0 15,17-25 0-15,17-2 0 16,9-4 0-16,3-18 0 16,1-22 0-16,-5-18 0 15,-6 0 0-15,-9-28 0 16,-5-12 0-16,-9-8 0 15,-1-6 0-15,-6 0 0 0,1 10 0 16,-3 12 0-16,4 19 0 16,0 13 0-16,3 13 0 15,5 23 0-15,3 10 0 16,2 6 0-16,4-8 0 16,4-2 0-16,0-16 0 15,0-8 0-15,0-14 0 16,-6-4 0-16,0-4 0 15,-3-18 0-15,-2-6 0 16,0 2 0-16,-3 0 0 16,1 8 0-16,-3 8 0 15,1 10 0-15,-1 6 0 16,3 24 0-16,1 10 0 0,6 0 0 16,4 0 0-16,4-8 0 15,-2-10 0-15,-2-18 0 16,-4-4-107-16,-7-48-497 15,-5 2-346-15,-9-6-289 0</inkml:trace>
  <inkml:trace contextRef="#ctx0" brushRef="#br0" timeOffset="-115566.58">22728 16361 2338 0,'0'0'847'0,"0"0"-516"15,0 0-271-15,0 0-60 16,0 0-850-16</inkml:trace>
  <inkml:trace contextRef="#ctx0" brushRef="#br0" timeOffset="-115004.02">23210 16673 2357 0,'0'0'789'0,"0"0"-275"16,0 0-211-16,0 0-170 16,0 0-133-16,-135-10 0 15,98 51 0-15,6 4 0 16,8 14 0-16,14-1 0 16,9 4 0-16,11-8 0 0,28-6 0 15,11-12 0-15,13-18 0 16,7-14 0-16,3-4 0 15,2-26 0 1,-7-14 0-16,-13-14 0 0,-13-14 0 16,-15-28 0-16,-18-31 0 15,-9-29 0-15,0 18 0 16,-14 35 0-16,3 45 0 16,3 44 0-16,1 6 0 15,-2 8 0-15,0 22 0 16,0 44 0-16,3 43 0 15,6 29 0-15,0-4 0 16,2-27 0-16,9-31 0 0,4-26 0 16,3 2 0-16,2-2 0 15,2-6 0-15,1-18 0 16,-1-16 0-16,3-10 0 16,4-18 0-16,2-18 0 15,2-12 0-15,3 2 0 16,-7 2 0-16,-4 8 0 15,-10 18 0-15,-4 14 0 16,-6 4 0-16,-1 18 0 16,3 18 0-16,3 4 0 15,11 0 0-15,30 12 0 16,-4-16-197-16,4-8-835 0</inkml:trace>
  <inkml:trace contextRef="#ctx0" brushRef="#br0" timeOffset="-114535.22">25136 16906 1916 0,'0'0'759'16,"0"0"-228"-16,0 0-192 15,0 0-81-15,-53-116-63 16,19 94-97-16,-8 8-98 15,-11 9 0-15,-8 5 0 16,-5 23 0-16,-3 17 0 16,4 8 0-16,16 10 0 15,20-4 0-15,25-6 0 0,8-10 0 16,41-12 0-16,17-13 0 16,12-13 0-16,2-17 0 15,-5-19 0-15,-13-14 0 16,-12-12 0-16,-17-26 0 15,-19-29 0-15,-10-23 0 16,-14 16 0-16,-9 30 0 16,6 45 0-16,11 35 0 15,-2 14 0-15,4 5 0 16,2 45 0-16,2 48 0 16,16 32 0-16,13 3 0 15,2-29 0-15,-2-34 0 0,-3-24 0 16,5 2 0-16,12-4-120 15,-8-8-489-15,-6-18-546 0</inkml:trace>
  <inkml:trace contextRef="#ctx0" brushRef="#br0" timeOffset="-114238.38">25357 16914 1803 0,'0'0'1028'15,"0"0"-486"-15,0 0-268 16,0 0-22-16,0 0-126 15,0 0-55-15,114-14-71 16,-67-4 0-16,-7-8 0 16,-7 0 0-16,-15-6 0 0,-13-3 0 15,-5 8 0 1,-16-4 0-16,-18 13 0 0,-8 12 0 16,-1 6 0-16,1 18 0 15,7 19 0-15,8 13 0 16,14 6 0-16,13 2 0 15,0 0 0-15,33-12 0 16,14-6 0-16,15-10 0 16,9-16 0-16,8-9 0 15,1-5-51-15,16-27-315 16,-23-5-425-16,-15-2-872 0</inkml:trace>
  <inkml:trace contextRef="#ctx0" brushRef="#br0" timeOffset="-113840.05">26362 16704 1761 0,'0'0'722'15,"0"0"-123"-15,0 0-136 16,0 0-177-16,0 0-21 16,0 0-265-1,-118-85 0-15,84 99 0 16,-3 22 0-16,1 13 0 15,3 13 0-15,13 0 0 16,13 2 0-16,7-6 0 16,27-10 0-16,26-8 0 15,19-22 0-15,9-9 0 16,4-9 0-16,-2-13 0 0,-14-15 0 16,-13-12 0-1,-19-8 0-15,-12-2 0 0,-14 2 0 16,-9 4 0-16,-2 12 0 15,0 18 0-15,0 14 0 16,0 1 0-16,-4 34 0 16,4 9 0-16,0 6 0 15,8 0 0-15,17-6 0 16,8-8 0-16,8-10 0 16,14-26 0-16,-8 0-543 15,-9-14-740-15</inkml:trace>
  <inkml:trace contextRef="#ctx0" brushRef="#br0" timeOffset="-113746.43">27006 16352 2399 0,'0'0'658'16,"0"0"-184"-16,0 0-342 16,0 0-132-16,0 0-135 15,0 0-956-15</inkml:trace>
  <inkml:trace contextRef="#ctx0" brushRef="#br0" timeOffset="-113308.97">27556 16691 1345 0,'0'0'911'0,"0"0"-665"16,0 0 49-16,0 0 67 15,-22-112-108-15,-22 112-117 16,-12 0-35-16,-4 32 22 16,-3 16 25-16,10 6-47 15,13 5-33-15,17-1-69 16,23-6 0-16,2-10 0 16,40-12 0-16,16-16 0 15,10-14 0-15,3-8 0 16,-4-28 0-16,-11-10 0 15,-12-12 0-15,-15-13 0 16,-11-9 0-16,-12-10 0 0,-6-4 0 16,0 10 0-1,-2 8 0-15,-8 23 0 0,0 29 0 16,1 24 0-16,5 18 0 16,4 50 0-16,0 7 0 15,0 15 0-15,0 0 0 16,15-14 0-16,3 4 0 15,3-13 0-15,10-5-203 16,-7-22-393-16,3-18-617 0</inkml:trace>
  <inkml:trace contextRef="#ctx0" brushRef="#br0" timeOffset="-112744.95">27953 16834 823 0,'0'0'1926'16,"0"0"-1584"-16,0 0-174 0,0 0 54 15,0 0-47-15,0 0-119 16,117-40-35-16,-80 26-21 16,-2-3-11-16,-3-1 3 15,-6-1-13-15,-10-3 12 16,-12-5 8-16,-4 1 2 16,-4 4 10-16,-23 8-11 15,-7 4 0-15,-1 10 10 16,-3 10 1-16,3 20 23 15,6 8 58-15,10 5-16 0,13 3 2 16,6-6-10-16,9-4-36 16,26-6-32-16,12-8 0 15,14-12 0-15,5-6 0 16,7-4 0-16,-1 0 0 16,-3-22 0-16,-4-4 0 15,-7-10 0-15,-9-8 0 16,-9-11 0-16,-9-11 0 15,-8-6 0-15,-10-4 0 16,-7 14 0-16,-6 12 0 16,0 15 0-16,0 21 0 0,-4 14 0 15,-9 5 0 1,-1 22 0-16,3 12 0 0,-1 1 0 16,8 6 0-16,4-6 0 15,0 4 0-15,18-4 0 16,11-4 0-16,7 4 0 15,-1 1 0-15,-1-1 0 16,-5-4 0-16,-9 0 0 16,-13-2 0-16,-7-6 0 15,-13-6 0-15,-28-4 0 16,-12-4 0-16,-46-10 0 16,13-4-162-16,8 0-1270 0</inkml:trace>
  <inkml:trace contextRef="#ctx0" brushRef="#br0" timeOffset="-110544.22">29613 16481 1706 0,'0'0'366'16,"0"0"124"-16,0 0 61 15,0 0-252-15,0 0-12 16,0 0-64-16,-83-76-49 16,81 46-174-16,2-2 0 15,0-5 0-15,13 1 0 16,16 6 0-16,7 8 0 15,9 16 0-15,1 6 0 16,1 36 0-16,-2 22 0 16,-10 19 0-16,-10 7 0 15,-9 2 0-15,-10-2 0 0,-6-12 0 16,0-18 0-16,-2-9 0 16,-6-23 0-16,2-14 0 15,4-8 0-15,2-16 0 16,0-22 0-16,0-19 0 15,18-7 0-15,5-2 0 16,6 0 0-16,0 16 0 16,2 14 0-16,0 18 0 15,-5 14 0-15,3 4 0 16,-4 18 0-16,-3 14 0 16,-1 4 0-16,-10 4 0 15,-5-4 0-15,-6-2 0 16,0-8 0-16,0-8 0 0,0-12 0 15,0-6 0 1,0 0 0-16,0-28 0 0,18-8 0 16,6-8 0-16,8 4 0 15,4 6 0-15,1 14 0 16,-1 16 0-16,-5 4 0 16,-4 22 0-16,-7 10 0 15,-5 4 0-15,1 0 0 16,0-2 0-16,4-6 0 15,5-6-105-15,8-14-263 16,29-8-186-16,-9 0-46 16,-1-12-79-16</inkml:trace>
  <inkml:trace contextRef="#ctx0" brushRef="#br0" timeOffset="-109911.81">30923 16491 1415 0,'0'0'618'0,"0"0"-9"16,29-104-25-16,-29 68-216 15,-2 14-29-15,-25 13-176 16,-9 9-163-16,-6 9 0 15,-5 27 0-15,3 10 0 16,5 10 0-16,10 2 0 16,14-4 0-16,11-8 0 15,4-8 0-15,11-14 0 16,16-12 0-16,6-12 0 16,2-8 0-16,-1-20 0 15,-5-12 0-15,-5-8 0 16,-3 0 0-16,-6 6 0 15,-3 4 0-15,-4 18 0 0,-1 16 0 16,-1 4 0-16,4 18 0 16,1 18 0-16,4 12 0 15,3 2 0-15,2-2 0 16,0-8 0-16,0-12 0 16,-2-10 0-16,-2-14 0 15,0-4 0-15,-1-14 0 16,1-20 0-16,5-8 0 15,4-2 0-15,6-4 0 16,3 8 0-16,1 12 0 16,2 16 0-16,-2 12 0 15,1 8 0-15,1 18 0 16,-1 10 0-16,-1 0 0 0,4 0 0 16,-6-6 0-16,1-12 0 15,-5-8 0-15,-3-10 0 0,-4 0-125 16,-4-18-35-16,-5-14 37 15,-5-4 66-15,-6-8 49 16,-2-4 8-16,0 2 8 16,-12 6 41-16,-5 9 98 15,-8 18 45-15,-4 13-115 16,-4 18-77-16,-5 26 0 16,-5 18 0-16,-1 14 0 15,-3 4 0-15,0 6 0 16,2-5 0-16,3-11 0 0,9-12 0 15,10-22 0 1,21-22 0-16,2-14-260 0,5 0-850 0</inkml:trace>
  <inkml:trace contextRef="#ctx0" brushRef="#br0" timeOffset="-109771.14">32159 16633 2718 0,'0'0'644'0,"0"0"-54"16,0 0-446-16,0 0-144 16,0 0 0-16,0 0 0 15,0 0-240-15,-77-48-1902 0</inkml:trace>
  <inkml:trace contextRef="#ctx0" brushRef="#br0" timeOffset="-108833.68">12715 17686 1783 0,'0'0'674'0,"0"0"-332"15,0 0 143-15,-12-110-209 0,10 100-12 16,2 10-110-1,-2 26-36-15,2 46-118 0,0 48 0 16,4 41 0-16,13 5 0 16,-1-10 0-16,-1-35 0 15,-7-45 0-15,-3-22 0 16,-2-10 0-16,-3-8 0 16,0-5 0-16,0-13-21 15,-6-18-228-15,-13-63-293 16,1-6-346-16,-3-14-215 0</inkml:trace>
  <inkml:trace contextRef="#ctx0" brushRef="#br0" timeOffset="-108568.09">12651 17638 1370 0,'0'0'737'0,"0"0"-229"0,0 0 78 16,0 0-260-16,0-112-111 16,27 103-70-16,12 4-55 15,11 1-31-15,5 4-40 16,1 0-13-16,-7 28-6 15,-11 12-1-15,-16 12-5 16,-22 16 4-16,-4 12 4 16,-39 0 10-16,-15 1-3 15,-4-5 12-15,1-18-21 16,11-18 0-16,19-18 0 16,12-14 0-16,19-8-38 15,19-30-304-15,16-2-411 16,3 2-607-16</inkml:trace>
  <inkml:trace contextRef="#ctx0" brushRef="#br0" timeOffset="-107544.55">13223 17852 2065 0,'0'0'919'0,"0"0"-548"15,0 0-114-15,0 0-101 16,0 0-27-16,-9 143-80 15,9-85-16-15,0 0-4 16,9-6-14-16,9-13-3 16,7-14-11-16,2-12 7 15,2-13-8-15,-4-5-13 16,0-21 12-16,-9-10 0 0,-9-8 1 16,-7-6 10-16,-11-2 2 15,-23 2 6-15,-6 6 9 16,-2 8-27-16,4 18 0 15,7 18 0-15,8 0 0 16,12 32 0-16,11 8 0 16,3 8 0-16,30-2 0 15,13-12 0-15,17-10 0 16,9-16 0-16,7-8 0 16,4-22 0-16,-5-22 0 15,-14-2 0-15,-12-6 0 0,-19-3 0 16,-17 10 0-16,-14-4 0 15,-2 9 0-15,-9 8 0 16,-11 10 0-16,-4 18 0 16,1 4 0-16,4 22 0 15,5 18 0-15,11 10 0 16,3 3 0-16,23-3 0 16,19-6 0-16,14-8 0 15,4-4 0 1,-2-10 0-16,-4-4 0 15,-14 0 0-15,-11 0 0 16,-19 4 0-16,-10 8 0 16,0 6 0-16,-24-4 0 15,-7 5 0-15,-1-12 0 0,7-6 0 16,6-11 0 0,15-8 0-16,4 0 0 15,6-27 0-15,30-17 0 16,11-16 0-16,8-10 0 0,5-6 0 15,-4-4 0-15,-11 8 0 16,-16 9 0-16,-20 11 0 16,-9 20 0-16,-16 14 0 15,-22 14 0-15,-4 4 0 16,-5 12 0-16,9 20 0 16,11 4 0-16,17 4 0 15,10 0 0-15,10-3 0 0,28-3 0 16,16-10 0-1,6-2 0-15,7-4 0 0,-3 0 0 16,-8 0 0 0,-11 8 0-16,-16 0 0 0,-16 6 0 15,-13 2 0-15,0 2 0 16,-11-4 0-16,-11-3 0 16,-3-8 0-16,5-12 0 15,3-5 0-15,3-4 0 16,9-27 0-16,5-13 0 15,0-14 0-15,23-8 0 16,6 0 0-16,9 0 0 16,2 16 0-16,2 10 0 15,-4 18 0-15,-3 14 0 16,-3 4 0-16,-6 18 0 0,-3 18 0 16,-6 4 0-16,-1 0 0 15,-5 4 0-15,-1-8 0 16,-6-4 0-16,0-6 0 15,-1-12 0-15,-3-14 0 16,0 0-143-16,0-18-462 16,0-8-505-16</inkml:trace>
  <inkml:trace contextRef="#ctx0" brushRef="#br0" timeOffset="-107403.52">14743 17467 2780 0,'0'0'773'0,"0"0"-500"0,0 0-90 16,0 0-183 0,0 0-340-16,0 0-1869 0</inkml:trace>
  <inkml:trace contextRef="#ctx0" brushRef="#br0" timeOffset="-106636.11">15105 17391 2378 0,'0'0'985'16,"0"0"-394"-16,0 0-449 15,0 0-142-15,0 0 0 16,-31 108 0-16,65-15 0 16,0-3 0-16,-3 12 0 15,0-3 0-15,-14-15 0 0,2-2 0 16,-6-12 0-1,-7-24 0-15,-3-16 0 0,-3-21 0 16,0-9 0-16,0-17 0 16,-14-15 0-16,1-8 0 15,6-4 0-15,7 0 0 16,0 8 0-16,16 12 0 16,15 4 0-16,11 14 0 15,8 6 0-15,-1 0 0 16,-5 26 0-16,-11 2 0 0,-12 12 0 15,-19 4 0-15,-2 2 0 16,-27 2-24-16,-15 2-59 16,-5-6 50-16,5-9 9 15,5-11 24-15,18-16-6 16,13-8 6-16,6-4-1 16,19-26-50-16,26-21 12 15,11-11 14-15,21-22-26 16,17-28 36-16,-1-23 13 15,-16 11 4-15,-31 26 22 16,-26 40 48-16,-17 26 27 16,-3 10 58-16,0 4-157 15,-11 13 0-15,-12 5 0 0,-6 41 0 16,-4 35 0-16,8 30 0 16,12 6 0-16,13-13 0 15,0-11 0-15,34-30 0 16,12 0 0-16,14-4 0 15,11-23 0-15,3-22 0 16,-3-9 0-16,-8-26 0 16,-10-14 0-16,-13-6 0 15,-13-8 0-15,-11-6 0 16,-14 2 0-16,-2 8 0 16,-5 9 0-16,-19 19 0 15,-3 22 0-15,-4 14 0 16,2 35 0-16,7 13 0 15,9 10 0-15,13 0 0 0,4-10 0 16,34-14 0-16,17-16 0 16,43-32 0-16,-8 0-215 15,-8-14-1455-15</inkml:trace>
  <inkml:trace contextRef="#ctx0" brushRef="#br0" timeOffset="-106276.09">17193 17830 1908 0,'0'0'641'0,"0"0"-178"16,0 0-162-16,79-140-27 15,-71 88-79-15,-8-2-57 16,0 0 38-16,-20 1-176 15,-11 3 0-15,-7 14 0 16,-4 14 0-16,4 22 0 16,0 10 0-16,7 56 0 15,7 51 0-15,16 51 0 16,8 17 0-16,12 3 0 16,22-28 0-16,-1-27 0 15,-4-29 0-15,-12-24 0 0,-9-22 0 16,-8-17 0-1,0-1 0-15,-12-8 0 0,-19-10 0 16,-36-28-312-16,5-24-633 16,1-14-618-16</inkml:trace>
  <inkml:trace contextRef="#ctx0" brushRef="#br0" timeOffset="-105345.45">16746 18205 1796 0,'0'0'955'16,"0"0"-430"-16,0 0-184 15,135-62-72-15,-58 34-118 16,14-8-92-16,5-8-59 16,2-6 0-16,-9-6 0 15,-14-7-15-15,-17 3-54 16,-22-6 13-16,-20 0 17 0,-16 4 31 16,0-2 7-1,-23 11 2-15,-1 13 35 0,2 22 38 0,4 18 3 16,5 22-77-16,5 49 0 15,6 45 0-15,2 28 0 16,2-1 0-16,14-31 0 16,2-34 0-16,6-32 0 15,12-2 0-15,11-3 0 16,11-14 0-16,2-23 0 16,-2-4 0-16,-5-22 0 15,-10-19 0-15,-12-12 0 16,-13-9 0-16,-9 0 0 15,-9 8 0-15,0 10 0 0,0 16 0 16,0 20 0-16,-5 8 0 16,1 26 0-16,1 18 0 15,3 6 0-15,0 4 0 16,21-6 0-16,14-4 0 16,9-17 0-16,6-14 0 15,-3-13 0-15,-7 0 0 16,-11-18 0-16,-14-8 0 15,-15-6 0-15,0-6 0 16,-31-4 0-16,-15-6 0 16,-8 2 0-16,-4 6 0 15,6 5 0-15,10 22 0 16,18 8 0-16,15 5 0 16,9 14 0-16,25 9 0 0,23-1 0 15,20-4 0-15,9-10 0 16,8-8 0-16,0 0 0 15,-8-4 0-15,-14-14 0 16,-18 4 0-16,-18 6 0 16,-16 4 0-16,-9 4 0 15,-2 18 0-15,0 20 0 16,-7 8 0-16,3 6 0 0,4-2 0 16,0-6 0-1,13-8 0-15,16-14 0 0,9-12 0 16,7-10 0-16,3-4 0 15,2-24 0-15,-9-4 0 16,-5-8 0-16,-9 2 0 16,-9 6 0-16,-7 6 0 15,-7 16 0-15,-2 10 0 16,-2 0 0-16,6 26 0 16,0 6 0-16,9 4 0 15,8 4 0-15,10-10 0 16,9-9 0-16,10-18 0 15,4-3 0-15,-1-14 0 16,-4-15 0-16,-10-18 0 16,-14-3 0-16,-12-12 0 0,-13-4 0 15,-2-5 0-15,-9 3 0 16,-15 10 0-16,-5 18 0 16,0 14 0-16,-16 26 0 15,10 0 0-15,6 12-1103 0</inkml:trace>
  <inkml:trace contextRef="#ctx0" brushRef="#br0" timeOffset="-103572.31">20507 17612 1692 0,'0'0'672'15,"0"0"-434"-15,0 0 121 16,15-135-70-16,-15 89-75 16,0 2-59-16,0 4-16 15,-15 10-16-15,-6 12-7 16,-3 18-17-16,-5 0-99 15,-5 58 0-15,-1 52 0 16,6 51 0-16,9 31 0 16,18 5 0-16,2-19 0 15,5-21 0-15,10-19 0 16,1-22 0-16,-8-29 0 0,-1-27 0 16,-5-18 0-16,-2 2 0 15,0-10 0-15,-2-14 0 16,-38-30-179-16,2-24-376 15,-5-16-512-15</inkml:trace>
  <inkml:trace contextRef="#ctx0" brushRef="#br0" timeOffset="-102508.43">19971 18245 1753 0,'0'0'1011'0,"0"0"-656"15,0 0-97-15,0 0 1 16,0 0-59-16,0 0-106 15,137-134-46-15,-89 102-37 16,2-4-5-16,-1-2-5 16,-3 2-1-16,-5 4-10 15,-3 1 10-15,-9 12-22 16,-5 2 22-16,-4 8 2 16,0 4-1-16,3 5 66 15,5 0-5-15,6 10-62 16,6 12 0-16,2 9 0 15,1 5 0-15,-5 4 0 16,-7 0 0-16,-9-4 0 16,-9-4 0-16,-6-6 0 0,-7-8 0 15,0-6 0-15,0-9 0 16,-7-3 0-16,1-7 0 16,4-23 0-16,2-10 0 15,0-6 0-15,21-2 0 16,16-2 0-16,9 10 0 15,8 4 0-15,2 9 0 16,-1 16 0-16,-4 11 0 16,-6 0 0-16,-7 20 0 15,-7 12 0-15,-6 4 0 16,-6 0 0-16,2 0 0 16,-4-10 0-16,3-4 0 0,1-8 0 15,6-10 0 1,-4-4 0-16,4-10 0 0,-6-20 0 15,-9-6 0-15,-12-12 0 16,0-2 0-16,-21 0 0 16,-20 1 0-16,-5 13 0 15,-6 18 0-15,6 18 0 16,7 0 0-16,10 24 0 16,16 16 0-16,13 4 0 15,0 1 0-15,29-9 0 16,11-6 0-16,14-16 0 15,4-14 0-15,4 0 0 16,-1-26 0-16,-6-10 0 16,-8-9 0-16,-10 5 0 0,-10 0 0 15,-6 12 0-15,-8 10 0 16,-6 14 0-16,0 4 0 16,-1 18 0-16,3 22 0 15,2 14 0-15,2 9 0 16,3-1 0-16,2-4 0 15,-2-10 0-15,-3-12 0 16,1-12 0-16,-4-12 0 16,1-8 0-16,3-4 0 15,1-16 0-15,6-16 0 16,1-12 0-16,7-6 0 16,0-2 0-16,2 6 0 15,-5 11 0-15,-3 17 0 0,-5 12 0 16,-5 6 0-16,-1 24 0 15,-4 16 0-15,3 5 0 16,-2 7 0-16,0-6 0 16,2-6 0-16,0-14 0 15,-1-8 0-15,3-8 0 16,-2-10 0-16,4-14 0 16,6-18 0-16,0-12 0 15,6-6 0-15,2-2 0 16,2 12 0-16,1 12 0 15,-1 11 0-15,-4 17 0 16,-3 8 0-16,-1 29 0 16,-4 7 0-16,2 10 0 0,1 4 0 15,12 16 0-15,-5-13-630 16,-6-18-703-16</inkml:trace>
  <inkml:trace contextRef="#ctx0" brushRef="#br0" timeOffset="-102079.3">23152 18326 2111 0,'0'0'1172'0,"0"0"-874"15,0 0-46-15,137-143 11 0,-81 85-263 16,0 0 0-1,-8-4 0-15,-7-2 0 0,-12-3 0 16,-16 9 0-16,-11 4 0 16,-2 14 0-16,-15 18 0 15,-18 14 0-15,-8 8 0 16,1 18 0-16,7 20 0 16,13 4 0-16,15 2 0 15,5 9 0-15,36 1 0 16,22 0 0-16,16 0 0 15,6 0 0-15,-2-6 0 16,-9 0 0-16,-18-6 0 16,-23-2 0-16,-24-3 0 0,-14-7 0 15,-41-8 0-15,-23-4 0 16,-11-10 0-16,1-6 0 16,10-2 0-16,24-10 0 15,29-12 0-15,21 0 0 0,67-18-300 16,9 8-626-16,6 5-900 0</inkml:trace>
  <inkml:trace contextRef="#ctx0" brushRef="#br0" timeOffset="-101172.83">24216 17981 1557 0,'0'0'1031'0,"0"0"-548"0,0 0-116 15,0 0-44 1,-113-44-128-16,82 66-55 0,4 18-140 15,7 18 0 1,11 4 0-16,9 2 0 16,9-6 0-16,26-5 0 0,15-13 0 15,8-12 0-15,4-14 0 16,-4-14 0-16,-10 0 0 16,-16-24 0-16,-16-12 0 15,-16-8 0-15,-14-8 0 16,-24-6 0-16,-11-3 0 15,-4 5 0-15,4 6 0 16,9 10 0-16,13 12 0 16,18 6 0-16,9 4 0 0,15 1 0 15,28 3 0 1,12 5 0-16,5 0 0 0,5 9 0 16,-7 0 0-16,-6 14 0 15,-13 17 0-15,-10 11 0 16,-8 6 0-16,-13 10 0 15,-1 0 0-15,-2 4 0 16,4-8 0-16,6-10 0 16,10-12 0-16,6-9 0 15,9-15 0-15,5-8 0 16,1-12 0-16,1-21 0 16,-7-11 0-16,-9-2 0 15,-8-9 0-15,-8-2 0 0,-10 5 0 16,-3 8 0-1,-2 20 0-15,0 12 0 0,0 12 0 16,0 14 0-16,0 24 0 16,0 12 0-16,15 4 0 15,8 4 0-15,8-10 0 16,9-12 0-16,5-18 0 16,-1-9 0-16,-2-9 0 15,-3-17 0-15,-8-19 0 16,-14-6 0-16,-5-10 0 15,-12-6 0-15,0 0 0 16,-16 0 0-16,-7 9 0 16,2 13 0-16,3 18 0 15,7 13 0-15,9 5 0 16,2 1 0-16,6 25 0 0,21 1 0 16,15 1 0-16,7-6 0 15,5 0 0-15,1-4 0 16,-8-4 0-16,-9 4 0 15,-13 4 0-15,-15 4 0 16,-10 4 0-16,0 2 0 16,-8 4 0-16,-5-4 0 15,5-6 0-15,6-4 0 16,2-4 0-16,7-7 0 16,20-8 0-16,11-3 0 15,4-1 0-15,8-20 0 16,2-21 0-16,-7 6-213 0,-13-2-692 0</inkml:trace>
  <inkml:trace contextRef="#ctx0" brushRef="#br0" timeOffset="-100765.41">26059 17726 2143 0,'0'0'747'15,"0"0"-166"-15,0 0-219 16,0 0-99-16,0 0-263 0,0 0 0 16,0 0 0-1,-69 153 0-15,49-85 0 0,7-2 0 16,8 0 0-16,5-4 0 16,11-12 0-16,25-14 0 15,11-14 0-15,11-13 0 16,4-9 0-16,-1-17 0 15,-4-20 0-15,-8-12 0 16,-11-9 0-16,-9-8 0 16,-11-14 0-16,-12-1 0 15,-6 5 0-15,0 8 0 16,-16 24 0-16,-5 22 0 16,-4 22 0-16,2 10 0 15,6 34 0-15,3 10 0 16,8 8 0-16,6 0 0 0,4-3 0 15,25-11 0 1,13-8 0-16,41-4-18 0,-9-18-703 16,-3-8-441-16</inkml:trace>
  <inkml:trace contextRef="#ctx0" brushRef="#br0" timeOffset="-100140.38">27220 18093 2051 0,'0'0'825'0,"0"0"-496"15,0 0 43-15,0 0-53 16,0 0-119-16,0 0-200 15,0 0 0-15,69-124 0 16,-44 78 0-16,1-11 0 16,6-11 0-16,1-20 0 15,-4-2 0-15,-4-4 0 16,-8 5 0-16,-8 17 0 16,-2 10 0-16,-7 26 0 15,0 22 0-15,0 14 0 0,-10 40 0 16,-5 22 0-1,-3 32 0-15,7 1 0 0,5 7 0 16,6-8 0-16,0-18 0 16,8 0 0-16,17-17 0 15,8-15 0-15,9-18 0 16,6-16 0-16,5-10 0 16,4-14 0-16,-1-16 0 15,-2-10 0-15,-4-10 0 16,-9 1 0-16,-12 9 0 15,-8 12 0-15,-15 16 0 16,-6 12 0-16,0 20 0 16,-11 22 0-16,0 16 0 15,9 5 0-15,2-1 0 16,6-8 0-16,25-10 0 0,7-14 0 16,3-16 0-16,-1-10 0 15,-7-4 0-15,-8-22 0 16,-12-14 0-16,-13-16 0 15,0-6 0-15,-27-14 0 16,-17-5 0-16,-46-21-242 16,13 22-378-16,-4 14-423 0</inkml:trace>
  <inkml:trace contextRef="#ctx0" brushRef="#br0" timeOffset="-100007.66">27469 17612 1497 0,'0'0'1127'0,"0"0"-840"0,0 0 170 16,0 0-168-16,129-6-83 16,-31-16-146-16,52-10-60 15,-19 2-210 1,-5 3-1108-16</inkml:trace>
  <inkml:trace contextRef="#ctx0" brushRef="#br0" timeOffset="-98632.5">28866 17991 1943 0,'0'0'1175'15,"0"0"-937"-15,0 0 52 0,170-103-91 16,-101 57-106-16,0-8-45 15,3-8-32-15,-6-8-15 16,-8 2 19-16,-14 6-19 16,-17 13 10-16,-14 9 50 15,-13 22-61-15,-8 8 0 16,-28 10 0-16,-11 14 0 16,-2 18 0-16,2 12 0 15,14 5 0-15,13 5 0 16,20 0 0-16,0-2 0 0,29-6 0 15,15-2 0 1,8 0 0-16,1-3 0 0,-8 3 0 16,-10-2 0-16,-14 2 0 15,-15 0 0-15,-6 0 0 16,-14-4 0-16,-21-4 0 16,-11-8 0-16,-8-6 0 15,0-8 0-15,8-10 0 16,5-4 0-16,17-10 0 15,15-20 0-15,9-12 0 16,16-14 0-16,24-2 0 16,13-4 0-16,10 4 0 15,-3 8 0-15,-2 13 0 16,-7 15 0-16,-11 14 0 16,-8 8 0-16,-11 8 0 0,-3 20 0 15,-5 12 0-15,1 5 0 16,-3 3 0-16,3-6 0 15,-1-4 0-15,1-14 0 16,1-6 0-16,3-10 0 16,2-8 0-16,6-4 0 15,6-24 0-15,3-8 0 16,4-8 0-16,-2 0 0 16,-3 4 0-16,-7 13 0 15,-10 9 0-15,-3 14 0 16,-4 4 0-16,-3 13 0 15,0 19 0-15,0-2 0 16,-1 6 0-16,1-4 0 0,-1-10 0 16,0-8 0-16,0-6 0 15,3-8 0-15,5-8 0 16,5-16 0-16,8-10 0 16,4-6 0-16,5-1 0 15,-3 5 0-15,-2 4 0 16,-6 14 0-16,-5 14 0 15,-7 4 0-15,-1 11 0 16,-1 18 0-16,-1 12 0 16,7 3 0-16,2-4 0 15,8-4 0-15,8-10 0 16,6-16 0-16,3-10 0 16,1-14-68-16,-3-20-146 0,-6-20-82 15,-7-5-5 1,-7-13 35-16,-4-4 130 0,-2-8 89 15,-3-4 47-15,1 6 173 16,-6 11 68-16,1 21 89 16,-4 20-44-16,-5 20 12 15,0 10-298-15,0 36 0 16,0 40 0-16,0 37 0 16,-3-3 0-16,1-6 0 15,2-16 0-15,0-25 0 16,0-1 0-16,9-8 0 15,2-18 0-15,0-24 0 16,3-12 0-16,1-16 0 0,5-24 0 16,5-18 0-16,4-10 0 15,7-9 0-15,1-11 0 16,5 4 0-16,-3 4 0 16,-8 21 0-16,-9 18 0 15,-11 18 0-15,-6 15 0 16,-5 8 0-16,0 8 0 15,-13 20 0-15,-12 3 0 16,-4 9 0-16,-6 4 0 16,-2-2 0-16,4-2 0 15,7-4 0-15,12-2 0 16,14-2 0-16,0 0 0 16,38-2 0-16,20-3 0 15,20-4 0-15,14-5 0 0,5 1 0 16,-1-7 0-1,-13-2 0-15,-21-2 0 0,-22-4 0 16,-22-4 0-16,-18 0 0 16,-49 0-56-16,-11-12-530 15,-9-6-497-15</inkml:trace>
  <inkml:trace contextRef="#ctx0" brushRef="#br0" timeOffset="-98476.27">29682 17201 3003 0,'0'0'736'0,"0"0"-379"0,0 0-357 16,0 0 0-1,0 0 0-15,0 0-317 0,0 0-1985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46:11.1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2359 1243 1833 0,'0'0'505'15,"0"0"-169"-15,18-140 24 16,-16 93-37-16,-2 17 0 16,0 14-109-16,0 16-80 15,0 0-66-15,-2 42-68 16,-11 52 0-16,-3 49 0 16,1 27 0-16,8 5 0 15,7-18 0-15,0-45 0 16,19-30 0-16,4-26 0 0,8-20 0 15,11-10 0-15,10-16 0 16,8-10 0-16,7-56 0 16,-1-54 0-16,-10-50 0 15,-16-23 0-15,-24 0 0 16,-16 41 0-16,0 50 0 16,0 33 0-16,0 32 0 15,-4 9 0-15,-4 12 0 16,2 6 0-16,-3 50 0 15,1 52 0-15,-4 49 0 16,5 19 0-16,5-4 0 16,2-22 0-16,2-41 0 0,12-31 0 0,-1-28 0 0,-2-16 0 31,3-5 0-31,-3-14 0 0,3-9 0 0,-4-12 0 16,1-50 0-16,-1-8 0 31,-6-12 0-31,3 0 0 15,-5 25 0-15,2 9 0 16,3 24 0-16,2 24 0 0,6 4 0 0,6 36 0 16,6 15 0-16,2 7 0 15,4 4 0-15,2-2 0 16,3-8 0-16,2-10 0 16,1-11 0-16,1-17 0 31,-3-18 0-31,0 0 0 0,-6-35 0 0,-8-15 0 31,-8-16 0-31,-10-10 0 0,-7-7 0 0,0 5 0 0,-9 12 0 16,-9 20 0-16,1 18 0 15,-4 18 0-15,2 10 0 16,3 8 0-16,3 22 0 16,5 6 0-16,8 2 0 31,0-5 0-31,27-10 0 15,11-10 0-15,9-12 0 0,9-1 0 0,-2-8 0 16,-4-7 0-16,-9 2 0 0,-13 8 0 16,-7 5 0 15,-11 7 0-31,-2 26 0 0,-6 10 0 0,-2 10 0 16,2 1 0-16,0 0 0 0,7-8 0 15,1-10 0-15,5-10 0 16,5-14 0-16,4-12 0 15,5 0 0-15,4-30 0 16,4-12 0-16,-4-10 0 16,-4-7 0-16,-5 4 0 15,-6 6 0-15,-7 12 0 16,-2 15 0-16,-4 13 0 16,-3 9 0-16,0 20 0 31,4 20 0-31,3 14 0 15,5 4 0-15,3 1 0 0,8-9 0 0,2-14 0 16,4-14 0-16,-2-16 0 0,0-6 0 31,-6-20 0-31,-6-22 0 0,-8-16 0 0,-9-13 0 16,0-9 0-16,-20-3 0 31,-18 2 0-31,-11 13 0 0,-9 20 0 16,-2 28 0-16,-3 20 0 15,-1 46-138-15,15 8-558 16,20 2-949-16</inkml:trace>
  <inkml:trace contextRef="#ctx0" brushRef="#br0" timeOffset="203.2">4362 916 3413 0,'0'0'683'16,"0"0"-683"-16,0 0 0 15,0 0 0-15,0 0 0 16,-9 121 0-16,9-55 0 16,-13 28-159-16,-12-16-544 15,-8-14-604-15</inkml:trace>
  <inkml:trace contextRef="#ctx0" brushRef="#br0" timeOffset="406.41">2200 1146 2949 0,'0'0'720'15,"0"0"-447"-15,0 0-119 16,0 0-154-16,0 0 0 16,0 0 0-16,0 0 0 15,249-33-150-15,-93 30-551 16,8-1-525-16</inkml:trace>
  <inkml:trace contextRef="#ctx0" brushRef="#br0" timeOffset="1390.94">6361 1873 1035 0,'0'0'522'0,"0"0"-157"15,0 0 143-15,0 0-145 16,28-125-45-16,-30 85-72 16,-22-2-71-16,-12-2-26 15,-11 4-38-15,-6 6-12 16,-5 7 3-16,-5 12-54 15,1 15-23-15,2 0 5 0,7 32-30 16,6 18 0-16,11 16 0 16,12 10 0-16,11 4 0 15,13-3 0-15,0-7 0 16,21-14 0-16,13-16 0 16,6-20 0-16,0-20 0 15,2-4 0-15,-5-36 0 16,-6-14 0-16,-10-10 0 15,-5-2 0-15,-7 5 0 16,-7 13 0-16,-2 16 0 16,0 14 0-16,0 14 0 15,0 4 0-15,0 24 0 16,4 18 0-16,8 12 0 0,3 4 0 16,6-1 0-16,8-7 0 15,2-12 0-15,4-14 0 16,1-14 0-16,-3-10 0 15,1-16 0-15,-5-24 0 16,-5-14 0-16,-1-8 0 16,-6 0 0-16,-1 5 0 15,-1 15 0-15,-3 16 0 16,-1 18 0-16,5 8 0 16,-1 20 0-16,8 22 0 15,-1 15 0-15,2 7 0 16,1 0 0-16,-1-4 0 0,-3-8 0 15,-2-12 0-15,2-14 0 16,-4-16 0-16,1-10 0 16,2-20 0-16,2-28 0 15,1-14 0-15,3-10 0 16,-1-2 0-16,0 9 0 16,-4 15 0-16,-5 18 0 15,-3 16 0-15,-3 16 0 16,-3 6 0-16,1 32 0 15,3 19 0-15,1 8 0 16,-2 10 0-16,7-5 0 16,-2-10 0-16,5-12 0 15,28-30 0-15,-5-12-285 0,6-6-670 16</inkml:trace>
  <inkml:trace contextRef="#ctx0" brushRef="#br0" timeOffset="2398.77">9331 1592 948 0,'0'0'774'0,"0"0"-402"16,0 0 126 0,0 0-123-16,35-114 9 0,-35 77-90 15,-4 4-100 1,-21 1-37-16,-6 9-57 0,-11 15-100 15,-7 8 0-15,-5 18 0 16,-1 31 0-16,3 17 0 16,8 14 0-16,13 10 0 15,15-2 0-15,16-4 0 16,4-13 0-16,27-17 0 16,15-18 0-16,2-22 0 15,-1-14 0-15,0-14 0 0,-10-26 0 16,-2-16 0-16,-12-15 0 15,-5-9 0-15,-7 0 0 0,-6 4 0 16,-5 14 0 0,0 22 0-16,0 23 0 15,0 17 0-15,3 19 0 0,3 31 0 16,5 18 0-16,7 10 0 16,4 4 0-16,11-5 0 15,6-17 0-15,5-16 0 16,5-22 0-16,0-22 0 15,-4-2 0-15,-8-36 0 16,-3-17 0-16,-9-13 0 16,-3-10 0-16,-7 0 0 15,-3 6 0-15,-6 16 0 0,-1 22 0 16,-3 23 0 0,0 11 0-16,-2 27 0 0,0 27 0 15,2 18 0-15,3 10 0 16,6 0 0-16,4-6 0 15,8-13 0-15,6-19 0 16,2-20 0-16,5-22 0 16,-3-8 0-16,0-34 0 15,1-20 0-15,-7-13 0 16,-1-7 0-16,-5 2 0 16,-6 16 0-16,-4 18 0 15,-4 22 0 1,-5 20 0-16,3 2 0 0,-1 32 0 15,5 16 0-15,7 8 0 16,6 6 0-16,6 1 0 0,9-9 0 16,7-6 0-16,18-5-375 15,-10-14-450-15,-8-11-818 0</inkml:trace>
  <inkml:trace contextRef="#ctx0" brushRef="#br0" timeOffset="4203.2">10955 1646 894 0,'0'0'1253'0,"0"0"-725"16,0 0 40-16,0 0-275 16,0 0-53-16,25-125-76 0,-25 103-8 15,0 3-156 1,-16 6 0-16,-15 9 0 0,-9 4 0 15,-7 8 0-15,-2 23 0 32,4 6 0-32,12 8 0 15,12-3 0-15,15-4 0 16,6-6 0-16,14-10 0 16,17-14 0-16,4-8 0 15,5-10 0-15,0-22 0 16,-1-6 0-16,-4-6 0 15,-6 4 0-15,-4 2 0 16,-10 10 0-16,-6 10 0 16,-5 7 0-16,-4 11 0 0,0 0 0 15,0 32 0 1,0 39 0-16,0 43 0 0,0 47 0 16,0 19 0-16,0-2 0 15,7-19 0-15,-2-27 0 16,-1-27 0-16,-2-25 0 15,-2-20 0-15,0-10 0 16,0 2 0-16,-6-2 0 16,-13-6 0-16,-5-13 0 15,-4-17 0-15,-7-14 0 16,-2-5 0-16,-1-32 0 16,0-44 0-16,12-47 0 0,21-53 0 15,5-19 0 1,42 5 0-16,21 27 0 0,-3 54 0 15,-4 30 0-15,-10 27 0 16,-1 17 0-16,9 4 0 16,1 4 0-16,1 4 0 15,-7 16 0-15,-11 12 0 0,-7 0 0 0,-6 22 0 32,-3 12 0-32,-2 6 0 0,-2 6 0 0,-3-1 0 31,-1-5 0-31,-1-8 0 15,-5-13 0-15,2-8 0 16,1-11 0-16,3-4 0 0,7-29 0 0,6-10 0 16,6-10 0-16,3-5 0 0,3 4 0 31,-4 8 0-31,-4 10 0 16,-9 12 0-16,-4 14 0 15,-7 10 0-15,-2 4 0 0,0 24 0 0,-2 14 0 31,2 4 0-31,-2 4 0 0,1-4 0 0,-1-10 0 16,2-11 0-16,-2-16 0 16,1-9 0-16,5-8 0 15,3-25 0-15,5-10 0 16,3-7 0-16,2 2 0 16,3 6 0-16,-2 9 0 31,-2 18 0-31,-2 12 0 0,-6 3 0 0,1 21 0 15,-1 15 0-15,4 8 0 0,1 4 0 32,5-4 0-32,4-6 0 15,9-12 0-15,10-13 0 0,0-13 0 0,4-7 0 32,-3-25 0-32,-4-12 0 0,-12-8 0 0,-10-6 0 15,-9-2 0-15,-14 2 0 16,-2 9 0-16,-5 16 0 15,-21 16 0-15,-7 17 0 16,-6 14 0-16,-1 32 0 0,5 16 0 16,12 11 0-16,17 3 0 15,6-2 0-15,22-9 0 16,27-15 0-16,11-18 0 16,4-24 0-16,3-8 0 31,-5-21 0-31,-8-19 0 0,-11-10 0 0,-12-2 0 31,-9-2 0-31,-6 8 0 0,-10 10 0 0,-1 18 0 16,-5 14 0-16,0 4 0 31,0 22 0-31,2 18 0 16,4 4 0-16,4 4 0 15,3-6 0-15,1-10 0 0,-1-10 0 0,3-16 0 16,-1-6 0-16,3-14 0 0,6-22 0 15,3-8 0-15,4-4 0 16,4 2 0-16,0 8 0 16,-4 12 0-16,-2 16 0 15,-5 10 0-15,-4 10 0 16,-2 22 0-16,2 10 0 16,0 2 0-16,5 0 0 15,6-10 0-15,7-11-26 31,6-19-77-31,1-4-4 16,-1-29-14-16,-1-19 40 0,-5-8 55 0,-9-12 2 16,0-20 24-16,-6-25 13 31,-2-21 22-31,-9 11 67 0,-6 33-3 0,-6 40 31 0,0 36-21 31,0 10-109-31,-10 4 0 0,0 20 0 16,-3 31 0-16,1 31 0 15,12 32 0-15,0-6 0 16,0-9 0-16,23-15 0 16,6-20 0-16,13 2 0 15,11-4 0-15,10-20 0 16,5-21 0-16,7-21 0 16,-2-10-50-16,-7-29-28 15,-5-9 42-15,-12-6 23 16,-13 0 13-16,-12 2 3 0,-13 10 58 15,-11 7 52 1,0 12-113-16,-17 13 0 0,-12 10 0 16,-5 1 0-16,-2 30 0 15,5 13 0-15,11 10 0 16,16 6 0-16,4 0 0 16,38-6 0-16,35-18 0 15,41-28-221-15,31-20-311 16,-18-24-301-16,-25-10-487 0</inkml:trace>
  <inkml:trace contextRef="#ctx0" brushRef="#br0" timeOffset="4593.71">15146 1358 453 0,'0'0'1824'0,"0"0"-1033"16,0 0-474-16,0 0-18 16,-118-27-34-16,74 37-118 0,1 20-147 15,1 12 0 1,6 7 0-16,9 5 0 0,14 0 0 15,13-4 0-15,0-10 0 16,24-14 0-16,16-18-47 16,7-8 28-16,3-26 8 15,0-24 11-15,-5-12 0 16,0-28 47-16,-8-27-17 16,-10 7-30-16,-11 8 0 15,-14 17 0-15,-2 29 0 16,-2 4 0-16,-12 10 0 15,-1 24 0-15,-1 18 0 0,1 24 0 16,-1 46 0-16,5 40 0 16,11 29 0-16,0-8 0 15,17-26 0-15,6-34 0 16,-1-23 0-16,7 0 0 16,7-4 0-16,4-6 0 15,3-26 0-15,-3-12-219 16,-7-28-152-16,-17-58-177 15,-12 6-87-15,-4-2-429 0</inkml:trace>
  <inkml:trace contextRef="#ctx0" brushRef="#br0" timeOffset="4765.57">13622 1193 3076 0,'0'0'759'0,"0"0"-609"15,0 0-39-15,0 0-111 16,234 0 0-16,-63-29 0 16,-17 0-287-16,-26-3-1487 0</inkml:trace>
  <inkml:trace contextRef="#ctx0" brushRef="#br0" timeOffset="5266.21">17889 983 2018 0,'0'0'769'16,"0"0"-305"-16,0-133-179 16,0 99 55-16,0 24-120 15,0 22-220-15,0 76 0 16,2 62 0-16,15 39 0 16,6 19 0-16,1-1 0 15,1-22 0-15,-5-5 0 16,-2-21 0-16,-7-41 0 15,-6-36 0-15,-5-34 0 16,0-22-50-16,-37-22-305 0,-5-4-340 16,-5-6-487-16</inkml:trace>
  <inkml:trace contextRef="#ctx0" brushRef="#br0" timeOffset="5501.05">17654 1179 2099 0,'0'0'746'15,"0"0"-430"-15,121-92-95 16,-50 61-24-16,9 13-25 16,5 14-58-16,-5 4-48 15,-6 25-48-15,-20 17-4 16,-25 16-14-16,-25 6 0 16,-13 8 0-16,-42 0 1 0,-21-5 0 15,-17-12 20 1,-2-8-13-16,0-17 2 0,10-12-5 15,19-14-5-15,20-4-26 16,39-42-142-16,3-2-130 16,27 1-660-16</inkml:trace>
  <inkml:trace contextRef="#ctx0" brushRef="#br0" timeOffset="6399.34">18618 1439 1785 0,'0'0'670'16,"0"0"-374"-16,0-104 42 15,-6 56-72-15,-15 4-60 16,-8 8-46-16,-12 14-16 16,-5 20-61-16,-6 4-41 15,-2 40-42-15,6 18 0 16,13 11 0-16,16 2-4 15,19-5 3-15,5-13 1 16,30-17 0-16,12-18 1 16,5-20 5-16,1-4 9 15,-2-30 18-15,-7-14 3 16,-7-8-16-16,-8-6-20 0,-10 1 0 16,-7 9 0-1,-5 12 0-15,-5 18 0 0,-2 22 0 16,0 2 0-16,0 36 0 15,0 14 0-15,0 8 0 16,4 3 0-16,21-8 0 16,12-10 0-16,11-15 0 15,4-20 0-15,4-10 0 16,-2-18 0-16,-6-26 0 16,-5-15 0-16,-5-13 0 15,-5-22 0 1,-4-30 0-16,-8 10 0 15,-10 16 0-15,-11 23 0 16,0 41 0-16,-11 16 0 16,-12 18 0-16,-14 34 0 0,-11 64 0 15,11 38 0 1,12 17 0-16,25-23 0 0,4-35 0 16,27-40 0-16,15-12 0 15,9-7 0-15,16-10 0 16,7-16 0-16,0-10 0 15,-7-38 0-15,-13-18 0 16,-10-19 0-16,-15-25 0 16,-8-26 0-16,-15 12 0 15,-5 15 0-15,-5 29 0 16,0 44 0-16,-11 16 0 16,-5 10 0-16,-6 50 0 15,2 48 0-15,11 37 0 0,7-7 0 16,2-26 0-1,7-35 0-15,8-29 0 0,3-6 0 16,-1-8 0-16,4-12 0 16,-1-12 0-16,-3-16 0 15,6-26 0-15,2-12 0 16,1-8 0-16,1 4 0 16,4 7 0-16,-3 15 0 15,-1 20 0-15,2 16 0 16,-2 10 0-16,-2 28 0 15,2 17 0-15,-2 4 0 16,-2 6 0-16,2-7 0 16,-5-8 0-16,-5-16-204 15,-15-24-161-15,0-10-303 16,-19-2-31-16</inkml:trace>
  <inkml:trace contextRef="#ctx0" brushRef="#br0" timeOffset="6571.24">18749 1133 2796 0,'0'0'689'0,"0"0"-388"15,0 0-140-15,120-23-121 16,32 12-40-16,59-10-63 16,-19 6-636-16,-25-2-1003 0</inkml:trace>
  <inkml:trace contextRef="#ctx0" brushRef="#br0" timeOffset="6696.19">20850 1289 3239 0,'0'0'857'0,"0"0"-857"16,0 0 0-16,0 0-194 15,0 0-334-15,0 0-1082 0</inkml:trace>
  <inkml:trace contextRef="#ctx0" brushRef="#br0" timeOffset="8705.34">8753 2374 2043 0,'0'0'327'16,"0"0"-208"-16,0 0 70 0,0 0 66 15,0 0 33 1,0 0-94-16,0 0-102 0,7 10-23 16,-2 66 18-16,2 15-56 15,1 0-11-15,10-2-11 16,9-11-8-16,11-12 26 15,10-18-18-15,8-15 0 16,9-22 9-16,5-11-17 16,3-8 5-16,4-26-6 15,6-12 0-15,2-8 5 16,2-4-5-16,-3 2 0 16,-1 9 6-16,-7 18-6 15,-3 21 0-15,-6 8-6 0,-3 26-3 16,3 18 0-1,1 6 9-15,0 0 0 0,3-4-6 16,0-8 13-16,4-12-7 16,-2-10 0-16,-1-9 0 15,-1-7 6-15,-3-9-5 16,3-21 10-16,4-8 2 16,0-6-5-16,3-6-1 15,2 4 5-15,1 12-12 16,-1 12 27-16,2 16-12 15,-1 6 8-15,-2 16 5 16,0 14-27-16,-1 4 8 16,-3-2-9-16,-2-4 6 15,-1-4-9-15,-3-12 3 0,0-6 0 16,0-6 17-16,1-6-16 16,5-18 48-16,4-10-15 15,2-6-8-15,9-7-3 0,1-3-23 16,0 5 0-16,1 6 0 15,-3 17 0-15,0 22 0 16,0 4 0-16,1 32 0 16,3 11 0-16,1 3 0 15,1-2 0-15,1-6 0 16,2-12 0-16,18-12 0 16,19-18 0-16,21-6 0 15,6-28 0-15,-14-8 0 16,-14-6 0-16,-15-4 0 0,3-12 0 15,1-3 0 1,-19 13 0-16,-17 18 0 0,-18 20 0 16,-7 16 0-16,15 6 0 15,7 24 0-15,9 12 0 16,1 6 0-16,-1 4 0 16,6-7 0-16,1-8 0 15,20-12 0-15,18-15 0 16,22-10 0-16,6-26 0 15,-10-19 0-15,-11-9 0 16,-10-12 0-16,4-14 0 16,1-4 0-16,-7 8 0 15,-19 19 0-15,-23 30 0 16,-20 18 0-16,-3 9 0 0,14 16 0 16,9 17 0-16,11 4 0 15,-1 8 0-15,-3-3 0 16,-2-6 0-16,2-6 0 15,18-12 0-15,19-14 0 16,25-4 0-16,2-24 0 16,-13-18 0-16,-13-10 0 15,-18-10 0-15,2-9 0 16,-17 11 0-16,-21 12 0 16,-15 16 0-16,-7 20 0 15,7 12 0-15,9 0 0 16,10 34 0-16,-3 20 0 15,2 10 0-15,-2 3 0 0,-1-9 0 16,-4-10 0-16,-5-16 0 16,-2-16 0-16,-5-14 0 15,-2-2 0-15,1-18 0 16,-5-18 0-16,0-8 0 16,-2-10 0-16,-1-7 0 15,-1-5 0-15,-2 6 0 16,-5 12 0-16,-5 18 0 15,-4 20 0-15,3 10 0 16,1 16 0-16,1 20 0 16,2 4 0-16,-2 4 0 15,-1-6 0-15,-2-8 0 16,-4-9 0-16,0-16 0 16,0-5 0-16,2-8 0 15,5-22-26-15,28-40-292 0,-11 6-498 16,-4 0-1057-16</inkml:trace>
  <inkml:trace contextRef="#ctx0" brushRef="#br0" timeOffset="8830.34">22389 2113 2022 0,'0'0'802'16,"0"0"-289"-16,0 0-359 15,0 0-154-15,-143-36-1240 0</inkml:trace>
  <inkml:trace contextRef="#ctx0" brushRef="#br0" timeOffset="35958.61">15605 4846 894 0,'0'0'330'0,"0"0"-116"15,0 0-10-15,0 0-45 0,0 0-35 16,0 0 24-16,-9-23 88 16,9 12 25-16,0 1 6 15,0-1-1-15,0-4-44 16,0 3-35-16,0 2-28 16,-3 0-7-16,-3 4-26 15,-3 2-42-15,1 2-21 16,-4 2-63-16,1 0 0 15,-3 0 0-15,-3 12 0 16,-1 10 0-16,-5 12 0 16,-1 12 0-16,2 13 0 0,4 11 0 15,3 6 0 1,6 8 0-16,4 1 0 0,5-1 0 16,0-6 0-16,7-8 0 15,17-10 0-15,7-13 0 16,10-14 0-16,3-15 0 15,7-14 0-15,5-4 0 16,5-12 0-16,3-16 0 16,-2-4 0-16,-1-4 0 15,-5 0 0-15,-10-2 0 16,-4 0 0-16,-8-2 0 16,-3 2 0-16,-7-3 0 0,-4 1 0 15,-5 0 0 1,-1 0 0-16,-5 2 0 15,-2-2 0-15,-2 0 0 0,-3-2 0 16,-2-3 0 0,0 2 0-16,0-1 0 0,0-1 0 15,-2 3 0-15,-6 4 0 16,-2 0 0-16,-1 2 0 16,-5 2 0-16,-5 4 0 15,-7 2 0-15,-13 6 0 0,-14 10 0 16,-68 22 0-16,12 22-327 15,-3 12-1607-15</inkml:trace>
  <inkml:trace contextRef="#ctx0" brushRef="#br0" timeOffset="36833.99">14340 6216 2065 0,'0'0'693'0,"0"0"-406"0,0 0-34 16,0 0-36-16,0 0-74 16,0 0-82-16,0 0-7 15,115-146-27-15,-72 82 8 16,-1-8 4-16,-7-5-15 16,-8 3 27-16,-11 6-27 15,-14 13 6-15,-2 18 63 16,-2 14-93-16,-18 19 0 15,-5 4 0-15,-4 27 0 16,0 17 0-16,5 14 0 16,10 8 0-16,10 0 0 15,4-6 0-15,11-7 0 0,20-9 0 16,8-11 0-16,5-5 0 16,3-10 0-16,-3-3 0 15,-4-3 0-15,-11-4 0 16,-6 0 0-16,-13-2 0 15,-5 0 0-15,-5 2 0 16,0 4 0-16,-18 6 0 16,-15 6 0-16,-8 2 0 15,-7 4 0-15,-2-4 0 16,4-6 0-16,9-8 0 16,7-9 0-16,23-26-173 15,7-17-558-15,0-8-773 0</inkml:trace>
  <inkml:trace contextRef="#ctx0" brushRef="#br0" timeOffset="37998.98">16592 4849 620 0,'0'0'687'16,"0"0"-348"-16,0 0-40 0,0 0 28 16,0 0-16-16,0 0-36 15,0 0-32-15,-93 1-54 16,93-1-29-16,0 0 19 16,0 0-10-16,0 0-17 15,0 0-47-15,0-1-64 16,8-2-41-16,13-1 0 15,14-4 0-15,16-3 0 16,31-10 0-16,41-7 0 16,47-16 0-16,30-8 0 15,25-8 0-15,18-8 0 16,8-2 0-16,29-7 0 0,13-5 0 16,10-2 0-1,3-3 0-15,-19 1 0 0,-24 2 0 16,-27 6 0-16,-40 10 0 15,-46 18 0-15,-46 12 0 16,-41 16 0-16,-28 5 0 16,-4 3 0-16,-10 5 0 15,-6 2 0-15,-10 5 0 16,-5 2 0-16,0 0 0 16,0 0 0-16,0 0 0 15,0 0 0-15,-5-2-80 16,-10-5-73-16,-8-6-12 15,-10-1 69-15,-7-4 47 16,-10 2 31-16,-1 0 12 16,-2 2 6-16,2 2 25 0,4 2 64 15,7 4 46 1,6 0-2 0,12 4-29-16,7 2-23 0,8 0-81 0,5 0 0 15,2 0 0-15,0 0 0 16,2 2 0-16,17 8 0 15,10 2 0-15,12 2 0 16,12-4 0-16,7 0 0 16,5-4 0-16,-5 0 0 15,-8 4 0-15,-17 2 0 16,-12 6 0-16,-15 8 0 0,-8 8 0 31,-4 10 0-31,-21 10 0 0,-4 5 0 16,-2 1 0-1,2-2 0-15,2-1-29 0,8-10-172 16,5-3-130-16,5-13-369 16,9-13-464-16</inkml:trace>
  <inkml:trace contextRef="#ctx0" brushRef="#br0" timeOffset="38499.18">20890 3202 1627 0,'0'0'333'0,"0"0"-155"16,0 0 29-16,0 0 5 0,0 0-59 16,-69-104 38-16,48 104-17 15,-5 0-33-15,-8 6-11 16,-1 16-52-16,-3 10-6 15,3 10 10-15,-1 12 4 16,7 8 5-16,4 11-16 16,10 5 3-16,8 6 5 15,7 4-41-15,0 0-5 16,22-1-14-16,12-3-20 16,5-10-3-16,9-5 0 15,5-15 0-15,5-14 0 0,7-11 0 16,2-14 0-1,1-12 0-15,1-3 0 0,3-15 0 16,-5-21 0-16,-3-14 0 16,-3-17 0-16,-8-9 0 15,-4-24 0-15,-9 5 0 16,-11-3 0-16,-11 0 0 16,-18 12 0-16,0-8 0 15,-20 5 0-15,-22 13 0 16,-19 14 0-16,-30 12 0 15,-34 22 0-15,-33 28 0 16,9 0 0-16,-1 44-24 16,50-4-751-16,42-12-1210 0</inkml:trace>
  <inkml:trace contextRef="#ctx0" brushRef="#br0" timeOffset="39405.42">21868 3764 633 0,'0'0'290'0,"0"0"42"16,0 0 31-16,0 0-37 15,0 0 13-15,-120-55 29 16,97 44-20-16,4-2-71 16,2 3-78-16,5 1-66 15,3 2-28-15,4 1 20 16,2 4-41-16,3 0-47 16,0 2-2-16,0 0-26 0,0 0 10 15,0 0 1-15,23 0-1 16,39 0 16-16,65 13-35 15,76 13 0-15,51 7 0 16,39 8 0-16,7 3 0 16,-2 2 0-16,21 4 0 15,6 2 0-15,6 2 0 16,-11-2 0-16,-19-6 0 16,-18-3 0-16,-23-7 0 15,-21-6 0-15,-30-4 0 16,-49-8 0-16,-48-4 0 15,-41-6 0-15,-21-2-3 0,-4 0-3 16,1 0 6-16,-5-2 9 16,-11 2-9-16,-2-2 0 15,-2 0 0-15,2 0 0 16,2 2 0-16,-4-2-33 16,-5-4-114-16,-8 0 7 15,-12 0 82-15,-2-20 11 16,-13-6-8-16,-21-6 23 15,-4-4 32-15,-4-2 17 16,2 1 55-16,6 4 34 16,8 5 19-16,10 9-19 15,7 7-20-15,7 8-86 16,2 4 0-16,0 0 0 0,17 18 0 16,8 13 0-1,2 5 0-15,0 6 0 0,-2 2 0 16,-8 2 0-16,-8-2 0 15,-9-2 0-15,-3-4 0 16,-30 0 0-16,-15-4-60 16,-46 6-206-16,9-7-339 15,10-9-544-15</inkml:trace>
  <inkml:trace contextRef="#ctx0" brushRef="#br0" timeOffset="39991.21">27482 4100 1272 0,'0'0'510'0,"0"0"-235"15,0 0 119-15,0 0 74 0,32-104-90 16,-39 82-71-16,-20 4-79 15,-8 8-102-15,-14 10-44 16,-11 2-46-16,-10 32-36 16,-3 21 8-16,0 17 4 15,1 10-12-15,10 10 0 16,9 16 0-16,16 18 0 16,18-11 0-16,15-15 0 15,4-14 0-15,35-22 0 16,14 4 0-16,20 3 0 15,15-19 0-15,12-18 0 16,7-16 0-16,4-18 0 0,-2-6 0 16,-5-32 0-1,0-32 0-15,-13-34 0 0,-25-35 0 16,-30-13 0-16,-32 6 0 16,-34 13 0-16,-28 19 0 15,-7 23 0-15,5 21 0 0,3 22 0 16,-4 20 0-16,-10 8 0 15,-15 16 0-15,-28 30 0 16,25 24-113-16,26 7-830 0</inkml:trace>
  <inkml:trace contextRef="#ctx0" brushRef="#br0" timeOffset="40805.31">28253 4969 1600 0,'0'0'697'0,"0"0"-312"0,0 0-79 32,0 0-7-32,0 0-41 15,0 0 1-15,0 0-74 16,106 26-78-16,-44 6-107 16,40 18 0-16,54 32 0 0,70 33 0 0,38 19 0 15,21 6 0-15,-1-3 0 0,-24-19 0 16,-4-2 0-16,-13-6 0 15,-23-9 0-15,-27-11 0 16,-49-22 0-16,-43-20 0 16,-34-17 0-16,-21-12 0 15,-1-1 0-15,-1-1 0 16,-4-3 0-16,-15-6 0 16,-9-4 0-16,-8-4 0 15,-3 0 0-15,-1 0 0 16,-2 0 0-16,-2 0 0 15,0-16 0-15,0-11 0 16,-6-5-38-16,-12-8 8 16,-8-4 27-16,-1-2 3 0,-2 2 0 15,4 6 33-15,6 6 5 16,5 10-38-16,7 6 0 16,5 10 0-16,2 6 0 15,0 0 0-15,2 18 0 16,9 14 0-16,1 12 0 15,1 8 0-15,-5 9 0 16,-6-2 0-16,-2 1 0 16,-2-3 0-16,-25-7-117 15,-46 4-212-15,7-14-195 32,-3-10-289-32</inkml:trace>
  <inkml:trace contextRef="#ctx0" brushRef="#br0" timeOffset="41305.56">31986 6385 1817 0,'0'0'735'0,"0"0"-479"15,0 0 243 1,0 0-187-16,0 0-53 0,0 0-41 16,0 0-218-16,-103-65 0 15,52 104 0-15,-9 15 0 16,-2 12 0-16,4 12 0 15,4 4 0-15,12 4 0 16,13 3 0-16,17-1 0 16,12 0 0-16,8-4 0 15,29-9 0-15,14-11 0 16,11-16 0-16,10-18 0 16,1-16 0-16,6-14 0 15,-6-8 0-15,-2-32 0 16,1-31 0-16,-8-35 0 0,-15-36 0 15,-18-14 0-15,-26 1 0 16,-5 33 0-16,-24 35 0 16,-10 25 0-16,-11 20 0 15,-13 8 0-15,-15 14 0 16,-14 20 0-16,-24 60 0 16,22 20-144-16,24 13-863 0</inkml:trace>
  <inkml:trace contextRef="#ctx0" brushRef="#br0" timeOffset="41758.61">32536 7475 2953 0,'0'0'359'0,"0"0"-119"15,0 0 30-15,0 0-149 16,0 0-43-16,0 0-34 16,0 0-13-16,7-80-31 15,10 38 0-15,8-8 0 16,4-14 0-16,11-25 0 16,7-25 0-16,-3 6 0 15,-5 9 0-15,-13 22 0 16,-15 28 0-16,-2 5 0 0,-2 10 0 15,-7 18 0 1,0 16 0-16,0 4 0 0,-11 30 0 16,-10 18 0-16,0 16 0 15,-2 11 0-15,1 7 0 16,1 2 0-16,4 1 0 16,-1-3 0-16,3-4 0 15,1-6 0-15,5-8 0 16,9-8 0-16,0-9 0 15,2-11 0-15,25-15 0 16,11-10 0-16,11-15-143 16,11-2-127-16,18-56-98 15,-14 1-291-15,-16-5-88 0</inkml:trace>
  <inkml:trace contextRef="#ctx0" brushRef="#br0" timeOffset="41938.56">32298 7072 1894 0,'0'0'1047'0,"0"0"-935"15,154 0 83-15,-17 0-94 16,42-4-101-16,-26 0-268 16,-30-4-868-16</inkml:trace>
  <inkml:trace contextRef="#ctx0" brushRef="#br0" timeOffset="42032.34">33541 7265 2445 0,'0'0'738'15,"0"0"-573"-15,0 0-165 16,0 0-97-16,0 0-1917 0</inkml:trace>
  <inkml:trace contextRef="#ctx0" brushRef="#br0" timeOffset="45068.81">21064 2613 2244 0,'0'0'878'0,"0"0"-583"16,0 0-22-16,0 0-98 15,0 0-68-15,0 0-77 16,0-36-21-16,-11 58-8 16,-14 16-1-16,-4 10 7 15,-4 10-1-15,0 0-6 16,6-4 3-16,8-8-3 15,9-13-1-15,5-11 1 16,5-15-1-16,0-7 1 16,5-6 33-16,15-24 4 15,8-14-37-15,6-12 0 16,4-8 0-16,-2-6 0 16,-1 0 0-16,-6 10 0 0,-6 11 0 15,-10 19 0-15,-5 18 0 16,-3 12 0-16,2 12 0 15,2 24 0-15,1 13 0 16,4 6 0-16,1 3 0 16,4 1 0-16,-1-7 0 15,-3-8-129-15,1-8-78 16,-5-11-72-16,-7-18-184 16,-4-7-175-16,0 0-250 0</inkml:trace>
  <inkml:trace contextRef="#ctx0" brushRef="#br0" timeOffset="45225.04">20995 2735 2552 0,'0'0'771'0,"0"0"-322"16,0 0-275-16,0 0-79 16,0 0-71-16,127-8-24 15,-25-2-90-15,-11 2-278 16,-10 0-910-16</inkml:trace>
  <inkml:trace contextRef="#ctx0" brushRef="#br0" timeOffset="46405.17">27638 2996 1773 0,'0'0'933'0,"0"0"-470"15,0 0-255-15,0 0-29 16,0 0 32-16,-4 104-44 31,-5-36-71-31,-1 12-30 0,-7 4-66 16,0-2 0-16,1-7 0 15,5-15 0-15,4-20-30 16,5-20-140-16,2-20-76 16,0-16 101-16,7-34-156 15,10-20-214-15,8-25 207 16,-2 5 43-16,1-2 147 16,0 8 118-16,-8 24 76 15,-1 6 262-15,-5 18 162 16,-6 18-32-16,-2 12-174 0,3 3-84 15,5 3-111-15,9 0-84 16,10 0 0-16,11 14-8 16,7 3-7-16,-3 5 0 15,-6 4-91-15,-16 6-45 16,-20 2 23-16,-4 4-23 16,-36 2 101-16,-17-2 35 15,-6-2 29-15,3-4 31 16,10-8 1-16,17-6 22 15,15-10 1-15,13-3-45 16,3-5 18-16,23 0-26 16,17 0-17-16,11-3 4 15,10-4-18-15,1 4 1 0,-2 3-1 16,-7 0 0-16,-8 14-51 16,-14 11-31-16,-14 7-16 15,-13 4 13-15,-4 4 7 16,-16-2 24-16,-18-2 54 15,-11-8 10-15,-3-10 80 16,-6-6 47-16,2-10-5 16,8-2-14-16,9 0-47 15,26-22-71-15,9 0-30 16,7 2-639-16</inkml:trace>
  <inkml:trace contextRef="#ctx0" brushRef="#br0" timeOffset="53173.16">17815 3499 720 0,'0'0'237'0,"0"0"-133"0,0 0-74 16,0 0-30-16,0 0-7 15,0 0 7-15,0-2 24 16,0 2 43-16,0 0 5 15,0 0 5-15,0 0-28 16,0 0-15-16,0 0-19 16,0 0-14-16,0 0 5 15,0 0 62-15,0 0 135 16,0 0-2-16,0 0-29 16,0 0-18-16,0 0-23 0,0-2 23 15,0 2 4-15,0 0-35 16,0-2-23-16,0 0-10 15,0-2-28-15,0-2-27 16,0-2 3-16,0-4-4 16,3-2 38-16,1-1-9 15,0-3 22-15,-1 3-2 16,1-2-16-16,-2 4 19 16,-2-1 8-16,2 1-23 15,-2 5-11-15,0 2-15 16,0 2-5-16,0 3 13 15,0 1-22-15,0 0 20 16,0 0-8-16,0 0-43 16,0 15 0-16,0 18 0 15,0 9 0-15,0 14 0 0,-4 4 0 16,2 2 0-16,0-5 0 16,-1-6 0-16,3-8 0 15,0-10 0-15,0-6 0 16,0-7 0-16,0-8 0 15,0-2 0-15,0-2 0 16,0-4 0-16,0 2 0 16,0-4 0-16,0 0 0 15,9-2 0-15,9 0 0 16,9 0 0-16,11-8 0 16,6-12 0-16,5-2 0 0,-2-2 0 15,-4 2 0-15,-10 5 0 16,-11 6 0-16,-11 4 0 15,-9 6 0-15,-2 1 0 16,0 0-39-16,0 0-128 16,0 5-77-16,-6 8-98 15,-8-1-285-15,3-2-3 16,0-6-166-16</inkml:trace>
  <inkml:trace contextRef="#ctx0" brushRef="#br0" timeOffset="53391.89">18049 3649 1502 0,'0'0'639'0,"0"0"-291"16,0 0-22-16,0 0-27 16,-15-130-52-16,15 102-100 15,0 6 36-15,0 6-25 16,0 6-46-16,0 4 23 16,0 6-135-16,0 0 0 15,0 0 0-15,0 12 0 16,0 16 0-16,0 14 0 15,0 12 0-15,2 10 0 16,7 6 0-16,-1 3 0 16,4-1 0-16,-3 0 0 15,4 12-93-15,-2-18-387 16,-2-16-573-16</inkml:trace>
  <inkml:trace contextRef="#ctx0" brushRef="#br0" timeOffset="57404.04">23753 2992 1265 0,'0'0'555'0,"0"0"-341"0,0 0-23 16,0 0-47-16,0 0-6 15,0 0-13-15,0 0-13 16,-5 0-9-16,5 0 4 16,-2 0 13-16,2 0-32 15,-2 0 23-15,2 0-6 16,0 0-15-16,0-4 0 16,0-7-47-16,0-3 37 15,11-1-38-15,7-2-27 16,5 2-3-16,2 2-12 15,2 5 1-15,2 7-7 16,0 1 6-16,0 0-5 0,-4 11-1 16,-2 9-7-16,-8 7-55 15,-6 2-7-15,-6 6-12 16,-3 1 62-16,-10-2 11 16,-17-2 14-16,-4-2-1 15,0-6 8-15,2-2-7 16,5-8 0-16,6-4 1 15,9-6 11-15,3-2-11 16,6-2 22-16,0 0 32 16,0 0-4-16,0 0 74 15,8 0-58-15,7-6-55 16,6-4 5-16,6 2-17 0,4 0 0 16,0 4-6-1,0 4 0-15,-2 0 6 0,-2 0 0 16,-2 12-11-16,-6 8 10 15,-3 4-34-15,-7 5-9 16,-5 3 13-16,-4 1 2 16,0 2 28-16,-6-3 1 15,-17-2 0-15,-6-6 0 16,-4-4 2-16,-7-6 43 16,-7-4 34-16,-4-8-13 15,-7-2 23-15,0 0-16 16,2-4-28-16,5-8-6 15,11 0-39-15,9 4 0 16,8 0 0-16,12 4 0 0,7 2 0 16,4 2 0-16,0 0 0 15,13 0-51-15,12 0-329 16,-1 0-793-16</inkml:trace>
  <inkml:trace contextRef="#ctx0" brushRef="#br0" timeOffset="59700.67">29961 4570 1322 0,'0'0'325'16,"0"0"-125"-16,0 0 51 15,0 0-67-15,0 0-11 16,0 0 48-16,0 0-20 16,0 4-2-16,0-4-19 15,0 0-62-15,0 0-37 16,0 0-6-16,0-6-39 15,0-5-23-15,0-3-13 16,0-1 6-16,0-2 1 0,0 2-7 16,-12-1 0-16,-8 2-3 15,-4 1 4-15,-8 8-1 16,1 2 0-16,-2 3 0 16,0 0-8-16,1 11 8 15,6 8 0-15,3 4 8 16,8 3-7-16,3 0 4 15,8 2 0-15,4-4-4 16,0-2 16-16,0 0-10 16,8-4 23-16,6 0 42 15,1-2-16-15,6 2-1 0,1-2-19 16,3 2-10 0,1 2 8-16,1-2-32 0,-2 3-2 15,1-3 11-15,-3 0-10 16,-6 1 6-16,-3 3-7 15,-5 1 1-15,-5 0-1 16,-2 2 0-16,-2-1 0 16,0-2 6-16,-6 2-6 15,-12-4 9-15,-4 0-3 16,-5-2-5-16,-4-4 10 16,-5-4-11-16,1-4 0 15,1-4 6-15,2-2-5 16,7 0 10-16,0-2-9 0,7-10 4 15,5-4 8 1,6-2-14-16,4-2-1 0,3-4 1 16,0 0 0-16,3-4 10 15,10 0-10-15,8 0 0 16,-2 2-1-16,4 3-5 16,-1 1 6-16,3 3 0 15,3-2 0-15,3 1 0 16,3 2 12-16,2-2 12 15,-1 0 4-15,-1 0-28 16,-3-2 0-16,-4 2 0 16,-5-2 0-16,-5 0 0 15,-3 2 0-15,-3 0 0 16,0 2 0-16,-1 2 0 16,-2 0 0-16,7-9 0 15,-3 7-24-15,-8-4-652 0</inkml:trace>
  <inkml:trace contextRef="#ctx0" brushRef="#br0" timeOffset="155831.46">1352 6589 2372 0,'0'0'341'0,"0"0"-211"0,0 0 112 16,-52 132-83-16,46-61-108 15,4 5 7-15,2-4 9 16,0-4-5-16,0-14-28 16,0-12-17-16,0-15 13 15,4-19 12-15,3-8-2 16,0-21 152-16,0-25-87 15,-1-22-73-15,-2-14-4 16,1-11-13-16,-1 3 3 16,3 12-4-16,0 20-14 15,-3 20 27-15,-2 18-27 16,-2 14 12-16,0 6-4 16,0 0-8-16,0 0 0 15,0 6 0-15,0 4 0 16,0 2 0-16,0 0 0 0,0-4 0 15,0-4 0-15,0-2 0 16,0-2 0-16,2 0 0 16,-2 0 0-16,0 0 0 15,0 0 0-15,0 10 0 16,0 12 0-16,-4 18 0 16,-12 19 0-16,-5 17 0 15,-4 12 0-15,-4 8 0 16,0-2 0-16,2-5 0 15,4-16 0-15,4-14 0 0,5-21 0 16,8-18 0-16,6-16 0 16,0-4 0-16,0-16 0 15,4-20 0-15,12-8 0 16,1 0 0-16,6 5 0 16,-1 14 0-16,5 13 0 15,2 12 0-15,5 1 0 16,1 24 0-16,1 7 0 15,-5 4 0-15,0 0 0 16,-6-4 0-16,-3-10 0 16,-7-6 0-16,-6-6 0 15,-2-8 0-15,-7-2 0 16,0-6 0-16,0-22 0 16,0-14 0-16,-2-12 0 15,-7-6 0-15,2 2 0 0,1 5 0 16,1 15 0-16,3 14 0 15,2 14 0-15,0 10 0 16,0 8 0-16,0 26 0 16,0 17 0-16,2 8 0 15,3 8 0-15,-1 1 0 16,-2-4 0-16,-2-6 0 16,0-6 0-16,0-8 0 15,-13-16-474-15,-1-10-282 16,1-18-194-16</inkml:trace>
  <inkml:trace contextRef="#ctx0" brushRef="#br0" timeOffset="156260.49">1591 6507 1921 0,'0'0'674'0,"0"0"-335"0,0 0-38 16,-56-137-47-16,25 109-114 15,-12 13-1-15,-14 15-22 16,-18 14-51-16,-25 52-3 16,-18 46 19-16,-7 48-82 15,19 23 0-15,32 1 0 16,36-12 0-16,32-21 0 16,6-10 0-16,33-13 0 15,11-24 0-15,6-24 0 16,3-24 0-16,10-13 0 15,32 1 0-15,39-19 0 0,32-25 0 16,4-27 0 0,-34-41 0-16,-27-45 0 0,-40-19 0 15,-26-19 0-15,-17-33 0 16,-26 4 0-16,-19 3 0 16,-33 7 0-16,-12 21 0 15,-5 35 0-15,2 30 0 16,3 28 0-16,-21 16 0 15,0 11 0-15,-15 22 0 16,-23 16 0-16,23 82 0 16,3 43 0-16,29-10-291 15,41-17-1392-15</inkml:trace>
  <inkml:trace contextRef="#ctx0" brushRef="#br0" timeOffset="156791.67">2967 6527 2369 0,'0'0'550'0,"0"0"-183"16,0 0 130-16,0 0-280 15,0 0-121-15,-36 144-96 16,-14-5 0-16,-6 17 0 16,7-22 0-16,13-37 0 15,18-41 0-15,7-20 0 16,7-6 0-16,-1-8 0 15,5-10 0-15,0-12 0 16,5-28 0-16,19-46 0 16,10-53 0-16,10-55 0 15,3-25 0-15,-9 33 0 0,-9 49 0 16,-14 66 0 0,-3 32 0-16,-4 11 0 0,3 16 0 15,1 11 0-15,3 54 0 16,8 52 0-16,3 41 0 15,3 15 0-15,-4-11 0 16,-8-37 0-16,-3-41 0 16,-5-28 0-16,-3-16 0 15,1 0 0-15,-5-6 0 16,-4-16-321-16,-22-12-209 16,-7-6-315-16</inkml:trace>
  <inkml:trace contextRef="#ctx0" brushRef="#br0" timeOffset="157230.64">2786 7163 2041 0,'0'0'689'0,"0"0"-357"0,0 0 33 16,0 0-87-1,0 0-106-15,0 0-52 0,0 0-55 16,164 62-31-16,-93-62-34 16,7-21 0-16,0-12-71 15,-2-11-103-15,-12-6-31 16,-13-1 128-16,-15 3 53 15,-14 10 24-15,-10 14 128 16,-10 12 94-16,-2 12-21 16,0 0-201-16,0 26 0 15,0 18 0-15,0 12 0 16,6 9 0-16,7-1 0 0,6-8 0 16,3-14 0-16,5-10 0 15,1-16 0-15,3-14 0 16,0-2 0-16,2-26 0 15,-2-20 0-15,0-11 0 16,-5-7 0-16,-1 6 0 16,-9 14 0-16,-6 16 0 15,-5 22 0-15,-3 6 0 16,2 26 0-16,1 20 0 16,4 13 0-16,4 3 0 15,10-2 0-15,3-10 0 0,10-12 0 16,8-14 0-1,5-14 0-15,16-18-33 0,-13-18-266 16,-10-10-626-16</inkml:trace>
  <inkml:trace contextRef="#ctx0" brushRef="#br0" timeOffset="159192.62">4591 7092 1189 0,'0'0'1249'0,"0"0"-745"15,0 0-134-15,11-116-31 16,-11 78-153-16,0 0-93 0,-11 3-44 16,-13 10 28-1,-10 14-37-15,-10 11-40 0,-9 14 0 16,-6 29 0-16,8 13 0 15,9 6 0-15,15 2 0 16,18-8 0-16,9-12 0 16,19-13 0-16,18-15 0 15,10-16 0-15,0-6 0 16,-5-28 0-16,-4-9 0 16,-7-7 0-16,-7 2 0 15,-8 4 0-15,-5 10 0 16,-6 12 0-16,-3 14 0 15,0 8 0-15,0 12 0 16,3 44 0-16,6 45 0 16,2 44 0-16,3 30 0 0,-3 6 0 15,1-7 0-15,-5-19 0 16,-9-13 0-16,0-30 0 16,0-31 0-16,-7-30 0 15,-9-12 0-15,-5-6 0 16,-11-6 0-16,-6-13 0 15,-9-14 0-15,-4-32 0 16,-5-49 0-16,3-53 0 16,20-60 0-16,23-21 0 15,22 7 0-15,50 33 0 0,7 61 0 16,2 32 0-16,-8 29 0 16,-3 17 0-16,9 8 0 15,7 10 0-15,-1 12 0 16,-10 6 0-16,-14 32 0 15,-11 15 0-15,-13 7 0 16,-7 2 0-16,-11-4 0 16,-3-6 0-16,-2-10 0 15,-2-14 0-15,0-12 0 16,0-10 0-16,2-4 0 16,5-22 0-16,0-12 0 15,5-4 0-15,1-4 0 0,5 2 0 0,3 5 0 16,-2 10 0-1,0 11 0-15,1 10 0 0,1 8 0 16,-2 5 0-16,2 23 0 16,-3 7 0-1,-5 5 0-15,-1-4 0 0,-5-8 0 16,-3-6 0-16,-1-12 0 16,1-10 0-16,4 0 0 15,3-24 0-15,7-12 0 16,3-6 0-16,0-1 0 15,2 10 0-15,-2 11 0 16,-3 11 0-16,-1 11 0 16,2 2 0-16,4 25 0 15,1 6 0-15,6 6 0 16,3-3 0-16,7-8 0 0,3-8 0 16,1-12 0-16,2-8 0 15,-4-8 0-15,-7-22 0 16,-8-14 0-16,-6-9 0 15,-12-7 0-15,-11 0 0 16,0 8 0-16,0 14 0 16,-17 20 0-16,-4 18 0 15,1 8 0-15,-2 34 0 16,4 18 0-16,7 8 0 16,11 3 0-16,0-7 0 15,27-12 0-15,13-16 0 16,6-16 0-16,6-18 0 15,-1-2 0-15,-4-16 0 0,-4-18 0 16,-8-4 0-16,-4-4 0 16,-6 2 0-16,-6 5 0 15,-7 13 0-15,-3 12 0 16,-5 10 0-16,-2 9 0 16,5 23 0-16,0 6 0 15,2 4 0-15,1-2 0 16,2-10 0-16,-3-8 0 15,0-10 0-15,-3-10 0 16,6-2 0-16,1-12 0 16,7-18 0-16,9-8 0 15,2-6 0-15,3 0 0 16,-5 7 0-16,-5 11 0 16,-4 16 0-16,-2 10 0 15,-3 9 0-15,1 18 0 0,7 8 0 16,0 1 0-16,6-4 0 15,9-8 0-15,5-12 0 16,6-12 0-16,4 0 0 16,1-28-26-16,-2-12 4 15,-6-12 16-15,-4-11 1 16,-6-9 5-16,-5-20 20 16,-11 2 0-16,-8 0-1 15,-8 9-19-15,-4 31 0 16,0 14 0-16,-6 30 0 15,-13 12 0-15,-5 60 0 16,-1 40 0-16,5 33 0 0,7-5 0 16,13-29 0-1,0-37 0-15,16-28 0 0,13-6 0 16,8-6 0-16,11-10 0 16,0-18 0-16,4-4 0 15,-8-30 0-15,-4-8 0 16,-4-8 0-16,-9-1 0 15,-8 9 0-15,-3 10 0 16,-9 12 0-16,-3 16 0 16,-2 4 0-16,0 18 0 15,3 16 0-15,6 6 0 16,7 2 0-16,9-5 0 16,8-7-20-16,10-12-56 0,6-8-32 15,9-10 19-15,0 0-4 16,3-10 30-16,-3-14 56 15,-6-4 7-15,-5-2 9 16,-11-5 36-16,-9-1 42 16,-14 0 19-16,-8 0-44 15,-7 4-35-15,0 4 6 16,-12 8-33-16,-1 10 19 16,-3 10-16-16,3 8 3 15,-1 30 5-15,2 18 1 16,3 30 24-16,-1 29-36 15,0 23 0-15,1 6 0 16,-1-23 0-16,4-29 0 0,4-32 0 16,0-8 0-16,2 4 0 15,0 1 0-15,0-5-125 16,0-18-70-16,0-18-67 16,0-16-120-16,0-18-235 15,0-14-169-15</inkml:trace>
  <inkml:trace contextRef="#ctx0" brushRef="#br0" timeOffset="159427.67">7434 6501 481 0,'0'0'1002'16,"0"0"-776"-16,0 0 87 15,0 0 70-15,0 0-104 16,0 0 81-16,0 0-9 16,27-2-33-16,25 2-93 15,14 0-124-15,15 0-47 16,34-10-54-16,-18-4-186 16,-16 0-640-16</inkml:trace>
  <inkml:trace contextRef="#ctx0" brushRef="#br0" timeOffset="159935.94">9716 6392 2383 0,'0'0'756'0,"0"0"-258"16,0 0-166-16,0 0-205 15,-18 155-127-15,8 13 0 16,2 35 0-16,6 10 0 15,2-15 0-15,0-32 0 16,0-17 0-16,0-31 0 0,0-31 0 16,-2-29 0-16,-3-20 0 15,1-6 0-15,-4-16-239 16,-17-30-136-16,2-29-499 31,3-19-606-31</inkml:trace>
  <inkml:trace contextRef="#ctx0" brushRef="#br0" timeOffset="160171.71">9651 6579 2133 0,'0'0'783'15,"0"0"-425"-15,0 0-39 16,0 0-131-16,114-74-139 16,-62 74-28-16,6 20-21 15,-6 18-20-15,-11 14-4 0,-19 8-62 16,-22 8-7-16,-7 3 65 15,-39-5 23-15,-22-6 5 16,-5-12 18-16,-2-12 3 16,13-14 35-16,16-14-32 15,27-8 1-15,19-4-25 16,53-42-151-16,16 4-325 16,9 0-488-16</inkml:trace>
  <inkml:trace contextRef="#ctx0" brushRef="#br0" timeOffset="161002.76">10353 6824 1622 0,'0'0'954'16,"0"0"-421"-16,0 0-223 15,0 0-71-15,0 0-101 16,0 0-59-16,-125-97 20 16,83 97-40-16,-3 22-16 15,-1 22-41-15,8 17-1 16,9 7 16-16,18 2-17 15,11-6 0-15,4-11 0 16,25-17 0-16,10-18 0 16,0-18 0-16,-1-4 0 15,-5-33 0-15,-6-8 0 16,-6-10 0-16,-4-1 0 16,-5 6 0-16,-6 8 0 0,-2 15 0 15,-1 16 0-15,-1 11 0 16,0 6 0-16,0 26 0 15,8 12 0-15,1 8 0 16,4 0 0-16,7-4 0 16,7-9 0-16,5-16 0 15,5-13 0-15,4-10 0 16,1-18 0-16,1-24 0 16,-3-14 0-16,-2-14 0 15,1-26 0-15,-1-33 0 16,-11 11 0-16,-9 16 0 0,-11 30 0 15,-9 42 0 1,0 17 0-16,-13 13 0 0,-21 54 0 16,-6 55 0-16,2 39 0 15,16 10 0-15,22-25 0 16,6-41 0-16,31-40 0 16,11-17 0-16,17-12 0 15,11-12 0-15,8-11 0 16,-4-30-8-16,-13-29-8 15,-7-29 16-15,-15-36 9 16,-13-30 6-16,-15 11-15 16,-11 33 0-16,-6 46 0 0,0 47 0 15,0 17 0 1,-15 7 0-16,-12 53 0 0,-6 44 0 16,4 5 0-16,4-8 0 15,14-14 0-15,11-27 0 16,0-2 0-16,5-4 0 15,13-21 0-15,4-22 0 16,2-11 0-16,3-16 0 16,2-24 0-16,2-12 0 15,1 0 0-15,-1 2 0 16,-4 12 0-16,-3 16 0 16,-4 22 0-16,0 4 0 15,-3 36 0-15,2 16 0 0,-1 6 0 16,-1 4 0-16,-1-6 0 15,-5-9-20-15,-9-15-244 16,-8-20-111-16,-21-10-324 16,-9-6-257-16</inkml:trace>
  <inkml:trace contextRef="#ctx0" brushRef="#br0" timeOffset="161158.99">10509 6627 2834 0,'0'0'812'0,"0"0"-526"16,0 0-122-16,172-16-164 16,-36 16 0-16,40 0 0 15,-27-2-544-15,-22-2-1569 0</inkml:trace>
  <inkml:trace contextRef="#ctx0" brushRef="#br0" timeOffset="161299.59">11986 6663 3276 0,'0'0'820'0,"0"0"-820"0,0 0-54 16,0 0-95 0,141 102-575-16,-95-57-1571 0</inkml:trace>
  <inkml:trace contextRef="#ctx0" brushRef="#br0" timeOffset="161440.26">12173 7297 2011 0,'0'0'1219'0,"0"0"-607"15,0 0-358-15,0 0-254 16,0 0 0-16,0 0-450 16,0 0-914-16</inkml:trace>
  <inkml:trace contextRef="#ctx0" brushRef="#br0" timeOffset="161565.19">12445 7024 2250 0,'0'0'1015'0,"0"0"-525"15,0 0-149-15,148-30-341 16,-77 16 0-16,7 2 0 16,-18 4-565-16,-24 4-968 0</inkml:trace>
  <inkml:trace contextRef="#ctx0" brushRef="#br0" timeOffset="162369.41">2586 7967 1380 0,'0'0'547'16,"0"0"-223"-16,0 0 62 15,0 0-35-15,0 0-86 16,0 0-102-16,0 0 16 0,79 10-25 15,16 2-91 1,52 6-34-16,67 1-8 0,53 4-21 16,43-5 7-1,45-2-7-15,30-4-4 0,59 2 3 16,50 0 1-16,51 0-1 16,41 2 0-16,29 2 1 15,12-4-12-15,-12-2 9 16,-34-4-2-16,-55-8-7 15,-78 0 5-15,-93-2-2 16,-97-12-39-16,-98 2-96 16,-77 4 57-16,-57 4 48 0,-26 4 39 15,-6 0 67 1,-23 0 47-16,-5 0-37 16,2 8 5-16,15 0-14 0,13 0-26 15,4 0-34-15,13 2-7 16,20 0 20-16,10-2-21 15,-3-2-37-15,2-6-109 16,-13 0-383-16,-11 0-940 0</inkml:trace>
  <inkml:trace contextRef="#ctx0" brushRef="#br0" timeOffset="162525.87">11946 8285 2107 0,'0'0'983'0,"0"0"-983"15,0 0-645-15</inkml:trace>
  <inkml:trace contextRef="#ctx0" brushRef="#br0" timeOffset="165996.73">5670 8631 2072 0,'0'0'644'0,"0"0"-330"15,0 0 57-15,0 0-78 16,0 0-176-16,0 0-96 15,-29 156 18-15,-5-12 36 16,-5 11-5-16,3-23-23 16,7-40-29-16,15-42-3 15,8-18-15-15,-1-3 0 16,5-11 0-16,2-8 0 16,0-10 0-16,0-21 0 15,13-40 0-15,14-42 0 16,8-46 0-16,3-27 0 15,1 6 0-15,-8 37 0 0,-10 53 0 16,-4 40 0 0,-7 24 0-16,2 12 0 0,-1 4 0 15,7 24 0-15,4 44 0 16,7 40 0-16,6 31 0 31,6 7 0-31,-10-26 0 0,-4-31 0 16,-8-33 0-16,-2-10 0 15,-5 0 0-15,2-6-12 16,-5-8-227-16,-9-20-143 16,-14-17-191-16,-17-22-184 15,-7-9-450-15</inkml:trace>
  <inkml:trace contextRef="#ctx0" brushRef="#br0" timeOffset="166137.59">5589 9186 967 0,'0'0'1373'15,"0"0"-753"-15,0 0-56 16,0 0-210-16,0 0-136 15,0 0-218-15,0 0 0 16,-46-26 0-16,92 16 0 16,62-14-45-16,-13 4-591 15,-1 2-757-15</inkml:trace>
  <inkml:trace contextRef="#ctx0" brushRef="#br0" timeOffset="167904.24">6274 9088 2883 0,'0'0'605'0,"0"0"-242"16,0 0-118 0,0 0-245-16,0 0 0 0,0 0 0 15,0 0 0-15,-20 50 0 16,28-19 0-16,4 2 0 16,1-1 0-16,3-4 0 15,1-4 0-15,4-8 0 16,3-6-9-16,3-8-72 15,4-2 7-15,3-12 10 16,-1-14 11-16,0-4 44 16,-6 2 0-16,-7 8 9 15,-6 8 51-15,-8 10 32 16,-2 2 2-16,1 6-43 16,7 20-4-16,3 8-38 15,9 2 0-15,8-2 0 16,9-10 0-16,11-10-9 15,6-14-39-15,7 0-26 0,-1-28 20 16,-4-10 36-16,-4-6 3 16,-12-2 15-16,-10 0 22 15,-14 4 31-15,-11 7 19 16,-9 9-1-16,0 11-71 16,-11 9 0-16,-16 6 0 15,-11 7 0-15,-7 28 0 16,-1 10 0-16,6 5 0 15,13 1 0-15,13-9 0 16,14-10 0-16,7-14 0 16,27-14 0-16,8-4 0 15,2-14 0-15,-1-14 0 16,-7-2 0-16,-9 0 0 0,-10 2 0 16,-5 6 0-1,-4 4 0-15,-6 10 0 0,3 6 0 16,-3 2 0-16,2 20 0 15,6 38 0-15,7 46 0 16,8 46 0-16,2 23 0 16,-3 4 0-16,-6-13 0 15,-13-22 0-15,-5-12 0 16,0-23 0-16,-16-31 0 16,-2-24 0-16,-2-17 0 0,-5-8 0 15,-4-13 0-15,-4-14 0 16,-2-15 0-16,-1-58 0 15,5-53 0-15,15-54 0 16,16-21 0-16,25 6 0 16,30 35 0-16,4 56 0 15,-5 29 0-15,-4 29 0 16,-6 14 0-16,8 6 0 16,6 6 0-16,2 8 0 15,-6 12 0-15,-10 10 0 16,-9 22 0-16,-6 7 0 15,-11 1 0-15,-9 0 0 16,-3-7 0-16,-6-4-39 16,0-11-50-16,3-10 35 15,-3-6 54-15,5-2 6 0,1-4 93 16,3-17-46-16,2-4-29 16,7-4-24-16,2 0 0 15,4 3 0-15,3 3 0 16,0 10 0-16,2 6 0 15,-4 5 0-15,-3 2 0 16,-2 0 0-16,-6 13 0 16,-4-2 0-16,-3 1 0 15,-3-6 0-15,1-2-80 16,2-4-47-16,2 0 19 16,7-14 69-16,5-9 31 15,4-4 8-15,4 3 6 16,-2 8 51-16,-3 6 37 0,-4 10-13 15,0 0-25-15,-1 8-14 16,2 12-16-16,6 2-26 16,6-2 0-16,12-4 0 15,6-12 0-15,9-4 0 16,0-8-9-16,1-20-12 16,-10-6 7-16,-11-4 13 15,-11-2-8-15,-11-2 9 16,-9 0 1-16,-7 6 0 15,-2 10-1-15,0 9 6 16,-9 17 15-16,-9 0 4 16,1 35-25-16,-3 13 0 0,7 10 0 15,5 2 0-15,8-8 0 16,0-10 0-16,27-14-3 16,6-17 2-16,10-11-4 15,4-7 5-15,2-25 0 16,-7-8 0-16,-4 0 9 15,-7 0-9-15,-7 6 0 16,-7 8 0-16,-5 12 0 16,-3 10 0-16,1 4 0 15,-2 10 0-15,3 22 0 16,3 8 0-16,1 2 0 16,1-4 0-16,-1-8 0 15,1-12 0-15,0-12 0 0,2-6-21 16,4-11 20-16,2-20-1 15,7-7 2-15,0-2 0 16,6 4 24-16,-4 6-24 16,-2 10 0-16,-2 14 0 15,-5 6 0-15,1 8 0 16,-3 22 0-16,3 6 0 16,0 0 0-16,3-6 0 15,1-10 0-15,5-14-24 16,0-6-86-16,-1-18-29 15,-2-20 37-15,-4-8 61 16,-5-12 23-16,-4-8 18 16,-3-23 18-16,-3 3 27 0,-4-6 40 15,-3 6 23-15,-3 28 18 16,-2 8-74-16,0 25-52 16,0 25 0-16,0 25 0 15,0 57 0-15,0 8 0 16,0 0 0-16,-2-2 0 15,2-22 0-15,0 5 0 16,0-3 0-16,11-12 0 16,13-16-38-16,21-10-487 15,-3-10-421-15,5-8-267 0</inkml:trace>
  <inkml:trace contextRef="#ctx0" brushRef="#br0" timeOffset="169193.84">10436 9204 1534 0,'0'0'544'15,"0"0"-16"-15,0 0-61 16,0 0-118-16,0 0-18 15,0 0-149-15,0 0-83 16,17-93-37-16,-38 68-62 16,-8 3 0-16,-7 9 0 15,-5 13 0-15,-3 5 0 16,1 31 0-16,8 14 0 16,11 6 0-16,14 2 0 0,10-4 0 15,19-10 0-15,18-13 0 16,13-13 0-16,0-18 0 15,0 0 0-15,-6-22 0 16,-11-15 0-16,-8-5 0 16,-9 2 0-16,-5 4 0 15,-7 10 0-15,-4 10 0 16,2 14 0-16,0 2 0 16,8 22 0-16,5 16 0 15,12 8 0-15,11 2 0 0,9-6 0 16,11-10 0-1,6-16 0-15,5-16 0 0,-2-4 0 16,-7-32 0-16,-6-14 0 16,-10-14 0-16,-11-10 0 15,-6-27 0-15,-11-25 0 16,-9 10 0-16,-7 14 0 16,0 27 0-16,0 42 0 15,-11 16 0-15,-5 17 0 16,-1 40 0-16,-2 63 0 15,11 35 0-15,8-1 0 16,0-25 0-16,15-36 0 16,14-28 0-16,14 0 0 15,12-6 0-15,9-11 0 16,2-24 0-16,-4-7 0 0,-9-25 0 16,-8-18 0-16,-12-7 0 15,-10 0 0-15,-6 0 0 16,-8 12 0-16,-4 10 0 15,-3 20 0-15,-2 8 0 16,2 22 0-16,3 22 0 16,3 10 0-16,6 2 0 15,10-4 0-15,5-10 0 16,6-13 0-16,4-18 0 16,1-11 0-16,-2-6 0 15,-5-22 0-15,-2-12 0 16,-2-4 0-16,-2-2 0 15,-2 6 0-15,-5 6 0 16,-7 13 0-16,-4 18 0 0,-5 3 0 16,-1 22 0-16,1 18 0 15,5 8 0-15,6 0 0 16,8-5 0-16,6-14 0 16,6-12 0-16,1-16 0 15,-2-1 0-15,-3-20 0 16,-9-10 0-16,-8-8 0 15,-12-4 0-15,-2 0 0 16,-18-2 0-16,-20 4 0 16,-9 6 0-16,-6 11 0 15,-1 15 0-15,10 8 0 0,13 0 0 16,15 3 0-16,16 9 0 16,2-2 0-16,33-4 0 15,17-6 0-15,13 0 0 16,8-9 0-16,3-10 0 15,-1-3 0-15,-10 1 0 16,-9 10 0-16,-19 11 0 16,-10 0 0-16,-11 18 0 15,-9 19 0-15,-7 10 0 16,0 3 0-16,0-4 0 16,0-8 0-16,0-12-57 15,2-14 1-15,4-12 13 16,8-2 43-16,1-26 22 0,8-8 41 15,4-4 8 1,6-1-71-16,5 5 0 0,2 9 0 16,3 9 0-16,-1 13 0 15,-3 5 0-15,-4 17 0 16,-9 15 0-16,-6 4 0 16,-6 0-33-16,-8-6-218 15,-6-8-249-15,-4-10-240 16,-14-10-292-16</inkml:trace>
  <inkml:trace contextRef="#ctx0" brushRef="#br0" timeOffset="169396.95">11307 8827 2593 0,'0'0'747'0,"0"0"-226"0,0 0-286 15,0 0-235-15,118-32 0 16,-58 24 0-16,5-10-29 16,-18 2-334-16,-23-2-711 0</inkml:trace>
  <inkml:trace contextRef="#ctx0" brushRef="#br0" timeOffset="169568.71">10191 8803 1661 0,'0'0'1501'0,"0"0"-913"15,0 0-335-15,0 0-160 16,0 0-93-16,0 0 0 16,176-50 0-16,-94 26-363 15,-4 2-984-15</inkml:trace>
  <inkml:trace contextRef="#ctx0" brushRef="#br0" timeOffset="170560.98">15019 8935 1618 0,'0'0'585'16,"0"0"-84"-16,0 0-175 15,0 0-6-15,0 0-106 0,0 0-85 16,-130-72-3-1,88 72-40-15,-2 26-40 0,-3 12-1 16,9 8-15-16,11 6-12 16,17 1-6-16,10-5-6 15,15-12-12-15,30-12 6 16,8-16-7-16,7-8-1 16,-7-14 9-16,-11-22-1 15,-15-12 21-15,-19-6 12 16,-8-7-33-16,-14-1 0 15,-17-2 0-15,-5 6 0 16,3 4 0-16,10 6 0 16,15 2 0-16,8 1 0 0,24-3 0 15,31 0 0 1,17 2 0-16,10 10 0 0,1 11 0 16,-12 18 0-16,-15 7 0 15,-17 32 0-15,-12 40 0 16,-13 44 0-16,-12 43 0 15,-2 21 0-15,0 0 0 16,0-13 0-16,0-17 0 16,5-9 0-16,5-29 0 15,7-26 0-15,-2-28 0 16,1-13 0-16,-1-3 0 16,1-6 0-16,-3-6 0 15,-1-22 0-15,-4-8 0 16,1-24 0-16,5-30 0 0,-1-36 0 15,-7-39 0-15,-6-29 0 16,-15 11 0-16,-18 33 0 16,-3 44 0-16,0 32 0 15,-6 2 0-15,0 6 0 16,3 8 0-16,22 19 0 16,42 14 0-16,23 18-248 15,19 2-657-15</inkml:trace>
  <inkml:trace contextRef="#ctx0" brushRef="#br0" timeOffset="171124.94">16708 8450 2410 0,'0'0'917'15,"0"0"-353"-15,0 0-359 16,0 0-205-16,0 0 0 16,-36 108 0-16,25 51 0 15,9 25 0-15,2 7 0 16,6-15 0-16,23-23 0 16,0-17 0-16,-2-28 0 15,-4-31 0-15,-12-27 0 16,-5-18 0-16,-4-2 0 0,-2-8 0 15,0-11 0 1,-11-11 0-16,-15-9-119 0,-10-29-170 16,-2-17 56-16,-7-29-23 15,1-38-30-15,13-39 3 16,13-13 151-16,18 9 132 16,6 39 74-16,15 44 193 15,-3 26 60-15,3 12-29 16,8 4-26-16,7 2-92 15,13 5-89-15,7 22-38 16,2 11-17-16,5 14-36 0,-7 30 0 16,-10 18 0-1,-15 10 0-15,-22 6 0 0,-9-2 0 16,-22-6 0-16,-21-5 0 16,-7-11 0-16,0-14 0 15,10-12 0-15,13-14 0 16,14-14 0-16,13-2 0 15,5-28 0-15,30-14-35 16,49-28-455-16,-3 10-333 16,-1 9-386-16</inkml:trace>
  <inkml:trace contextRef="#ctx0" brushRef="#br0" timeOffset="171959.79">17492 8843 1295 0,'0'0'836'15,"0"0"-249"-15,0 0-80 0,0 0-164 16,0 0-54-16,0 0-119 15,-13-104-101-15,-21 104-69 16,-10 6 0-16,-6 28 0 16,4 14 0-16,4 8 0 15,11 2 0-15,15-2 0 16,16-10 0-16,0-11 0 16,20-13 0-16,14-14 0 15,5-8 0-15,1-11 0 16,1-18 0-16,-6-11 0 15,-1-9 0-15,-5-5 0 0,-2-4 0 16,-6 0 0 0,0 7 0-16,-5 15 0 0,-8 14 0 15,-3 22 0-15,-5 3 0 16,0 33 0-16,0 16 0 16,0 12 0-16,6 0 0 15,14-6 0-15,12-7 0 16,12-19 0-16,7-14 0 15,5-18 0-15,-5-4 0 16,-4-31 0-16,-7-11 0 16,-11-12 0-16,-4-10 0 15,-7-24 0-15,-7 3 0 16,-5-5 0-16,-6 4 0 16,0 24 0-16,0 10 0 15,-2 23 0-15,-7 29 0 0,-5 12 0 16,-1 57 0-1,-1 43 0-15,3 28 0 0,9-3 0 16,4-29 0-16,2-38 0 16,23-23 0-16,8-2 0 15,13-2 0-15,10-11 0 16,7-20 0-16,-3-8 0 16,-2-25 0-16,-6-16 0 15,-8-12 0-15,-9-13 0 16,-4-24 0-16,-2-28 0 15,-6 7 0-15,-10 15 0 16,-4 26 0-16,-9 36 0 0,0 14 0 16,0 18 0-16,0 26 0 15,-9 62 0-15,-2 39 0 16,2-1 0-16,7-20 0 16,2-36 0-16,0-26 0 15,7-4 0-15,6-6 0 16,-2-6 0-16,-2-16 0 15,-2-10 0-15,3-4 0 16,4-24 0-16,5-8 0 16,4 0 0-16,4 2 0 15,2 8 0-15,2 12 0 16,1 14 0-16,-1 0 0 16,-2 18 0-16,0 12 0 0,-5 2 0 15,-6 1 0-15,-9-4-89 16,-9-7-371-16,-4-5-252 15,-19-12-350-15</inkml:trace>
  <inkml:trace contextRef="#ctx0" brushRef="#br0" timeOffset="172131.65">17906 8645 2975 0,'0'0'846'15,"0"0"-659"-15,0 0-99 16,188-32-88-16,-90 25 0 16,33 7 0-16,-37 0-377 15,-14 7-897-15</inkml:trace>
  <inkml:trace contextRef="#ctx0" brushRef="#br0" timeOffset="173871.75">20322 8726 1737 0,'0'0'637'0,"0"0"-259"15,0 0 180-15,0 0-278 16,2-120-55-16,-18 100-73 16,-8 12-23-16,-9 8-129 15,-12 6 0-15,-7 30 0 16,-1 19 0-16,0 10 0 0,5 8 0 15,17 3 0-15,16-6 0 16,15-5 0-16,9-11 0 16,38-10 0-16,20-15 0 15,31-14 0-15,-1-13 0 16,11-2 0-16,-2-18 0 16,-19-14 0-16,1-8 0 15,-20-9 0-15,-20-1 0 16,-23 0 0-16,-15 4 0 15,-10 8 0-15,-10 10 0 16,-15 16 0-16,-12 12 0 16,-3 0 0-16,-4 28 0 15,1 10 0-15,8 6 0 0,8 0 0 16,12-4 0-16,13-6 0 16,2-7 0-16,8-9 0 15,17-13 0-15,6-5 0 16,-2 0 0-16,0-22 0 15,-4-6 0-15,-6-6 0 16,-7 0 0-16,-3 4 0 16,-5 10 0-16,-4 8 0 15,2 8 0-15,-2 4 0 16,2 12 0-16,3 16 0 16,6 10 0-16,5 4 0 0,6-1 0 15,5-9 0 1,2-9 0-16,2-8 0 15,-2-15 0-15,-3 0 0 0,1-15 0 16,-2-14 0-16,-1-6 0 16,-3-5 0-16,-2 2 0 15,-3 6 0-15,-5 6 0 16,-5 14 0-16,2 8 0 16,-2 4 0-16,1 16 0 15,6 16 0-15,1 9 0 16,3 0 0-16,1 1 0 15,3-5 0-15,-4-12 0 0,1-8 0 16,-5-11 0 0,3-6 0-16,1-12 0 15,4-21 0-15,4-7 0 16,-4-3 0-16,4 3 0 0,-3 7 0 16,-3 13 0-16,-2 10 0 15,-1 10 0-15,1 4 0 16,4 24 0-16,3 8 0 15,3 4 0-15,1 2 0 16,1-2 0-16,14-5 0 16,-7-9-450-16,-5-12-647 0</inkml:trace>
  <inkml:trace contextRef="#ctx0" brushRef="#br0" timeOffset="174566.87">22741 8442 3062 0,'0'0'745'16,"0"0"-596"-16,0 0-9 15,0 0-140-15,-46 164 0 16,25-37 0-16,6-3 0 15,11-20 0-15,4-32 0 16,0-23 0-16,9-1 0 16,6-4 0-16,3-8 0 15,0-20 0-15,-3-16 0 0,6-12 0 16,0-28 0-16,6-15 0 16,2-7 0-16,2 0 0 15,3 10 0-15,-3 12 0 16,2 14 0-16,1 16 0 15,-2 10 0-15,-1 8 0 16,-5 24 0-16,-4 6 0 16,-8 9 0-16,-14 0 0 15,0 0-128-15,-31-5-56 16,-16-6 1-16,-14-8 43 16,-1-8 94-16,6-8 46 15,12-8 36-15,17-4 100 16,19 0 47-16,8 0-3 0,21 0-105 15,31-10-58-15,19-6-5 16,18-2-11-16,12-6-1 16,5-3 0-16,-3 0 0 15,-10-8-24-15,-14 3 15 16,-21-4 9-16,-25 0 3 16,-24 0 9-16,-9 2 7 15,-23 6 21-15,-21 10-40 16,-8 12 0-16,-4 6 0 15,2 24 0-15,6 20 0 16,15 12 0-16,16 7 0 16,17 1 0-16,6-4 0 15,38-10 0-15,39-12 0 16,40-22 0-16,30-16 0 16,-17-24-32-16,-29-14-714 0</inkml:trace>
  <inkml:trace contextRef="#ctx0" brushRef="#br0" timeOffset="175803.79">25315 8696 2306 0,'0'0'650'0,"0"0"-295"16,0 0 166-16,0 0-257 15,-114-92-264-15,68 94 0 16,-6 38 0-16,0 18 0 15,6 14 0-15,13 9 0 16,17-1 0-16,16-4 0 16,22-7 0-16,32-15 0 15,19-14 0-15,16-16 0 16,5-20 0-16,2-4 0 0,-9-20 0 16,-9-20 0-1,-15-11 0-15,-17-7 0 0,-15 0 0 16,-15 8 0-16,-9 10 0 15,-7 16 0-15,0 18 0 16,-5 6 0-16,-9 24 0 16,4 20 0-16,1 10 0 15,9 2 0-15,0-1 0 16,19-9 0-16,10-14 0 16,3-12 0-16,-6-16 0 15,-3-4 0-15,-8-16 0 16,-5-16 0-16,-10-11 0 15,0-2 0-15,0-5 0 0,-12-1 0 16,1 7 0-16,5 4 0 16,6 6 0-16,0 4 0 15,10 6 0-15,22 6 0 16,5 8 0-16,8 10 0 16,2 0 0-16,0 20 0 15,-5 14 0-15,-7 8 0 16,-6 6 0-16,-8 4 0 15,-10-2 0-15,-5-4 0 16,-6-7 0-16,0-10 0 16,0-8 0-16,0-13 0 0,0-8 0 15,0 0 0 1,0-18 0-16,16-15 0 0,11-9 0 16,6-8 0-1,9 0 0-15,3 4 0 0,-5 10 0 16,-9 12 0-16,-10 14 0 15,-8 10 0-15,-9 18 0 16,-4 20 0-16,2 14 0 16,0 2 0-16,6 2 0 15,7-5 0-15,7-11 0 16,5-15 0-16,4-12 0 16,3-13 0-16,-3-2 0 15,2-27 0-15,-4-11 0 0,-4-10 0 16,-1-4 0-16,-2 0 0 15,-1 2 0 1,-4 8 0-16,-3 14 0 0,-1 12 0 16,1 12 0-16,3 6 0 15,8 16 0-15,10 16 0 16,6 10 0-16,3 6 0 16,-2 4 0-16,-5 2 0 15,-14-5 0-15,-11-5 0 16,-12-10 0-16,-4-8 0 15,-25-12 0-15,-8-10 0 16,2-4 0-16,8-4 0 0,12-18 0 16,13-8 0-1,2-8 0-15,31-7 0 0,17-1 0 16,12 5 0-16,8 6 0 16,-3 9 0-16,-7 14 0 15,-10 12 0-15,-15 0 0 16,-10 22 0-16,-12 16 0 15,-7 11 0-15,-4 1 0 16,0 2 0-16,0-6 0 16,8-10 0-16,5-12-241 15,22-24-223-15,-2 0-281 16,1-22-324-16</inkml:trace>
  <inkml:trace contextRef="#ctx0" brushRef="#br0" timeOffset="175935.31">27661 8578 2819 0,'0'0'748'0,"0"0"-383"16,0 0-201-16,0 0-164 15,0 0 0 1,0 0 0-16,0 0-215 0,-42 39-1063 0</inkml:trace>
  <inkml:trace contextRef="#ctx0" brushRef="#br0" timeOffset="177392.05">28082 8992 2720 0,'0'0'634'16,"0"0"-285"-16,0 0-62 15,0 0-181-15,0 0-106 16,-116-91 0-16,67 113 0 16,-2 22 0-16,4 10 0 15,11 4 0-15,16 3 0 16,18-7 0-16,2-10 0 16,31-12 0-16,18-14 0 15,9-18 0-15,5-2 0 16,-1-30 0-16,-2-16 0 0,-10-10 0 15,-10-11 0 1,-11-4 0-16,-8-22 0 0,-5 7 0 16,-9-2 0-16,-7 7 0 15,0 29 0-15,0 14 0 16,-5 30 0-16,-7 14 0 16,-11 59 0-16,3 41 0 15,4 0 0-15,10-4 0 16,6-14 0-16,11-22 0 15,24 1 0-15,13-1 0 16,12-16 0-16,9-20 0 16,-1-16 0-16,-1-12 0 15,-9-8 0-15,-8-22 0 16,-17-8 0-16,-8-10 0 0,-15-6 0 16,-5-6 0-16,-5 2 0 15,0 5 0-15,-2 13 0 16,-9 18 0-16,-3 22 0 15,-1 6 0-15,1 36 0 16,3 12 0-16,9 9 0 16,2-4 0-16,15-4 0 15,20-13 0-15,11-16 0 16,2-16 0-16,-1-10 0 16,-3-4 0-16,-7-26 0 15,-11-6 0-15,-6-10 0 0,-6-4 0 16,-7-3 0-16,-5 1 0 15,-2 6 0-15,0 10 0 16,-9 12 0-16,-5 10 0 16,3 10 0-16,5 4 0 15,1 0 0-15,5 18 0 16,0 6 0-16,22 0 0 16,11 2 0-16,10-2 0 15,2 0 0-15,-4-2 0 16,-4 2 0-16,-13-2 0 15,-10 5 0-15,-14 3 0 16,0-1 0-16,0 2 0 16,-3-3 0-16,3-2 0 15,0-6 0-15,20-8 0 16,19-6 0-16,7-6 0 0,10 0 0 16,2-22 0-16,-5-8 0 15,-6-10 0-15,-10-9 0 16,-8-2 0-16,-10-3 0 15,-15 3 0-15,-4 9 0 16,-9 14 0-16,-20 16 0 16,-6 12 0-16,-6 8 0 15,1 28 0-15,7 10 0 16,12 6 0-16,19 0 0 16,2-1 0-16,36-7 0 15,22-10 0-15,20-12 0 16,12-14 0-16,7-8-264 0,1-2-77 15,-4-22-125-15,-9-8-17 16,-14-4 148-16,-13-7 135 16,-16 3 200-16,-15 2 146 15,-18 6 328-15,-9 6 64 16,-3 10-179-16,-26 10-74 16,-11 6-97-16,-6 4-89 15,-6 24-99-15,3 8 0 16,7 7 0-16,9 3 0 0,14 0 0 15,13-6 0 1,6-6 0-16,14-10 0 0,19-12 0 16,9-10 0-16,8-2 0 15,-2-18 0-15,1-16 0 16,-2-13 0-16,-6-11 0 16,0-28 0-16,-3-34 0 15,-5-32 0-15,-12 9 0 16,-17 27 0-16,-4 44 0 15,-8 40 0-15,-15 10 0 16,-8 15 0-16,-7 7 0 16,-4 55 0-16,1 43 0 15,12 32 0-15,16-3 0 16,13-25 0-16,0-30 0 16,16-26 0-16,10 5 0 0,10-4 0 15,7 0 0-15,3-15 0 16,6-13 0-16,-6-12-36 15,-1-7-174-15,-9 0-51 16,-12-12-33-16,-19-14-236 16,-5 2-150-16,0 3-1020 0</inkml:trace>
  <inkml:trace contextRef="#ctx0" brushRef="#br0" timeOffset="179233.84">31210 8835 2345 0,'0'0'638'15,"0"0"-263"-15,14-106 161 16,-10 73-334-16,-2 13-202 16,-2 12 0-16,0 8 0 15,0 3 0-15,0 29 0 16,-6 16 0-16,-3 14 0 0,0 6 0 16,6 0 0-16,3-6 0 15,0-12 0-15,5-14 0 16,13-11 0-16,5-15 0 15,0-10 0-15,6-4 0 16,5-24 0-16,0-8 0 16,-1-7 0-16,-4 5 0 15,-7 4 0-15,-6 12 0 16,-5 12 0-16,-5 10 0 16,2 6 0-16,0 24 0 15,3 10 0-15,7 5 0 16,5-4 0-16,1-5 0 0,2-11 0 15,-1-15 0-15,-2-10 0 16,-6 0 0-16,1-26 0 16,-1-5 0-16,0-2 0 15,-5 2 0-15,0 9 0 16,-5 8 0-16,-1 13 0 16,1 1 0-16,4 7 0 15,9 19 0-15,7 9 0 16,6-2 0-16,10-2 0 15,15-17-281-15,-12-10-615 16,-15-4-702-16</inkml:trace>
  <inkml:trace contextRef="#ctx0" brushRef="#br0" timeOffset="179405.69">31237 8436 2560 0,'0'0'803'0,"0"0"-476"15,0 0-54-15,0 0-273 16,0 0 0-16,0 0-524 16,0 0-1312-16</inkml:trace>
  <inkml:trace contextRef="#ctx0" brushRef="#br0" timeOffset="180897.62">2599 10303 2067 0,'0'0'369'15,"0"0"-213"-15,-60-128 231 16,41 81-46-16,5 11-46 15,5 12-112-15,5 12-40 16,2 8-31-16,-1 4-69 16,1 4-43-16,-4 44 0 0,-6 48 0 15,-7 45 0-15,-2 21 0 16,1 1 0-16,9-37 0 16,7-42 0-16,4-28 0 15,0-13 0-15,0-6-8 16,4-5-10-16,5-5-10 15,1-19-35-15,0-8 16 16,3-10 43-16,5-29 4 16,5-12 22-16,1-11-21 15,2-5 1-15,1 5 8 16,-4 14-9-16,-4 18 4 16,2 20-5-16,-3 10 0 15,3 24 16-15,2 22 1 0,4 12-11 16,0 8-6-16,0 1-14 15,-1-11-25-15,0-10-9 16,1-16 6-16,-2-14 10 16,-3-14-5-16,3-2-14 15,-3-26 51-15,0-15 10 16,-1-10 14-16,-4-3-7 16,-5 3 14-16,-4 11-1 15,-1 18-12-15,-3 16-1 16,4 6-8-16,5 18 1 15,5 20-10-15,3 11 12 16,4 2-10-16,4-1-2 0,-2-5 0 16,2-13-33-16,-2-12 7 15,-6-12 4-15,0-8 4 16,-1-6-3-16,0-24 21 16,0-14 26-16,3-10 5 15,-4-3-2-15,1 7-10 16,-1 12-5-16,-9 14 28 15,-5 18-18-15,-1 6 12 16,0 20-15-16,8 18-11 16,3 12 2-16,6 3-5 15,5-1-6-15,6-10 2 16,1-12-3-16,2-12-1 16,1-12-1-16,-5-6-16 15,-4-4 18-15,-9-18 2 16,-9-12 33-16,-9-7-35 0,-11-4 0 15,-25-5 0-15,-15 3 0 16,-9 7 0-16,-5 10 0 16,1 14 0-16,-15 14 0 15,17 2-455-15,13 0-679 0</inkml:trace>
  <inkml:trace contextRef="#ctx0" brushRef="#br0" timeOffset="181101.97">2457 10365 3132 0,'0'0'638'16,"0"0"-312"-16,0 0-326 31,0 0 0-31,0 0 0 16,0 0 0-16,113-26 0 15,-18 26 0-15,11 0-1140 0</inkml:trace>
  <inkml:trace contextRef="#ctx0" brushRef="#br0" timeOffset="181664.71">4884 10485 2629 0,'0'0'657'0,"0"0"-281"16,0 0 58-16,0 0-434 15,0 0 0-15,0 0 0 16,-47 166 0-16,36-83 0 15,1-1 0-15,10-10 0 16,0-11 0-16,8-17 0 16,13-16 0-16,4-16-32 0,6-12-7 15,0-3 39 1,3-24 9-16,1-9 19 0,4-6-11 16,-6-1-17-16,-4 7 17 15,-7 10-17-15,-8 10 0 16,-8 10 0-16,1 6 0 15,-1 2 0-15,8 22 0 16,11 12 0-16,10 8 0 16,11 5 0-16,12-8 0 15,7-9 0-15,3-14-30 16,-11-13 16-16,-8-5 14 16,-18-14 9-16,-15-20 26 15,-16-14-35-15,0-13 0 16,-26-9 0-16,-13-8 0 31,-1 3 0-31,2 16 0 0,9 14 0 16,11 23 0-16,14 22 0 15,4 3-74-15,56 56-463 16,4-4-273-16,4-1-552 0</inkml:trace>
  <inkml:trace contextRef="#ctx0" brushRef="#br0" timeOffset="182733.83">6173 10820 74 0,'0'0'2469'0,"0"0"-1772"0,0 0-139 15,-55-110-260-15,33 82-298 16,-5 6 0-16,-2 10 0 16,-3 12 0-16,-5 0 0 15,-1 28 0-15,2 16 0 16,5 6 0-16,13 2 0 15,12-8 0-15,6-10 0 16,8-9 0-16,21-18 0 16,5-7 0-16,1 0 0 15,-1-26 0-15,-3-8 0 16,-9-6 0-16,-3-2 0 16,-9 4 0-16,-3 8 0 15,-5 12 0-15,-2 12 0 0,0 6 0 16,0 6 0-16,0 22 0 15,0 12 0-15,6 4 0 16,13 2 0-16,5-4 0 16,10-11 0-16,1-16 0 0,1-8 0 15,-3-7 0-15,-6-14 0 16,-7-15 0-16,-5-9 0 16,-3-2 0-16,-5 0 0 15,-3 6 0-15,-4 8 0 16,0 14 0-16,0 10 0 15,0 2 0-15,0 20 0 16,4 16 0-16,12 8 0 16,8 2 0-16,13-4 0 15,7-12 0-15,5-16 0 0,0-14 0 16,-2 0 0 0,-7-24 0-16,-9-12 0 0,-4-8 0 15,-9-2 0-15,-5 0 0 16,-2 4 0-16,-7 12 0 15,-1 10 0-15,-3 18 0 16,0 2 0-16,0 44 0 16,0 48 0-16,0 54 0 15,0 31 0-15,11 7 0 16,20-5 0-16,2-25 0 16,1-7 0-16,-7-33 0 15,-14-28 0-15,-8-32 0 16,-5-17 0-16,0-10 0 15,-21-4 0-15,-16-10 0 16,-19-13 0-16,-13-12 0 16,-14-24 0-16,1-18 0 15,-2-30 0-15,20-36 0 0,49-37 0 16,30-13 0-16,82 4 0 16,41 15 0-16,18 19 0 15,6 9 0-15,-26 27 0 16,-36 28 0-16,-35 24 0 15,-27 16 0-15,-9 4 0 16,-11 6 0-16,-12 4 0 16,-6 7 0-16,-22 7 0 15,-14 0 0-15,-1 7 0 16,-3 18 0-16,9 12 0 16,8 3 0-16,19 4 0 0,4 0 0 15,20-4 0-15,22-2 0 16,14-4 0-16,6-4 0 15,-1-5 0-15,-9-5 0 16,-11-2 0-16,-16-2 0 16,-19-2 0-16,-6 0 0 15,-14 4 0-15,-21 0 0 16,-9 0 0-16,-1-2 0 16,5-6 0-16,11-6 0 15,11-4 0-15,11-4 0 16,7-20 0-16,23-32-125 15,12 3-628-15,5 6-851 0</inkml:trace>
  <inkml:trace contextRef="#ctx0" brushRef="#br0" timeOffset="182906.14">8225 10690 3102 0,'0'0'994'0,"0"0"-994"16,0 0 0-16,0 0 0 15,0 0 0-15,0 0-660 16,0 0-825-16</inkml:trace>
  <inkml:trace contextRef="#ctx0" brushRef="#br0" timeOffset="183063.28">8288 11217 2257 0,'0'0'973'0,"0"0"-403"15,0 0-274-15,0 0-296 16,0 0 0-16,0 0 0 16,0 0-36-16,-2-64-714 15,2 48-1063-15</inkml:trace>
  <inkml:trace contextRef="#ctx0" brushRef="#br0" timeOffset="183266.37">8604 10932 2893 0,'0'0'942'16,"0"0"-681"-16,0 0-261 15,0 0 0-15,0 0 0 16,192-52 0-16,-116 32 0 16,-10-4-936-16</inkml:trace>
  <inkml:trace contextRef="#ctx0" brushRef="#br0" timeOffset="185072.73">1365 8729 1908 0,'0'0'677'15,"0"0"-449"-15,0 0 225 0,0 0-191 16,-133-25-100-16,95 25-79 15,-7-4-10-15,-10-3 20 16,-8-10 3-16,-6-9-35 16,-4-10-61-16,-2-12 0 15,2-14 0-15,5-12 0 16,3-27 0-16,16 7 0 16,11-2 0-16,13 4 0 15,21 24 0-15,0 7 0 16,4 24 0-16,0 16 0 0,0 19 0 15,13 2 0 1,7 34 0-16,20 42 0 16,16 51 0-16,19 49 0 15,8 27 0-15,-7-2 0 16,-9-15 0-16,-23-30 0 0,-15-11 0 16,-17-15 0-16,-12-28 0 15,0-25 0-15,-8-27 0 31,-7-14 0-31,-8-6 0 16,-6-6 0-16,-6-8 0 16,-5-16 0-16,-3-6 0 15,3-30 0-15,1-16 0 16,7-14 0-16,14-15 0 16,14-5 0-16,4-6 0 15,29 3 0-15,17 5 0 0,12 10 0 16,5 12 0-16,4 16 0 15,-4 18 0-15,-4 16 0 16,-8 12 0-16,-3 6 0 16,-6 24 0-16,-5 8 0 15,2 4 0-15,-6 2 0 16,-2-2 0-16,-5-10 0 16,-5-8-20-16,-7-9 1 15,-6-11 11-15,-1-4 8 16,-1-8 47-16,-2-21-47 15,4-3 0-15,-2-6 0 16,1 2 0-16,7 2 0 16,1 6 0-16,7 4 0 15,3 10 0-15,1 6 0 16,1 8 0-16,-2 0 0 0,-3 4 0 16,-7 12 0-16,-1 0 0 15,-5 0 0-15,-5-4 0 16,-2-8 0-16,-2-4 0 15,0 0 0-15,2-16 0 16,1-16 0-16,2-8 0 16,6-8 0-16,-1 2 0 15,9 3 0-15,-2 10 0 16,1 10 0-16,-3 11 0 16,4 12 0-16,3 0 0 15,7 10 0-15,4 11 0 16,7 2 0-16,5-5 0 15,2-5 0-15,-5-9 0 0,-4-4-26 16,-9-8-7 0,-7-23 18-16,-10-11 15 0,-10-14 45 15,-2-10-16-15,0-12-29 16,-9-2 0-16,-5 5 0 16,3 13 0-16,4 20 0 15,1 22 0-15,6 20 0 16,0 12 0-16,0 54 0 15,24 53 0-15,18 47 0 16,8 18 0-16,-3-5 0 0,-7-23 0 16,-16-31 0-1,-9-23 0-15,-8-24 0 0,-7-30 0 16,0-16 0-16,0-20-180 16,-7-6-358-16,-5-6-404 0</inkml:trace>
  <inkml:trace contextRef="#ctx0" brushRef="#br0" timeOffset="185292.72">2073 8414 2133 0,'0'0'740'16,"0"0"-243"-16,0 0-254 16,0 0-116-16,0 0-83 0,0 0-11 15,137-72-26-15,-91 73 5 16,-5 26-12-16,-12 9-9 15,-14 10-18-15,-15 6-6 16,-2 2 29-16,-31 1 4 16,-12-8 16-16,-6-8 11 15,4-13 80-15,7-16-35 16,9-10-27-16,15-14-45 16,16-47-107-16,18 5-230 15,11 4-686-15</inkml:trace>
  <inkml:trace contextRef="#ctx0" brushRef="#br0" timeOffset="185433.24">2617 8595 2324 0,'0'0'1007'0,"0"0"-511"0,0 0-227 16,0 0-269-16,0 0 0 16,0 0 0-16,0 0 0 15,5-5-813-15</inkml:trace>
  <inkml:trace contextRef="#ctx0" brushRef="#br0" timeOffset="186537.99">361 10185 1681 0,'0'0'400'15,"0"0"-118"-15,0 0 93 16,0 0-100-16,0 0-163 15,0 0-83-15,8-7-24 16,79-25-4-16,92-42-1 16,114-50 13-16,77-37-13 15,29-17 12-15,-20 9 17 16,-67 33-22-16,-47 28 11 16,-55 31 6-16,-71 33 6 0,-56 25 57 15,-49 10 22-15,-25 9-53 16,-5 0-28-16,-1 0-4 15,-3 0-3-15,0 4-21 16,8 16-3-16,28 15-78 16,-1-5-481-16,4-6-581 0</inkml:trace>
  <inkml:trace contextRef="#ctx0" brushRef="#br0" timeOffset="188693.52">4398 13914 954 0,'0'0'222'0,"0"0"-83"15,0 0 28-15,0 0-14 16,0 0-41-16,0 0-36 16,0 0-13-16,17 26 21 15,-9-26 34-15,-2 0-12 0,-2 0-21 16,1 0 33-16,-5 0-4 15,0 0-5-15,0 0-49 16,0 0-11-16,0 0-7 16,2 0-31-16,0 0 1 15,4 0 21-15,0 0 0 16,-2-1 24-16,-80-20-1102 141,40 11 336-141</inkml:trace>
  <inkml:trace contextRef="#ctx0" brushRef="#br0" timeOffset="189224.7">4201 13868 385 0,'0'0'365'0,"0"0"-200"15,0 0 30-15,0 0 26 16,0 0-61-16,116-50-58 16,-93 40-22-16,-3 2-6 15,0 6 42-15,0 0-49 0,-3 2 18 16,-3 0-21-16,-1 0-8 16,-1 0-19-16,-3 0-23 15,-5 0-4-15,0 4 24 16,-2 2-2-16,1-2 7 15,-3 0-1-15,2 0-21 16,-2-2 5-16,0 2-18 16,0-2 4-16,0 0-10 15,0 2 2-15,0 0 0 16,0 2-1-16,-2 2-4 16,-9-2-30-16,-2 2-38 15,-5-4-41-15,-14-4-70 16,3 0-35-16,0-4-260 0</inkml:trace>
  <inkml:trace contextRef="#ctx0" brushRef="#br0" timeOffset="192794.06">7338 10874 1003 0,'0'0'220'15,"0"0"-156"-15,0 0 13 16,0 0 116-16,0 0-84 16</inkml:trace>
  <inkml:trace contextRef="#ctx0" brushRef="#br1" timeOffset="197668.02">7555 12075 1513 0,'0'0'1327'0,"0"0"-808"16,0 0-65-16,0 0-171 0,0 0-283 15,0 0 0-15,-27 71 0 16,22-5 0-16,1 10 0 15,2 4 0-15,0-2 0 16,2-12 0-16,0-13 0 16,0-19 0-16,6-34-527 15,4-18-416-15,-4-20-519 0</inkml:trace>
  <inkml:trace contextRef="#ctx0" brushRef="#br1" timeOffset="198034.47">7548 11883 2531 0,'0'0'663'16,"0"0"-344"-16,0 0 15 16,0 0-85-16,0 0-249 15,0 0 0-15,-122-66 0 16,84 92 0-16,-9 26 0 16,-18 36 0-16,-4 43 0 15,13 37 0-15,23 11 0 16,33-15 0-16,16-40 0 15,26-44 0-15,5-23 0 16,13-15 0-16,14 0 0 16,13-8 0-16,15-10 0 15,2-22 0-15,-3-4 0 16,-5-32-18-16,-7-16-6 0,-9-12 23 16,-10-23 1-1,-20-27 20-15,-29-26 3 0,-21-9-23 0,-27 25 0 16,-17 30 0-16,1 32 0 15,-6 7 0-15,-13-3 0 16,-17-2 0-16,-14 4 0 16,-5 14 0-16,-2 16 0 15,-39 24 0-15,28 8 0 16,17 16-1166-16</inkml:trace>
  <inkml:trace contextRef="#ctx0" brushRef="#br1" timeOffset="200302.31">9701 12065 1768 0,'0'0'509'15,"0"0"-175"-15,2-148 52 16,-2 94-28-16,0 14-69 16,0 14-47-16,0 16-32 15,0 10-210-15,-2 16 0 16,-3 48 0-16,1 44 0 16,-6 36 0-16,-1 11 0 15,1-26 0-15,2-39 0 0,2-40 0 16,4-16 0-16,-1-8 0 15,1-4 0-15,2-10 0 16,-2-12 0-16,2-4 0 0,-4-34 0 16,-3-35 0-16,0-39 0 15,3-38 0-15,1 8 0 16,3 27 0-16,0 45 0 16,0 42 0-16,12 8 0 15,3 14 0-15,10 6 0 16,13 28 0-16,11 32 0 15,9 20 0-15,9 10 0 16,-1 5 0-16,3-3 0 16,-2-6 0-16,-7-11 0 15,-8-13 0-15,-10-18 0 16,-15-14 0-16,-9-14 0 0,-12-14 0 16,-4-2 0-1,-2-16 0-15,0-24 0 0,-6-21 0 16,-14-33 0-1,-5-34 0-15,5 6 0 0,4 13 0 16,8 27 0-16,6 34 0 16,2 8 0-16,0 6 0 15,0 16 0-15,0 16 0 16,13 2 0-16,20 32-146 16,-2 6-492-16,-2 0-521 0</inkml:trace>
  <inkml:trace contextRef="#ctx0" brushRef="#br1" timeOffset="201036.81">10721 12126 2118 0,'0'0'718'0,"0"0"-262"15,0 0-7-15,0 0-220 16,0 0-103-16,0 0-126 15,0 0 0-15,-17 58 0 16,17 6 0-16,0 2 0 16,13-4 0-16,2-10 0 15,3-14 0-15,0-14 0 16,-1-16 0-16,4-8 0 16,-1-12 0-16,-3-24 0 15,-3-14 0-15,-7-10 0 16,-7-10 0-16,-2 0 0 0,-27 2 0 15,-7 9 0-15,-7 17 0 16,1 21 0-16,-1 16 0 16,8 5 0-16,6 32 0 15,9 10 0-15,13 7 0 16,7-4 0-16,9-2 0 16,23-13 0-16,12-14 0 15,12-12 0-15,4-4 0 16,2-20 0-16,-2-14 0 15,-1-6 0-15,-11-3 0 16,-7 5 0-16,-12 7 0 16,-8 10 0-16,-7 13 0 15,-1 8 0-15,1 18 0 0,6 22 0 16,0 15 0-16,5 7 0 16,-1 0 0-16,-4-6 0 15,-2-8 0-15,-5-12 0 16,-3-14 0-16,-4-12 0 15,-4-10 0-15,2 0 0 16,3-26 0-16,3-14 0 16,0-14 0-16,5-4 0 15,4 0 0-15,1 5 0 16,2 16 0-16,0 12 0 16,3 18 0-16,2 7 0 15,4 9 0-15,4 22 0 16,1 5 0-16,-5 6 0 0,-2 0 0 15,-8-2 0 1,-9-2 0-16,-7-4 0 0,-5-2 0 16,0-6-33-16,0-2-80 15,0-6-178-15,0-4-293 16,0-10-477-16</inkml:trace>
  <inkml:trace contextRef="#ctx0" brushRef="#br1" timeOffset="201224.51">11980 12160 2840 0,'0'0'832'0,"0"0"-408"0,0 0-424 16,0 0 0-16,0 0 0 15,0 0 0-15,147-56 0 16,-82 43 0-16,28-5 0 15,-12 5-599-15,-15-1-1170 0</inkml:trace>
  <inkml:trace contextRef="#ctx0" brushRef="#br1" timeOffset="201599.29">13417 11660 2125 0,'0'0'527'0,"0"-106"-246"16,0 48 99-16,-20-1-71 16,-11 20-44-16,-7 19-56 15,-7 20-209-15,-10 32 0 16,-8 62 0-16,6 55 0 15,9 25 0-15,21 10 0 16,21-5 0-16,6-23 0 16,0 5 0-16,13-5 0 15,10-10 0-15,1-9 0 16,-3-13 0-16,-6-23 0 0,-7-21 0 16,-2-24 0-16,-6-14 0 15,0-6 0-15,0-12 0 16,-27-34-216-16,-4-30-508 15,-6-21-1561-15</inkml:trace>
  <inkml:trace contextRef="#ctx0" brushRef="#br1" timeOffset="202528.45">12751 12525 2376 0,'0'0'739'15,"0"0"-381"-15,0 0 17 16,0 0-210-16,0 0-82 15,0 0-83-15,149-90 0 0,-69 58 0 16,9-7 0 0,10-1-21-16,-1 0-66 0,-9 0 1 15,-12 6 19-15,-16 6 40 16,-22 8 27-16,-16 5 15 16,-11 8 101-16,-8 3 41 15,-4 4-157-15,0 0 0 16,0 5 0-16,0 22 0 15,2 7 0-15,5 8 0 16,6 0 0-16,5-2 0 16,4-6 0-16,7-10 0 15,7-8 0-15,2-10 0 0,1-6 0 16,4-3 0-16,-3-24 0 31,-4-11 0-31,-5-10 0 16,-7-4 0-16,-8-2 0 0,-9 10 0 15,-5 9 0-15,-2 13 0 16,0 10 0-16,0 10 0 16,0 2 0-16,0 13 0 15,0 16 0-15,0 14 0 16,0 5 0-16,13 4 0 16,5-6 0-16,11-6 0 15,7-10 0-15,6-12 0 16,7-12 0-16,5-6 0 15,-1-8 0-15,-4-24 0 16,-5-12 0-16,-5-14 0 0,-8-12 0 16,-7-15 0-1,-8-5 0-15,-10 0 0 16,-6 8 0-16,0 16 0 0,0 18 0 16,-13 17 0-16,2 17 0 15,-2 14 0-15,2 6 0 16,-3 34 0-16,1 18 0 15,3 17 0-15,4 9 0 16,6 2 0-16,0-1 0 16,14-8 0-16,17-4 0 15,11-13 0-15,12-12 0 16,6-18 0-16,7-14 0 16,2-16 0-16,-1-4 0 0,-3-28 0 15,-7-16 0-15,-9-14 0 16,-11-28 0-16,-11-33 0 15,-19-29 0-15,-8 6 0 16,0 29 0-16,-10 39 0 16,-9 36 0-16,0 6 0 15,-4 10 0-15,-3 12 0 16,1 14 0-16,3 48 0 16,6 48 0-16,14 41 0 15,2 15 0-15,23-19 0 16,4-35 0-16,-4-34 0 15,6-10 0-15,12 6 0 16,8 2 0-16,6-4 0 16,3-18 0-16,-2-15 0 15,-5-17 0-15,-2-8 0 0,7-39-27 16,-14-7-561-16,-11 0-876 16</inkml:trace>
  <inkml:trace contextRef="#ctx0" brushRef="#br1" timeOffset="203059.65">17496 11181 1991 0,'0'0'599'0,"0"0"-261"16,0 0 133-16,-77-114-189 0,40 114-25 16,-5 6-99-16,-4 58-158 15,-3 52 0-15,9 54 0 16,15 31 0-16,21 2 0 15,4-15 0-15,17-23 0 16,12-9 0-16,2-7 0 16,3-13 0-16,-7-26 0 15,-9-30 0-15,-12-23 0 16,-6-16 0-16,-6-2 0 16,-25-5 0-16,-17-10-219 15,-43-32-161-15,14-24-468 0,2-18-564 16</inkml:trace>
  <inkml:trace contextRef="#ctx0" brushRef="#br1" timeOffset="204036.36">16839 12306 2335 0,'0'0'866'16,"0"0"-540"-16,0 0-21 16,0 0-146-16,138-100-87 15,-57 66-56-15,31-9-8 16,-8 5-8-16,4-4-144 15,-4 3-135-15,-27 2-67 16,-1-1 112-16,-23 4 132 16,-22 4 102-16,-17 4 84 15,-14 4 196-15,0 4-22 16,-11 6-12-16,-7 6-99 0,-2 6-48 16,-2 6-99-1,-2 26 0-15,-1 12 0 0,4 10 0 16,8 4 0-16,11-2 0 15,2-6 0 1,18-11 0-16,20-11 0 0,8-14 0 16,4-10 0-16,-8-4-17 15,-7-4 14-15,-12-20-3 16,-12-9 3-16,-9-3 3 16,-2-2 2-16,0-2-1 15,-7 6 25-15,-1 2-26 16,3 6 0-16,3 6 0 0,2 4 0 15,0 2 0 1,9 4 0-16,16 0 0 0,10 2 0 16,9 8 0-16,6 0 0 15,-1 10 0-15,0 22 0 16,-4 10 0-16,-10 8 0 16,-10 4 0-16,-12 2 0 15,-11-4 0-15,-2-6 0 16,0-7 0-16,-11-13 0 15,-1-10 0-15,6-14 0 16,2-2 0-16,4-22 0 16,0-18 0-16,6-13 0 15,19-6 0-15,6-6 0 0,4 7 0 16,3 8 0 0,-1 12 0-16,-6 14 0 0,-2 16 0 15,-6 8 0-15,-2 8 0 16,-3 22 0-16,2 8 0 15,0 4 0-15,0 0 0 16,2-6 0-16,0-6-3 16,3-5-37-16,-5-10 5 15,0-8-2-15,0-7 22 16,0 0 14-16,0-15 1 16,1-13 7-16,0-6-6 15,-3-4 11-15,1 4 7 16,-9 6-5-16,-1 10 26 15,-5 14-2-15,-2 4-38 16,4 12 0-16,0 22 0 0,7 8 0 16,5 7 0-1,7-2 0-15,4-3 0 0,5-9 0 16,5-9 0-16,1-14 0 16,1-10 0-16,-3-2 0 15,-3-16 0-15,-4-16 0 0,-4-9 0 16,-4-9 0-16,-8-10 0 15,-4-8 0-15,-6-2 0 16,-3 6 0-16,-2 14 0 16,0 15 0-16,-12 30 0 15,-3 5-101-15,-1 0-944 0</inkml:trace>
  <inkml:trace contextRef="#ctx0" brushRef="#br1" timeOffset="204960.03">19729 11909 2239 0,'0'0'736'15,"0"0"-387"-15,0 0 179 16,0-104-284-16,-5 79-244 15,-10 12 0-15,-10 8 0 16,-6 5 0-16,-9 21 0 16,-7 23 0-16,3 10 0 0,6 8 0 15,14-4 0 1,13-6 0-16,11-8 0 0,11-13 0 16,22-13 0-16,7-13 0 15,1-5 0-15,-2-5 0 16,-5-22 0-16,-10-5 0 15,-4-6 0-15,-8-6 0 16,-8 2 0-16,-2 2 0 16,-2 14 0-16,0 14 0 15,2 12 0-15,0 12 0 16,7 24 0-16,3 12 0 16,5 4 0-16,8-3 0 0,-1-8-8 15,5-13-58-15,-2-10 5 16,-2-15 14-16,-1-3 46 15,-4-18 1-15,3-14 33 16,-2-11 33-16,4-5 18 16,6-4-84-16,2 2 0 15,3 8 0-15,3 8 0 16,-2 16 0-16,1 16 0 16,2 2 0-16,-2 32 0 15,-2 14 0-15,-5 14 0 16,-6 2 0-16,-10 1 0 15,-9-5 0-15,-6-10 0 16,0-12 0-16,-17-10 0 0,-8-16 0 16,1-10 0-1,1 0 0-15,8-26 0 0,9-12 0 16,6-12 0-16,8-9 0 16,25-3 0-16,17 2 0 15,3 8 0-15,7 10 0 16,-4 18 0-16,-3 12-3 15,-8 12-3-15,-7 0 6 16,-7 20-1-16,-7 6-10 16,-1 4 10-16,-3 2-18 15,-3 2-26-15,2 0 21 16,1 1-13-16,-1-4 25 16,8-3 1-16,2-1 11 15,5-9-6-15,3-9 2 16,4-9 4-16,-3 0 13 0,-5-7 40 15,-4-19 61-15,-6-10-114 16,-13-8 0-16,-10-13 0 16,0-13 0-16,-22-26 0 15,-16 2 0-15,-13-7 0 16,-10 5 0-16,2 26 0 16,-8 4 0-16,2 24 0 15,3 21 0-15,-5 21 0 0,15 18-240 16,17 7-743-16</inkml:trace>
  <inkml:trace contextRef="#ctx0" brushRef="#br1" timeOffset="205938.22">21920 11955 768 0,'0'0'614'0,"0"0"-217"15,0 0-13-15,0 0 123 0,0 0-180 16,0 0-31-1,0 0-107-15,100-8-42 0,-51-12-78 16,11-6-36-16,3-4-18 16,1-6-14-16,-6-2 9 15,-10-6-3-15,-12-5 49 16,-16 1 19-16,-13 0-24 16,-7 8-12-16,-7 14 7 15,-24 16 19-15,-9 10-65 16,-7 22 0-16,1 26 0 15,7 12 0-15,12 13 0 16,21 1 0-16,6-4 0 16,31-8 0-16,27-12 0 0,33-16 0 15,36-18 0 1,29-16 0-16,8-24-42 0,-20-24-288 16,-46 4-411-16,-35 8-296 0</inkml:trace>
  <inkml:trace contextRef="#ctx0" brushRef="#br1" timeOffset="206329.57">23308 11721 2043 0,'0'0'689'0,"0"0"-304"16,0 0-1-16,-114-17-47 15,76 17-79-15,0 0-258 16,-5 17 0-16,-3 13 0 16,-1 13 0-16,5 8 0 15,8 5 0-15,14-2 0 16,14-8 0-16,6-8 0 0,15-13 0 15,26-14 0-15,11-11 0 16,14-2 0-16,0-30 0 16,-1-14 0-16,-5-12 0 15,-9-16 0-15,-8-22 0 16,-14-27 0-16,-14-21 0 16,-13 16 0-16,-2 29 0 15,-4 41 0-15,-11 34 0 16,-4 10 0-16,2 14 0 15,-5 6 0-15,-1 52 0 16,8 40 0-16,13 31 0 16,2-3 0-16,8-24 0 15,17-29 0-15,8-23 0 0,9 2 0 16,16-6-57-16,9-6-269 16,35-26-287-16,-17-12-145 15,-9-2-154-15</inkml:trace>
  <inkml:trace contextRef="#ctx0" brushRef="#br1" timeOffset="207267.63">23940 11853 352 0,'0'0'1223'0,"0"0"-624"16,38-110-85-16,-33 63-18 16,-5 5-173-16,0 6-3 15,-19 8-51-15,-10 12-269 16,-6 12 0-16,-5 4 0 16,-3 22 0-16,6 18 0 15,5 8 0-15,12 1 0 16,16-3 0-16,4-9 0 15,11-10 0-15,18-13 0 16,9-14 0-16,2 0 0 0,0-22 0 16,-2-11 0-16,-2-3 0 15,-5-1 0-15,-8 5 0 16,-6 7 0-16,-5 13 0 16,-8 12 0-16,-4 0 0 15,0 37 0-15,0 37 0 16,-4 36 0-16,-6 38 0 15,1 17 0-15,5-3 0 16,0-13 0-16,-6-17 0 16,1-24 0-16,-1-24 0 15,-4-23 0-15,-1-15 0 0,-8 0 0 16,-6-2 0-16,-6-8 0 16,-7-16 0-16,-6-18 0 15,2-2 0-15,1-28 0 16,3-18 0-16,13-32 0 15,23-41 0-15,18-45 0 16,51-17 0-16,33 13 0 16,-1 41 0-16,-12 49 0 15,-16 26 0-15,-3 10 0 16,3 2 0-16,3 0 0 16,-6 4 0-16,-15 10 0 15,-16 8 0-15,-8 2 0 16,-9 2 0-16,-3 1 0 15,-5-1 0-15,0 3 0 0,-4-1 0 16,-4 2 0-16,0 2 0 16,0 2 0-16,-4 3 0 15,-12 3 0-15,-2 0 0 16,-2 23 0-16,0 11 0 16,7 6 0-16,8 6 0 15,5 0 0-15,22-6 0 16,23-10 0-16,17-8 0 15,14-14 0-15,9-8 0 16,0-4 0-16,-10-24 0 16,-8-12 0-16,-14-10 0 15,-15-12 0-15,-11-6 0 16,-15-3 0-16,-10 5 0 0,-2 12 0 16,-8 16 0-16,-13 18 0 15,-6 16 0-15,0 4 0 16,0 24 0-16,8 12 0 15,11 6 0-15,8 4 0 16,16 3 0-16,26-6 0 16,14-3 0-16,9-1 0 15,4-5 0-15,-7-2 0 16,-8-2 0-16,-17-2 0 16,-14 2 0-16,-17-2 0 15,-6 0 0-15,-8-2 0 16,-19 1 0-16,-7-4 0 0,1-2 0 15,4-6 0-15,9-4 0 16,20-11-234-16,4-4-572 16,23-14-1216-16</inkml:trace>
  <inkml:trace contextRef="#ctx0" brushRef="#br1" timeOffset="207392.63">25872 12039 2039 0,'0'0'963'16,"0"0"-585"-16,0 0-82 16,0 0-158-16,0 0-138 15,0 0-493-15,0 0-2252 0</inkml:trace>
  <inkml:trace contextRef="#ctx0" brushRef="#br1" timeOffset="208432.03">7009 14043 1033 0,'0'0'534'15,"0"0"-280"-15,0 0 28 16,0 0 69-16,-122-36 152 16,106 22-181-16,5-3-54 15,5-2-39-15,2 1-55 16,4-3-28-16,0 1-146 0,0 0 0 16,14 2 0-1,15 4 0-15,11 6 0 0,12 8 0 16,6 4 0-16,2 28 0 15,-7 18 0-15,-10 15 0 16,-16 8 0-16,-21 8 0 16,-6-1-20-16,-29-2 2 15,-23-10-1-15,-10-11 19 16,-3-17 0-16,5-16 1 16,7-19 10-16,15-5 7 15,11-9 9-15,16-18-27 16,11-5 0-16,0 0 0 15,19 1 0-15,14 4 0 0,9 7 0 16,4 10 0 0,3 8 0-16,5 2 0 0,-3 4 0 15,3 10-74-15,-1 0-145 16,1-4-121-16,19-10-320 16,-13-6-81-16,-8-16-898 0</inkml:trace>
  <inkml:trace contextRef="#ctx0" brushRef="#br1" timeOffset="208791.34">7283 13704 1400 0,'0'0'752'15,"-125"-50"-582"-15,52 28 139 16,-12 5-6-16,5 16-89 0,2 1-96 16,2 33-37-1,-13 38 7-15,-2 39 11 0,2 42-22 16,15 21 7-16,40-1-21 15,34-13-3-15,37-25-20 16,47-9-23-16,34-17 8 16,29-24-25-16,20-22 12 15,9-30 12-15,2-28-24 16,-11-16 7-16,-13-38-7 16,-36-8-6-16,-35 0-2 15,-29 1 16-15,-23-19 19 16,-16-44 105-16,-15-55-132 15,-42-29 0-15,-34-3 0 16,-18 23 0-16,15 54 0 0,9 35 0 16,17 41 0-16,1 26 0 15,-6 12 0-15,-6 16 0 16,-11 24 0-16,3 70-66 16,21 1-753-16,20-5-1861 0</inkml:trace>
  <inkml:trace contextRef="#ctx0" brushRef="#br1" timeOffset="209463.17">10070 13669 1969 0,'0'0'640'0,"0"0"-178"16,0 0 52-16,0 0-179 15,0 0-159-15,0 0-176 16,0 0 0-16,-78-1 0 16,50 101 0-16,3 30 0 15,5-6 0-15,11-25 0 0,9-37 0 16,0-26 0-16,0-4 0 16,0-4 0-16,2-10 0 15,0-16 0-15,1-2 0 16,-3-32 0-16,0-22 0 15,0-34 0-15,0-4 0 16,6-7 0-16,6 7 0 16,1 30 0-16,0 9 0 15,5 30 0-15,7 23 0 16,6 12 0-16,13 38 0 16,8 16 0-16,8 16 0 15,2 6 0-15,1 1 0 16,-1-11 0-16,-6-12 0 0,-6-16 0 15,-11-18 0-15,-8-16 0 16,-11-16 0-16,-9-4 0 16,-2-34 0-16,-3-36 0 15,3-38 0-15,7-35 0 16,2 7 0-16,0 27 0 16,0 41 0-16,-1 40 0 15,4 10 0-15,1 12 0 16,5 10-87-16,6 53-252 15,-6 9-231-15,-5 4-364 0</inkml:trace>
  <inkml:trace contextRef="#ctx0" brushRef="#br1" timeOffset="210126.79">11099 14002 1534 0,'0'0'825'0,"0"0"-250"0,0 0-64 16,0 0-148-16,0 0-75 15,0 0-288-15,0 0 0 16,-60 0 0-16,54 59 0 16,6 1 0-16,0 2 0 15,2-10 0-15,20-12 0 16,7-12 0-16,3-14 0 16,1-14 0-16,-2 0 0 15,-4-24 0-15,-7-16 0 0,-11-12 0 16,-9-8 0-1,-2-8 0-15,-27-1 0 0,-7 7 0 16,-5 16 0-16,0 18 0 16,-1 24 0-16,1 4 0 15,5 32 0-15,9 16 0 16,12 10 0-16,15-5 0 16,0-6 0-16,34-8 0 15,12-15 0-15,14-16 0 16,8-8 0-16,1-12 0 15,-3-20 0-15,-5-8 0 16,-12-5 0-16,-11-1 0 16,-9 6 0-16,-12 10 0 15,-3 14 0-15,-8 16 0 16,1 0 0-16,-1 32 0 0,2 18 0 16,0 11 0-1,3 3 0-15,3-4 0 0,-3-10 0 0,2-12 0 16,-2-14 0-16,-2-12 0 15,0-12 0-15,0-4 0 16,2-26 0-16,7-16 0 16,4-8 0-16,5-8 0 15,4-1 0-15,2 13 0 16,1 13 0-16,-1 14 0 16,-4 21 0-16,0 2 0 15,-4 30 0-15,-3 12 0 16,-1 15 0-16,-6-3 0 15,-2 2 0-15,-1-4 0 16,-2-10-95-16,6-10-199 0,-3-14-318 16,-1-12-431-16</inkml:trace>
  <inkml:trace contextRef="#ctx0" brushRef="#br1" timeOffset="210298.64">12392 14173 2414 0,'0'0'846'16,"0"0"-388"-16,0 0-80 16,0 0-378-16,0 0 0 15,114-12 0-15,-46 0 0 16,40-18 0-16,-17 2-356 16,-13-2-1200-16</inkml:trace>
  <inkml:trace contextRef="#ctx0" brushRef="#br1" timeOffset="211361.48">13143 14153 2208 0,'0'0'1205'15,"0"0"-697"-15,0 0-387 0,0 0-67 16,0 0-54 0,0 0 0-16,121-84 0 0,-71 45 0 15,2-2 0-15,-5-6 0 16,-12 1 0-16,-11 0 0 16,-10 6 0-16,-14 6 0 15,0 10 0-15,-16 14 0 16,-15 10 0-16,-7 16 0 15,-2 26 0-15,3 18 0 16,12 8 0-16,16 6 0 16,9 1 0-16,20-9 0 15,27-10 0-15,13-14 0 16,7-16 0-16,4-18 0 16,-2-8 0-16,-9-12 0 15,-11-22 0-15,-11-8 0 0,-9-10 0 16,-9-4 0-16,-7 2 0 15,-4 4 0-15,-2 11 0 16,-2 19 0-16,-1 14 0 16,0 6 0-16,3 24 0 15,5 17 0-15,3 6 0 16,1 4 0-16,3-3 0 16,4-10 0-16,-1-8 0 15,-2-14 0-15,-2-12 0 16,-2-4 0-16,1-10 0 15,4-20 0-15,0-6 0 0,4-6 0 16,0 2 0 0,-3 4 0-16,-4 11 0 0,-5 11 0 15,-6 13 0-15,-1 1 0 16,-1 14 0-16,2 13 0 16,0 8 0-16,1-3 0 15,1-4 0-15,3-6 0 16,-2-12-98-16,4-10 2 15,1 0 63-15,2-20 33 16,0-12 7-16,3-2 37 16,-3-2 1-16,2 1-5 15,-4 11 4-15,-3 8 3 0,-4 12-47 16,1 4 0 0,0 12 0-16,7 23 0 0,2 6 0 15,6 6 0-15,8-1 0 16,5-10 0-16,5-10 0 15,3-12 0-15,2-14-96 16,-2-12-9-16,-5-24 10 16,-9-13 8-16,-7-9 11 15,-11-7 26-15,-4-8 26 16,-6-1 9-16,-3 2 15 16,0 8 21-16,0 12 74 15,-3 13 94-15,-1 21 54 16,-1 18-243-16,-1 2 0 15,2 38 0-15,1 21 0 16,1 33 0-16,2 36 0 0,0 31 0 16,0 9 0-16,7-11 0 15,1-23 0-15,-1-38 0 16,-2-24 0-16,2-20 0 16,-3-18 0-16,2-5 0 15,3-7-87-15,-1-12-264 16,-4-30-135-16,0-18-104 15,-4-9-406-15</inkml:trace>
  <inkml:trace contextRef="#ctx0" brushRef="#br1" timeOffset="212338.25">14856 14123 1908 0,'0'0'693'0,"0"0"-126"15,7-139-223 1,17 85-66-16,13 6-89 0,7 12-107 15,9 14-47-15,0 10-35 16,3 12 0-16,-4 0 0 16,-13 28 0-16,-7 10-14 15,-14 6-41-15,-14 9-2 16,-4-2 25-16,-27 3 4 16,-21-5 28-16,-16-5 36 15,-2-10-12-15,3-8 42 16,13-8-6-16,19-10-60 15,17-8 0-15,14 0 0 0,20-24 0 16,36-16-29 0,17-14-193-16,19-12-90 0,3-12-176 15,11-25 223-15,-22 7 58 16,-18-2 127-16,-19-1 80 16,-28 25 272-16,-13 4 199 15,-6 20-166-15,-4 22 18 16,-23 26-91-16,-6 10-232 15,-4 44 0-15,0 34 0 16,5 32 0-16,15 23 0 16,10-11 0-16,7-31 0 15,3-33 0-15,20-24 0 16,9-6 0-16,13-4 0 0,9-10 0 16,3-20 0-1,1-2 0-15,-2-30 0 0,-7-10 0 16,-5-8 0-16,-8 2 0 15,-10 7 0-15,-7 13 0 16,-11 16 0-16,-6 10 0 16,-2 14 0-16,0 26 0 15,0 11 0-15,7 5 0 16,5-4 0-16,5-10 0 16,8-12 0-1,6-16 0-15,4-14-17 16,6-4 11-16,-3-24-1 15,-3-16 14-15,-4-2 16 16,-6-2-23-16,-5-2 0 16,-7 7 0-16,-6 11 0 0,-3 13 0 15,-4 16 0 1,0 3 0-16,0 35 0 0,-4 20 0 16,-11 36 0-16,-1 27 0 15,-5 26 0-15,0 3 0 16,0-11 0-16,5-15 0 15,8-13 0-15,3-20 0 16,3-14 0-16,0-18 0 16,0-7 0-16,-5 1 0 15,-2-6 0-15,-2-4 0 16,-2-22 0-16,-3-18 0 16,-4-4 0-16,-2-32 0 15,-3-18 0-15,5-33 0 0,16-43 0 16,6-36 0-1,43-17 0-15,8 31 0 0,3 45 0 16,-15 49 0 0,5 22 0-16,3 6 0 0,4 6 0 15,1 8 0-15,-15 12 0 16,-10 4 0-16,-10 0 0 16,-13 2-33-16,-6 4-159 15,-9-6-83-15,-17 0-376 16,-6-10-536-16</inkml:trace>
  <inkml:trace contextRef="#ctx0" brushRef="#br1" timeOffset="212525.92">15564 13655 2604 0,'0'0'860'0,"0"0"-403"0,0 0-282 16,0 0-175-16,137-84 0 15,-62 70 0-15,6 4 0 16,-2 4 0-16,-11 4 0 16,-17 2 0-16,-22 0-75 15,-29 0-297-15,0 0-369 16,-22 7-54-16</inkml:trace>
  <inkml:trace contextRef="#ctx0" brushRef="#br1" timeOffset="213635.64">17846 13311 1096 0,'0'0'713'16,"0"0"-344"-16,0 0 139 15,0 0-19-15,0 0-174 16,3-104 19-16,1 86-62 16,-4 7-272-16,0 11 0 15,0 6 0-15,0 50 0 16,-4 51 0-16,-3 39 0 15,0 15 0-15,7-5 0 16,0-40 0-16,0-34 0 16,0-24 0-16,0-15 0 0,0-5 0 15,0-6 0-15,-2-8 0 16,2-16 0-16,-2-8 0 16,-3-10 0-16,3-24 0 15,2-10 0-15,0-8 0 16,11 2 0-16,20 0 0 15,11 13 0-15,10 13 0 16,4 14 0-16,0 10 0 16,-8 4 0-16,-7 22 0 15,-17 10 0-15,-17 2 0 16,-7 5 0-16,-25-3 0 16,-20-4 0-16,-12-4 0 15,-8-8 0-15,-2-10 0 0,7-8 0 16,11-6 0-16,12 0 0 15,12-6 0-15,15-8 0 16,10 2 0-16,27-8-125 16,16 4-512-16,3 4-417 0</inkml:trace>
  <inkml:trace contextRef="#ctx0" brushRef="#br1" timeOffset="-214665.75">18797 13714 1061 0,'0'0'1216'16,"0"0"-848"-16,0 0-8 15,-58-107-30-15,25 96-76 16,-3 11-92-16,-5 1-62 15,-7 34-73-15,4 10 17 16,4 14 13-16,11 5-36 16,11 0 0-16,18-6-21 15,0-12 1-15,31-12 2 16,14-14-3-16,6-13 0 16,5-7 7-16,-5-18-5 0,-9-17 2 15,-10-5-3-15,-14-6 1 16,-10 2 53-16,-8 4-55 0,0 6 0 15,0 16 0 1,0 16 0-16,-4 4 0 0,0 34 0 16,4 16 0-16,0 10 0 15,11 2 0-15,18-7 0 16,8-13 0-16,11-16 0 16,2-16 0-16,0-12 0 15,-4-12 0-15,-5-23 0 16,-6-11 0-16,-4-8 0 15,-2-4 0-15,0-2 0 16,2 8 0-16,-1 10 0 16,-4 18 0-16,3 14 0 15,-3 10 0-15,3 4 0 0,0 20 0 16,3 2 0-16,-6 0 0 16,-1-6 0-16,-7-4 0 15,-7-10 0-15,-7-6-24 16,-4 0 24-16,0-12-6 15,0-14 12-15,-6-6-7 16,-14-4 1-16,-7 4 0 16,-7 1 11-16,-1 12 3 15,-3 13-14-15,1 6 0 16,1 18 0-16,4 25 0 16,10 18 0-16,13 9 0 15,9 6 0-15,11-4 0 0,34-8 0 16,15-15 0-16,20-17 0 15,10-20 0-15,7-12 0 16,-1-28 0-16,-9-20 0 16,-9-15 0-16,-16-13 0 15,-13-24 0-15,-15-28 0 16,-14 9 0-16,-11 13 0 16,-9 24 0-16,0 40 0 15,0 9 0-15,-11 18 0 16,-1 15 0-16,-3 56 0 15,-5 40 0-15,3 34 0 16,0-4 0-16,11-23 0 16,6-31 0-16,0-22 0 15,0 0 0-15,6-4 0 16,7-5 0-16,1-21 0 0,-1-16 0 16,6-4 0-16,5-26 0 15,10-21 0-15,8-13 0 16,9-18 0-16,3-4 0 15,-4 2 0-15,-2 13 0 16,-15 17 0-16,-13 22 0 16,-13 16 0-16,-7 12 0 15,0 6 0-15,-27 23 0 16,-6 7 0-16,-8 5 0 16,-1 2 0-16,0-7 0 15,6-6 0-15,10-8 0 16,10-6 0-16,7-12 0 15,9-2 0-15,0-2 0 0,11 2 0 16,16 4 0-16,6 4 0 16,5 8 0-16,2 8 0 15,0 6 0-15,0 2 0 16,-1 1 0-16,-6-3 0 16,5-6-177-16,-7-8-347 15,-7-10-458-15</inkml:trace>
  <inkml:trace contextRef="#ctx0" brushRef="#br1" timeOffset="-213329.2">21095 13579 2107 0,'0'0'1108'15,"0"0"-617"-15,0 0-202 16,0 0-188-16,0 0-101 16,0 0 0-16,0 0 0 15,-58 101 0-15,43-37 0 16,3 4 0-16,10-2 0 16,2-10 0-16,6-10 0 0,19-15 0 15,4-16 0 1,7-15 0-16,-3 0 0 0,0-29 0 15,2-11 0-15,-7-11 0 16,-6 1 0-16,-1 4 0 16,-9 10 0-16,0 18 0 15,-3 14 0-15,-1 4 0 16,9 32 0-16,0 14 0 16,10 12 0-16,4 0 0 15,4-2 0-15,4-7 0 16,1-16 0-16,-5-15 0 15,-4-15 0-15,-6-3 0 16,-5-30-9-16,-6-19-20 16,-4-11 20-16,-5-10-1 15,-5-6 10-15,0 6 0 0,0 10 7 16,0 17 43-16,0 19-50 16,0 15 0-16,0 9 0 15,7 4 0-15,22 18 0 16,15 6 0-16,16-5 0 15,14-2 0-15,6-7 0 16,1-8 0-16,-8-6 0 16,-13 0 0-16,-20-12 0 15,-15-10 0-15,-17-4 0 16,-8-6 0-16,-2 1 0 0,-19 5 0 16,-8 12 0-1,-10 14 0-15,-7 4 0 0,-6 34 0 16,0 20 0-16,6 11 0 15,11 5 0-15,14-2 0 16,17-6 0-16,4-14 0 16,13-11 0-16,18-15 0 15,8-15 0-15,1-11 0 16,-1 0 0-16,0-14 0 16,-6-15 0-16,-4-10 0 15,-5-7 0-15,-4 0 0 16,-3 4 0-16,-7 10 0 15,-3 14 0-15,-5 16 0 16,-2 2 0-16,0 28 0 16,0 14 0-16,0 8 0 0,0 0 0 15,0-3 0-15,14-14 0 16,-1-11 0-16,3-11 0 16,-1-11 0-16,3 0 0 15,2-26 0-15,0-10 0 16,3-7 0-16,0-3 0 15,2 6 0-15,0 2 0 16,-3 14 0-16,0 14 0 16,0 10 0-16,5 4 0 15,2 24 0-15,7 8 0 16,-1 4 0-16,4 4 0 16,-8-3 0-16,-5-9 0 15,-8-10 0-15,-9-8 0 0,-9-10 0 16,0-4 0-1,-4 0 0-15,-14-17 0 0,2-6 0 16,3-9 0-16,8-4 0 16,5-5 0-16,20-3 0 15,28-2 0-15,14 2 0 16,13 6 0-16,6 8 0 16,-6 10 0-1,-8 8 0-15,-16 10 0 16,-17 2 0-16,-14 14 0 15,-13 12 0-15,-7 14 0 16,0 6 0-16,-9 2 0 16,-1 0 0-16,8-3 0 0,2-12 0 15,14-6 0 1,22-15 0-16,13-12 0 0,6 0 0 16,5-21 0-16,-8-15 0 15,-10-10 0-15,-15-12 0 16,-19-8 0-16,-8-31 0 15,-48-25 0-15,-15 8 0 16,-5 16 0-16,-9 24 0 16,8 35 0-16,-7 10 0 15,-6 10 0-15,10 19 0 16,20 7 0-16,25 38 0 16,18-4-287-16,9-5-989 0</inkml:trace>
  <inkml:trace contextRef="#ctx0" brushRef="#br1" timeOffset="-211461.84">24740 13834 1670 0,'0'0'622'15,"0"0"-145"-15,0 0-93 16,0 0-112-16,0 0-92 16,0 0-51-16,0 0 18 15,132-74-51-15,-86 44-42 16,-4-2-12-16,-5-2-19 15,-12-3-23-15,-11 7 0 16,-14 4 0-16,0 10 0 0,-10 14 0 16,-22 2 0-16,-8 24 0 15,-5 21 0-15,6 10 0 16,8 8 0-16,12-1 0 16,19-4 0-16,2-10 0 15,38-10 0-15,18-12 0 16,16-14 0-16,12-12 0 15,8 0 0-15,3-27 0 16,-9-12 0-16,-7-7 0 16,-17-10 0-16,-15 0 0 15,-19 0 0-15,-18 7 0 0,-12 12 0 16,0 12 0-16,-24 18 0 16,-14 7 0-16,-8 21 0 15,-6 23 0 1,1 14 0-16,9 7 0 0,11 1 0 15,12-6 0-15,19-10 0 16,0-11 0-16,23-13 0 16,14-16 0-16,6-10 0 15,2-13 0-15,-1-28 0 16,-6-20 0-16,-4-31 0 16,-7-39 0-16,-6-41 0 15,-7-6 0-15,-10 34 0 16,-4 47 0-16,0 61 0 15,0 28 0-15,-2 8 0 16,-16 26 0-16,-9 60 0 16,5 48 0-16,13 21 0 0,9-1 0 15,27-35 0 1,16-43 0-16,5-22 0 0,12-14 0 16,32-2 0-16,1-10 0 15,13-14 0-15,-6-14 0 16,-27-19 0-16,-3-24 0 15,-20-13 0-15,-17-12 0 16,-19-2 0-16,-14 1 0 16,0 11 0-16,-24 18 0 15,-14 22 0-15,-9 18 0 16,-5 18 0-16,-1 30 0 0,8 13 0 16,12 3 0-1,18-2 0-15,15-10 0 0,6-10 0 16,30-18 0-16,9-14 0 15,1-10 0-15,-2-16 0 16,-5-18 0-16,-8-12 0 16,-6-6 0-16,-10 0 0 15,-4 4 0-15,-4 6 0 16,-5 13 0-16,1 14 0 16,-3 10 0-16,2 5 0 15,0 28 0-15,4 25 0 16,10 35 0-16,10 38 0 15,11 45 0-15,3 13 0 16,-5-3 0-16,-12-15 0 16,-17-28 0-16,-6-30 0 0,0-27 0 15,-9-27 0-15,-11-18 0 16,-9-6 0-16,-11-12 0 16,-13-10 0-16,-6-12 0 15,1-36 0-15,0-32 0 16,14-40 0-16,33-49 0 15,18-21 0-15,57-13 0 16,30 21 0-16,-5 49 0 16,-6 37 0-16,-16 32 0 15,-3 18 0-15,9 4 0 16,4-2 0-16,-2 6 0 0,-13 12 0 16,-12 5 0-1,-15 6 0-15,-8-1 0 0,-4 1 0 16,-6-3 0-1,-5-4-15-15,-4 0-11 0,-6-4-8 16,-2 2 19-16,-10 2 4 16,-25 8 11-16,-9 6 9 15,-12 2-1-15,-2 32 7 16,0 15 21-16,10 11-20 16,14 8 1-16,23-4-17 15,11-4 0-15,36-12 0 16,44-12 0-16,38-23 0 15,-2-13 0-15,-7-5 0 16,-20-29 0-16,-25-6 0 0,-3-16 0 16,-3-14 0-16,-21-10 0 15,-14-2 0-15,-14-1 0 16,-9 13 0-16,0 16 0 16,-20 22 0-16,-7 18 0 15,-2 14 0-15,0 14 0 16,2 22 0-16,7 6 0 15,11 2 0-15,9-2 0 16,2-6 0-16,30-8 0 16,15-3 0-16,11-10 0 15,7-4 0-15,-1-5 0 16,-4-5 0-16,-11 2 0 16,-9 1 0-16,-6 6 0 15,-7 8 0-15,-8 5 0 0,-3 8 0 16,-7 7 0-16,-9 2 0 15,0 2 0-15,-18-4 0 16,-14-4 0-16,-12-5 0 0,-7-10 0 16,-4-5 0-16,1-5 0 15,9-9 0-15,30-31 0 16,13-7-576-16,6-8-1070 0</inkml:trace>
  <inkml:trace contextRef="#ctx0" brushRef="#br1" timeOffset="-211290">28575 13677 1579 0,'0'0'1611'0,"0"0"-1127"15,0 0-62-15,0 0-422 16,0 0 0-16,0 0 0 16,0 0-616-16,-34 105-1531 15</inkml:trace>
  <inkml:trace contextRef="#ctx0" brushRef="#br1" timeOffset="-210836.91">21799 15252 1553 0,'0'0'532'16,"0"0"-288"-16,0 0 57 15,-125 18 41-15,121-12-51 16,4-6-148-16,58 0-53 16,64 0-1-16,85-18 50 15,61-13-32-15,50-1-56 16,35 0-12-16,21 1-5 0,38-6 5 16,34-1 3-1,26-2-22-15,9 0-11 0,-6 2-9 16,-35 4 0-16,-49 6-1 15,-68 3 1-15,-73 10 0 16,-86 7 14-16,-66-1-8 16,-55 9 6-16,-39 0-12 15,-6 0-3-15,-62 5-120 16,-90 22-196-16,5 2-544 16,-9 1-377-16</inkml:trace>
  <inkml:trace contextRef="#ctx0" brushRef="#br1" timeOffset="-210398.19">22383 15557 1898 0,'0'0'662'0,"0"0"-468"15,0 0 280-15,-134 0-207 16,121 0-54-16,10 0-75 16,3 0-35-16,32 0-35 15,50 0-29-15,76-13-27 16,98-9-12-16,72-6 0 16,57-4 0-16,30-6 3 15,6 0-2-15,31-2 9 0,7 2-10 16,-6 2-15-16,-28 8 5 15,-39 2 8-15,-48 3-11 16,-55 10 13-16,-60 0 30 16,-70 3-6-16,-57 5-24 15,-44 1 0-15,-23-1 0 16,-7 1 0-16,-5 4 0 16,2-5 0-16,-9 5 0 15,4 0-89-15,24 0-206 0,-2 0-352 16,3-3-762-16</inkml:trace>
  <inkml:trace contextRef="#ctx0" brushRef="#br1" timeOffset="-210226.33">28506 15298 3220 0,'0'0'564'16,"0"0"-492"-16,0 0 65 15,0 0-34-15,0 0-103 16,0 0-562-16,0 0-1653 0</inkml:trace>
  <inkml:trace contextRef="#ctx0" brushRef="#br1" timeOffset="-183394.55">14001 4135 2299 0,'0'0'461'16,"0"0"-316"-16,0 0 39 15,0 0-39-15,0 0-80 16,0 0-35-16,36 42 8 16,-15 6 1-16,6 8 53 15,2 6-35-15,2 0-27 16,5-4 16-16,7-11-29 16,10-19 14-16,29-28 5 15,47-40 42 1,64-69 26-16,38-45-52 15,28-33-22-15,5-11 15 16,-5 7-25-16,-9 13-4 16,-25 31-16-16,-63 45 6 15,-61 40-7-15,-50 34 1 0,-31 18 0 16,-14 4-2-16,-6 6 10 16,0 0-7-16,-24 16-1 15,-10 12-14-15,3 2 8 16,9 2-204-16,7 0-115 15,8-8-414-15,3-14-594 0</inkml:trace>
  <inkml:trace contextRef="#ctx0" brushRef="#br1" timeOffset="-159992.86">16937 3637 578 0,'0'0'201'15,"0"0"-86"-15,0 0-34 16,0 0-26-16,0 0-13 16,0 0-7-16,50 16 18 15,-35-16-14-15,1 0-24 0,-1 0 1 16,1 0-16-1,-5 0-77-15,-3 0-915 0</inkml:trace>
  <inkml:trace contextRef="#ctx0" brushRef="#br1" timeOffset="-158891.33">16937 3637 3 0,'161'11'1282'0,"-159"-16"-793"15,0 3-272-15,0-2 104 16,3 0-5-16,-3 0-86 15,3 4-36-15,-1 0-72 16,0 0-74-16,-1 0-13 0,1 0-34 16,-2 0-1-1,0 0 10-15,-2 2-2 0,2 0-9 16,-2-2 1-16,0 0 0 16,0 2 6-16,0-2-6 15,0 0 0-15,0 0 5 16,0 0-4-16,0 0 7 15,0 0-7-15,0 0 8 16,0 0 15-16,0 0-24 16,0 0 0-16,0 0 0 15,0 0 7-15,0 0-5 16,0 0-2-16,0 0 0 16,0 0-6-16,0 0-10 15,-2 0-32-15,-6 0-15 0,-1 0 5 16,0 2 43-16,0 0 4 15,0 2 11-15,0 1-1 16,0-2-4-16,0 3 5 16,-4 3-1-16,-1-2 2 15,1 1-1-15,-1 0 0 16,4 1 1-16,1-5-4 16,5-3 3-1,1 2 0-15,3-3 0 16,0 0 6-16,0 0 0 15,0 0 7-15,0 0 22 16,0 0 22-16,0-3-44 16,7-5-1-16,4-2 12 15,5 0-18-15,-1-2 12 0,3 0-3 16,2 2 0 0,-2-2 10-16,-1 2-23 0,4 0 5 15,-3 0 8-15,-3 2-14 16,3 2 12-16,-3 2 5 15,1 0-1-15,-3 2 11 16,3 2-27-16,2 0 0 16,-2 0 8-16,1 0-8 15,-1 0 5-15,-1 4-6 16,-1 6 0-16,-5 2-1 16,-1 4 1-16,-2 4 0 15,-6 6 4-15,0 2-3 16,0 5 11-16,-12 0-11 0,-8-1 0 15,-4 3 5-15,-3-5-6 16,0-2 0-16,0-4-1 16,8-6 2-16,0-4 3 15,9-6-3-15,2-2-1 16,4-4 1-16,4-2-1 16,0 0 0-16,0 0 13 15,2 0 1-15,14-8 4 16,1-4-11-16,6 2 4 15,-1 0-1-15,-2 4-9 16,0 0 8-16,1 6 7 16,-2 0-2-16,1 0 2 15,3 2-10-15,-4 14-4 16,2 6-2-16,-3 4-5 16,-7 4-1-16,-5 0-1 0,-3 2 7 15,-3 0 0-15,0-3 0 16,-16-4 10-16,-8 0 1 15,-7-3-11-15,-5-2 0 16,-9-4 2-16,-1-2-1 16,-2-2 17-16,6-6 8 15,7-6 19-15,8 0-2 16,9 0-7-16,7-10 14 16,7-2-11-16,2 0-11 15,2 2 4-15,0 4-23 0,0 2-9 16,0 4-6-1,0 0-192-15,0 0-255 0,0 0-444 16</inkml:trace>
  <inkml:trace contextRef="#ctx0" brushRef="#br1" timeOffset="-157039.15">17278 4099 705 0,'0'0'266'16,"0"0"-137"-16,0 0-53 15,0 0-32-15,0 0 1 16,0 0 39-16,0 0 62 15,0 0 4-15,0 0 6 16,2 0 16-16,3-3-11 16,-3 3 35-16,-2 0-29 15,0-1-29-15,0 1-14 0,0 0-38 16,0 0-38 0,0 0-17-16,-11 5-25 0,-2 8 5 15,-5-3-10-15,2-1-1 16,3-2 19-16,2-1-4 15,1-6 15-15,2 0 46 16,-1 0-20-16,-3 0 14 16,4-10-4-16,-1-7-2 15,3-2 13-15,3-3-13 16,3-5-26-16,0 1-5 16,0-4-32-16,0-2 23 15,9 2 6-15,0 0-10 16,-3 0 19-16,4 4-20 15,-4 0 7-15,3 2 11 16,-3 2-13-16,2-4 2 16,-2 2-11-16,1 2-3 0,-1 0 24 15,-1 1-17-15,2 3-2 16,-3 4 13-16,3 0-21 16,-3 2 9-16,3 2-8 15,-3 2-8-15,3 0 18 16,0 0-20-16,-3 2 0 15,0 0 23-15,3 2-22 16,-2 0 26-16,4 2-16 16,-1-2-11-16,1 2 6 15,3 0-6-15,-1 0 0 16,-1 0-3-16,0 2 11 0,1 0-8 16,-3 0 0-16,4 0 0 15,-1 10 0-15,1 2 0 0,1 6 0 16,-2 2-6-16,-2 2 12 15,0 4-5-15,-3 2-1 16,-1 2 0-16,-5 1 2 16,0 1-2-16,0 2 0 15,0 2 4-15,0 2-3 16,-5 2 6-16,-3 0-7 16,-1 2 0-16,-3 0 4 15,-1-2-4-15,-3-1 0 16,-1-3 0-16,-1-3 0 15,-5-2 10-15,2-3-9 16,-2 0 8-16,-4-2-9 16,0-2 0-16,0 0 0 0,-4-2 0 15,0 2 0-15,-2-2 0 16,-1 1 0-16,3-4 0 16,6-2 0-16,6-7 0 15,5-5 0-15,8-5 0 16,1 0 0-16,3-4 0 15,0-18 0-15,2-3 0 16,0-10 0-16,0-1 0 16,13 2 0-16,10 2 0 15,1 6 0-15,3 6 0 16,-3 4 0-16,3 8 0 16,0 6 0-16,2 2 0 0,-3 0 0 15,3 6 0-15,1 12 0 16,-1 4 0-16,0 0 0 15,2 0 0-15,-4-4 0 16,-2-4 0-16,0-6 0 16,0-6 0-16,-5-2 0 15,0 0 0-15,-2 0 0 16,-5-16 0-16,-3-4-3 16,-6-6-170-16,-6-22-289 15,-19 6-458-15,-3 4-1154 0</inkml:trace>
  <inkml:trace contextRef="#ctx0" brushRef="#br1" timeOffset="-156398.36">17340 3854 1580 0,'0'0'543'0,"0"0"-338"0,0 0-5 15,19-102-43-15,-11 81 16 16,-5 7 21-16,-3 9 28 15,0 0-62-15,-5 5-93 16,-15 0-50-16,-5 0-17 16,-4 0 1-16,3 0 4 15,6-5-5-15,2-6 0 16,7-7 0-16,6-7-5 16,3-10 4-16,2-1 1 15,0 2 1-15,0 4 41 16,9 8 7-16,0 8 19 0,4 6 16 15,0 6-26-15,8 2-25 16,6 0-12-16,4 10-19 16,4 8 12-16,-1 6-13 15,-1 4-1-15,-4 4 0 16,-4 6-10-16,-6 4 9 16,-5 5-5-16,-10 4 6 15,-4 4 2-15,0 1-2 16,-8 6 8-16,-19 0 3 15,-4-2-10-15,-7-2 6 0,-5-5-7 16,1-9 1 0,-3-6 6-16,3-6-7 0,0-6 0 15,7-6 8 1,3-6-8-16,10-6 0 0,4-6 0 16,7-2 2-16,7 0 23 15,4-6-16-15,0-6-3 16,0-2 3-16,17 0-8 15,8 2-1-15,4 0 0 16,2 4 0-16,2 6 8 16,0 2-8-16,1 0 0 15,-3 4-1-15,-2 12 0 16,2 0 0-16,-4-4 1 16,0-2-16-16,-5-4-13 15,-2-6-35-15,0 0-59 0,3-28-126 16,-6-4-397-1,-5-4-605-15</inkml:trace>
  <inkml:trace contextRef="#ctx0" brushRef="#br1" timeOffset="-155663.02">17659 3158 1124 0,'0'0'392'16,"0"0"-143"-16,0 0-52 16,0 0-15-16,0 0 56 0,0 0 3 15,0 0-50 1,0-72-34-16,0 66 9 0,0 2-45 15,0 2 2-15,0 2-33 16,0 0-17-16,0 0-5 16,0 0-53-16,0 20-5 15,9 12 29-15,4 12 18 16,1 14 5-16,-1 8-43 16,0 7 16-16,-3 7 4 15,-6 4-23-15,0 4 8 16,-4 2-12-16,0 5-1 15,0-3 8-15,0 0-19 16,0-3 0-16,-8-9 6 0,-2-6 0 16,2-8-6-1,-1-4 0-15,0-4 1 0,0-5 15 16,2-2-8-16,3-4 4 16,2-3 12-16,0-4-18 15,2-6 9-15,0-4-8 16,0-4-7-16,0-6 5 15,0-4-5-15,4-6 0 16,-2-2-1-16,0-4 2 16,0-2-1-16,-2 1 0 15,0-3-5-15,2 0 5 16,-2 0-75-16,0 0-117 16,0 0-162-16,0-11-662 15,0-3-353-15</inkml:trace>
  <inkml:trace contextRef="#ctx0" brushRef="#br1" timeOffset="-155531.91">17789 4786 1993 0,'0'0'753'0,"0"0"-636"16,0 0-41-1,0 0-76-15,0 0-197 16,0 0-555-16</inkml:trace>
  <inkml:trace contextRef="#ctx0" brushRef="#br1" timeOffset="-153804.22">22980 2891 1448 0,'0'0'378'0,"0"0"-68"16,0 0-36-16,0 0-84 16,0 0-23-16,0 0 2 15,0 0 12-15,-3-64-27 16,14 52-76-16,12-2-18 16,6 0-6-16,6-2-18 15,4 4-3-15,-4 2-26 16,-6 6-6-16,-7 4 3 15,-10 0 5-15,-12 20-9 16,0 14 5-16,-16 8-4 16,-15 4-2-16,-5 1-31 15,-2-6-26-15,1-2 26 0,6-11-4 16,6-6 17-16,9-8-8 16,11-8 16-16,5-6 11 15,0 0 0-15,14-6 35 16,12-8 41-16,3-2-23 15,5 0-5-15,0 5 0 16,-1 6-27-16,-4 5 9 16,-5 0-29-16,-1 9-1 15,-9 16 0-15,-8 3 4 16,-4 4-4-16,-2 0 0 16,-4-2 0-16,-19 0 4 15,-6-4-4-15,-4-4 0 0,-5-2 8 16,-3-8-7-1,2-3 6-15,1-6-7 0,0-3 0 16,5 0 17-16,6 0-17 16,5-10 0-16,6 2 14 15,7 1-13-15,5 0 15 16,1 5-16-16,3 2-9 16,0 0-63-16,0 0-138 15,0 0-157-15,0 0-280 16,0 0 2-16</inkml:trace>
  <inkml:trace contextRef="#ctx0" brushRef="#br1" timeOffset="-153233.18">23447 2352 1255 0,'0'0'496'15,"0"0"-253"-15,0 0 25 16,0 0-46-16,0 0-72 15,14-110 22-15,-14 102 25 0,2 4 2 16,-2 4-73 0,0 0-30-16,0 1-44 0,0 24-34 15,3 8 20-15,-1 14-17 16,2 11 0-16,-2 10 1 16,-2 8-14-1,0 21 1-15,0 21 0 0,0 23-8 16,0 3 9-16,0-10-4 15,-6-28-4-15,-1-28-1 16,1-15-1-16,-4-5 0 16,2 8-2-16,-1 8 1 15,-1 7 1-15,2-12-5 16,3-6 5-16,3-9 0 0,0-8-2 16,2-8 2-1,0-6-1-15,0-8 1 0,0-6 6 16,0-5-6-16,0-4 1 15,0-5-1-15,0-2-2 16,0 1 2-16,0-3-24 16,0 0-71-16,0 0-64 15,0 0-311-15,0 0-274 0</inkml:trace>
  <inkml:trace contextRef="#ctx0" brushRef="#br1" timeOffset="-151997.03">28878 4227 1676 0,'0'0'313'16,"0"0"-84"-16,0 0-59 15,0 0-78-15,0 0-13 16,0 0 36-16,0 0-17 15,0-30-29-15,0 28-16 16,0 0 9-16,0 0-25 16,6 0 14-16,7-2-6 15,10 1-24-15,6 2 19 16,4-1-16-16,3 2 0 16,-3 0 2-16,-2 0-25 15,-8-2 8-15,-7 2-9 16,-8-2-47-16,-5-2-73 15,-3-3-98-15,-17 0-287 0,-12-1-70 16,-2 1-1085-16</inkml:trace>
  <inkml:trace contextRef="#ctx0" brushRef="#br1" timeOffset="-151505.02">28878 4227 192 0,'-31'-88'1436'0,"28"88"-902"15,3 0-61-15,0 0-189 16,0 0-90-16,0 0-54 15,0 0-37-15,0 0-30 16,0 0-46-16,-5 0-12 0,-3 11-6 16,-5 10-8-1,-6 7-1-15,2 6 0 0,-3 0 0 16,1-2-2-16,7-4 3 16,5-6-1-16,3-8 0 15,4-4 1-15,0-8 2 16,0-2-3-16,15 0 12 15,3 0 39-15,2-8-9 16,0 0 0-16,-3-2-22 16,1 2-7-16,-2 4 13 15,2 4-26-15,0 0 2 16,4 0 13-16,4 8-15 16,1 12 6-16,2 4-6 15,-4 6 1-15,-2 3-2 0,-10 0-5 16,-9 2-9-16,-4-5 3 15,0 0 0-15,-22-4 12 16,-9-2 2-16,-8-4-1 16,-5-2 11-16,-5-4-12 15,0-6 0-15,4-2 7 16,6-6 19-16,7 0-2 16,12 0-8-16,5-8 7 15,5-6-11-15,4 2-12 0,1 2-1 16,3 4-17-16,-2 6-125 15,0 0-194-15,2 0-523 0</inkml:trace>
  <inkml:trace contextRef="#ctx0" brushRef="#br1" timeOffset="-150895.12">29485 3762 1545 0,'0'0'369'0,"0"0"-56"0,0 0-33 15,0 0-117-15,0 0-35 16,0 0 6 0,0 0 34-16,35-69-3 0,-35 69-35 15,0 0 23-15,0 0-35 16,0 0-37-16,0 0-33 16,-6 19-34-16,-7 11 4 15,-5 16 9-15,-3 16-11 16,-2 14 5-16,-2 12-9 15,1 8-4-15,-8 17 5 16,-1 19-13-16,-7 19 12 16,3 1 7-16,1-10 5 15,5-15 11-15,8-33-23 16,3-16-2-16,5-16-10 0,-3-2-1 16,-5 12 1-16,-1 9-6 15,-2 7 6-15,1-6 3 16,4-9 7-16,6-11 10 15,1-10 14-15,6-8-34 16,1-10 0-16,3-8 0 16,4-6 0-16,0-6 0 15,0-4 0-15,0-4 0 16,0 0 0-16,0-2 0 16,0-2 0-16,-2 2 0 15,2-2-48-15,-5-2-102 16,-11 0-162-16,3 0-393 0,-3 0-754 0</inkml:trace>
  <inkml:trace contextRef="#ctx0" brushRef="#br1" timeOffset="-150770.12">29076 6028 2673 0,'0'0'782'16,"0"0"-567"-16,0 0-76 15,0 0-139-15,0 0-234 16,0 0-833-16</inkml:trace>
  <inkml:trace contextRef="#ctx0" brushRef="#br1" timeOffset="-143257.95">23033 3003 1038 0,'0'0'336'0,"0"0"-70"16,0 0-79-16,0 0 17 0,0 0 17 15,0 0 5 1,-37-9-64-16,29 4-1 0,4 1 18 15,2 3-34-15,-3-3-26 16,-1-1-43-16,2 4-4 16,-1-6 4-16,0 3-19 15,1-3 11-15,2-4-2 16,2 1-27-16,0-4-3 16,0 0-18-16,0-2 4 15,0-4 5-15,6 2-18 16,2 0 2-16,-2 2-4 15,0 4 2-15,3 0 24 16,-1 2 3-16,-2 2 0 16,1 2 9-16,-1 2-12 15,0-2-3-15,2 4-13 0,-2 0-16 16,3 0 27-16,0 2-28 16,0 0 0-16,4 0 0 15,1 0 0-15,1 2 0 16,-1 8 0-16,1-2 0 15,1 2 0-15,-3-2 0 16,0 2 0-16,-1-2 0 16,-3 0 0-16,-1 2 0 15,0-4 0-15,-2 2 0 16,-2 0 0-16,1-2 0 16,-1 2 0-16,-2 0 0 15,-2 4 0-15,0 2 0 16,0 6 0-16,0 2 0 0,0 4 0 15,-11 5 0 1,-1-1 0-16,-5 2 0 0,-1-2 0 16,1 2 0-16,-1-2 0 15,-2-2 0-15,0 0 0 16,-3 0 0-16,-1 5 0 16,-2-2 0-16,-3 1 0 15,0 0 0-15,0-1 0 16,2-3 0-16,2-2 0 15,0-6 0-15,2 0 0 16,-4-6 0-16,0 0 0 16,0-2 0-16,0-2 0 0,2-2 0 15,1-4 0 1,4-2 0-16,4-2 0 0,3 0 0 16,5 0 0-16,0 0 0 15,4-8 0-15,4-12 0 16,0-4 0-16,0-6 0 0,4-6 0 15,14 1 0-15,3-1 0 16,0 6 0-16,2 5 0 16,-3 4 0-16,0 7 0 15,-2 2 0-15,-1 6 0 16,4 2 0-16,1 4 0 16,3 0 0-16,-1 0 0 15,3 8 0-15,-3 8 0 16,3 4 0-16,-2 4 0 15,0 2 0-15,-2 1 0 16,0-1 0-16,-3-2 0 16,-3-2 0-16,2-2 0 0,-6-2 0 15,1-2 0-15,-1-2 0 16,0-2 0-16,3-2 0 16,4-2 0-16,3-4 0 15,0-4 0-15,6 0 0 16,0-4 0-16,-4-16 0 15,-14-18 0-15,-9 4-453 16,-2 2-1072-16</inkml:trace>
  <inkml:trace contextRef="#ctx0" brushRef="#br1" timeOffset="-107004.92">20837 4453 912 0,'0'0'538'0,"0"0"-352"16,0 0-12-16,0 0-39 15,0 0-36-15,0 0 20 0,2-30-18 16,-2 23 93-16,0 0-25 15,0-1-24-15,0 2 4 16,0-2-8-16,0 2-48 16,-2-2-27-16,-3 0-26 15,-2-4-1-15,3 2-10 16,-3-2-1-16,3 2 8 16,0 2 22-16,-2 2 31 15,4 4-8-15,0 2-32 16,0 0-11-16,2 0-10 15,0 0-17-15,-2 0 1 0,2 0-11 16,-2 16 0-16,-1 16 3 16,1 8-4-16,0 12 0 15,2 9 6-15,0 5-5 16,0 4 14-16,0 2-6 16,2 5 3-16,9 0 8 15,-1 0-19-15,0-1-1 16,-1-2 1-16,1 0 1 15,-2-1 8-15,1 1-9 16,-3 2 1-16,2 2-2 0,-4-2 0 16,0 1-2-1,3-5 2-15,-5-4 0 0,2-4 6 16,1-4-5-16,-3-2 0 16,3 3 11-16,-3-3-12 15,0 0 11-15,3-2-2 16,-1 0-9-16,0-2 12 15,1-1-10-15,-1-3-1 16,1-5 5-16,2-2-6 16,-5-3 0-16,2-6 0 15,1-4-2-15,-1-2 1 16,0-8 1-16,2-2-27 16,0-6-2-16,-2-4-49 15,1-4-42-15,-3-4-36 16,-2 0 3-16,0 0-8 0,0-16-152 15,-5-12-288-15,-5 2 69 16,-4 0-509-16</inkml:trace>
  <inkml:trace contextRef="#ctx0" brushRef="#br1" timeOffset="-106458.11">20794 6310 825 0,'0'0'873'0,"0"0"-514"15,0 0 11-15,0 0-68 16,0 0-53-16,0 0-72 16,0 0-39-16,-15-74-19 15,15 74-30-15,0 0-44 0,0 18-20 16,6 8 26 0,9 10-37-16,1 7-13 0,3 2 1 15,0 4 4-15,-3-1-3 16,1-2-3-1,-3-4 0-15,1-6-1 0,-3-2 1 16,1-6 0-16,-4-4 0 16,3-6 1-16,-6-2 2 15,3-5-3-15,-3-6 9 16,-2-1 23-16,4 1-13 16,-6-5 1-16,2 1-1 15,1-1-19-15,-3 3 13 16,2-2-13-16,0 2 1 15,2 1-6-15,-2-2 11 0,-2 2-6 16,3-3 0-16,-3-1 2 16,0 0-1-16,2 0-1 15,3-1 11-15,2-20 0 16,4-7-10-16,3-6-1 16,4-10 0-16,4-2 2 15,1-4 2-15,2 0-4 16,-2 2-1-16,-4 3 0 15,-3 9 2-15,-9 6-1 16,-5 10 0-16,-4 8-14 16,-17 12-109-16,-12 0-333 0,-4 10-899 15</inkml:trace>
  <inkml:trace contextRef="#ctx0" brushRef="#br1" timeOffset="-105324.77">21224 5470 1635 0,'0'0'616'16,"0"0"-312"-16,0 0 18 15,0 0-107-15,0 0-63 16,0 0-24-16,0 0-9 16,-15-26-10-16,13 16-37 15,2-2-9-15,0 0 0 0,0-2-7 16,0-2-8-16,4-2-23 15,11 2-14-15,8 2-5 16,4 2-6-16,-1 3-1 16,6 8 1-16,-3 1-10 15,2 1 10-15,-8 20-1 16,0 11-5-16,-9 8 6 16,-8 10-24-16,-6 4-7 15,0 4 14-15,-24-1-4 0,-5-3 8 16,-7-6-13-16,1-8 7 15,1-10 18-15,8-8-8 16,5-10 8-16,10-6 1 0,7-4 0 16,4-2 26-16,0 0 11 15,0 0 1-15,6 0 14 16,17 0-38-16,10-4 2 16,11-4 2-16,10 0-17 15,9-2 6-15,-3 2-7 16,-4 0-60-16,-12 2 9 15,-15 2 14-15,-11 4 16 16,-11 0 20-16,-7 0 1 16,0 0 12-16,-3 0-12 15,-11 0-18-15,4 6-183 16,-1 2-275-16,1-2-316 16,8-4-626-16</inkml:trace>
  <inkml:trace contextRef="#ctx0" brushRef="#br1" timeOffset="-104965.27">21884 5185 2034 0,'0'0'652'15,"0"0"-321"-15,0 0-72 16,0 0-27-16,0 0-71 15,0 0-55-15,0 0-29 0,-18-62-49 16,18 74-13 0,0 14-9-16,0 11 17 0,0 10 22 15,8 10-24-15,4 7 15 16,-5 6-11-16,-1 6-8 16,-2 4 11-16,1 1-28 15,-3-1 0-15,-2-4 0 16,3-8 0-16,-1-6 0 15,0-10 0-15,3-9 0 16,-1-11 0-16,-2-12 0 16,0-8 0-16,-2-8 0 15,0-4-119-15,0-26-104 16,0-13-475-16,-8-8-618 0</inkml:trace>
  <inkml:trace contextRef="#ctx0" brushRef="#br1" timeOffset="-104527.71">22188 5344 1807 0,'0'0'914'0,"0"0"-528"16,0 0-148-16,0 0-145 15,0 0-24-15,0 0-53 16,119-69-4-16,-88 69-9 15,-2 0 3-15,0 7-7 16,0 13 1-16,-7 6 0 16,-1 4 6-16,-13 4-6 15,-5 4 1-15,-3 2 14 16,-9 2 3-16,-16-2 34 0,-2 0 25 16,1-5 22-16,3-9 27 15,8-6-24-15,6-8-45 16,4-6-57-16,5-4 0 15,0-2 0-15,22 0 0 16,16 0 0-16,12-14 0 16,12-6 0-16,7-3 0 15,-3 1 0-15,-3 3 0 16,-16 2 0-16,-11 7 0 16,-18 4 0-16,-14 6 0 15,-13 0 0-15,-20 6-272 16,-9 7-1025-16</inkml:trace>
  <inkml:trace contextRef="#ctx0" brushRef="#br1" timeOffset="-103471.79">15982 5686 608 0,'0'0'917'15,"0"0"-678"-15,0 0 60 16,0 0 48-16,0 0-76 16,0 0-33-16,0 0-90 15,-52-41-49-15,52 41 2 16,0 0-22-16,0 0-12 0,0 0-25 16,0 0-10-1,0 0-10-15,0 0-22 0,22 5 1 16,16 12 47-16,18 2-4 15,17 6-5-15,35 7-2 16,41 10-11-16,49 12 31 16,20 8-21-16,3 7-30 15,-2-1 10-15,-13-2-15 16,10 0-1-16,7 2 0 16,3-2 0-16,-4 2-1 15,-1 3-4-15,-5 1 5 16,-9 2 12-16,-7-2-12 15,-5 2-7-15,-10-2 7 0,-14-1 0 16,-13-5-2 0,-36-10-4-16,-23-14 1 0,-30-12 5 15,-9-3 0-15,5-4 1 16,-1 1 5-16,3-3-6 16,-15-6 7-16,-13-7-6 15,-12-3 20 1,-8-3 41-16,-11-2 14 15,-4 0 40-15,-4 0-116 16,0 0 0-16,0 0 0 16,0 0 0-16,0 0-176 15,0-2-352-15,0-7-627 0</inkml:trace>
  <inkml:trace contextRef="#ctx0" brushRef="#br1" timeOffset="-102157.7">21084 7104 1401 0,'0'0'526'16,"0"0"-221"-16,0 0-25 15,0 0-74-15,0 0-91 16,0 0-39-16,0 0 44 16,-5-30 16-16,-6 22-30 15,-2-2-12-15,-1 2-32 16,1-2 10-16,-1-2-17 15,1-2 1-15,-1 0 7 0,1 0-33 16,-5 0 7-16,1 2 4 16,-3 2-20-16,0 4 4 15,0 2-8-15,-3 2-4 16,-1 2 10-16,0 0-4 16,-1 2 5-16,-2 12-1 15,3 6-8-15,-1 4 18 16,1 4 0-16,4 2-5 15,-1 2 13-15,6 2-41 16,1 0 0-16,3 1 0 16,3-2 0-16,0 2 0 15,4-3 0-15,2 2 0 0,2 0 0 16,0 0 0 0,0 2 0-16,0 0 0 0,0 4 0 15,10-1 0-15,0 1 0 16,1 0 0-16,5-2 0 15,1-2 0-15,4-2 0 16,4 0 0-16,1-6 0 16,1 0 0-16,-1-3 0 15,3-6 0-15,0-1 0 16,2-4 0-16,1-3 0 16,1-4 0-16,0-3 0 15,4-1 0-15,-4-3 0 16,3 0 0-16,-1 0 0 0,3-3 0 15,-1-5 0 1,2-3 0-16,-4-2 0 0,1 1 0 16,-5-2 0-16,-2 0 0 15,0-2 0-15,-2-2 0 16,-2 0 0-16,-2-2 0 16,2 0 0-16,-2-2 0 15,-1-2 0-15,0 0 0 16,-2-4 0-16,-1 0 0 15,-4-4 0-15,-5 0 0 16,2-4 0-16,-3 0 0 0,-3-3 0 16,-1 1 0-1,2-2 0-15,-3 0 0 0,1 0 0 16,-3 2 0-16,-2 3 0 16,0 2 0-16,0 3 0 15,-2-1 0-15,-9 3 0 16,-3 2 0-16,1 2 0 15,-5 0 0-15,1 2 0 16,-4 0 0-16,1 2 0 16,0 2 0-16,0 2 0 15,-3 0 0-15,-1 2 0 16,0 2 0-16,-1 0 0 0,-2 0 0 16,0 2 0-1,-2 1 0-15,0 2 0 0,0 0 0 16,-2 3 0-1,0 1 0-15,2 1 0 0,-2 0 0 16,0 2 0-16,2 0 0 16,0 0 0-16,1 0 0 15,-5 0 0-15,0 0 0 16,0 0 0-16,2 4 0 16,-1 3 0-16,3 4 0 15,0-4 0-15,-6 2 0 16,6-3-356-16,2-6-821 0</inkml:trace>
  <inkml:trace contextRef="#ctx0" brushRef="#br1" timeOffset="-102001.45">21677 6984 2663 0,'0'0'932'0,"0"0"-704"16,0 0-228-16,0 0-165 16,0 0-1158-16</inkml:trace>
  <inkml:trace contextRef="#ctx0" brushRef="#br1" timeOffset="-96063.6">17035 6535 1460 0,'0'0'402'0,"0"0"-86"16,0 0 15-16,0 0-95 15,0 0 13-15,0 0-26 16,0-8-15-16,-4 8-35 16,2 0-89-16,0 0-48 15,-3 0-17-15,-1 0-10 16,-4 6-9-16,-1 0 0 16,3-2-3-16,0-4 3 15,6 0 1-15,2 0 12 16,0-12 31-16,0-8-31 15,12-4 2-15,7-2-9 0,6 4-6 16,2 4 23-16,2 7-11 16,0 10 4-16,-2 1 9 15,0 1-24-15,-1 24 0 16,-2 3-1-16,-1 6 1 16,-10 4-8-16,-6 0 7 15,-7 0-2-15,-2-2-8 16,-21-2 11-16,-3-4-1 15,1-3 1-15,2-12 0 16,6-3 4-16,8-7-5 16,2-4 0-16,7-1 13 15,0 0-12-15,0 0 16 16,0 0-5-16,0 0-10 16,0 0 7-16,12 0-9 0,5-1-2 15,10-4-5-15,4 4 8 16,5 1-2-16,-1 0 1 15,4 0-7-15,-8 14 6 16,-4 8-19-16,-8 3 10 16,-7 6 8-16,-12 3-10 15,0 2 12-15,-16 2 0 16,-17-2 1-16,-9-2 4 16,-6-2-5-16,-5-8 0 15,2-5 5-15,4-11-4 16,7-7 18-16,9-1-7 15,10-1 15-15,8-12 18 16,9-3-28-16,2 2 17 0,2 2 0 16,0 0-34-16,0 0 0 15,0 4 0-15,2 2-3 16,0 4-56-16,-2 2-77 16,0 0-164-16,0 0-380 15,0 6-395-15</inkml:trace>
  <inkml:trace contextRef="#ctx0" brushRef="#br1" timeOffset="-95524.47">17713 6404 560 0,'0'0'1426'0,"0"0"-886"16,0 0-264-16,0 0-10 16,0 0-73-16,0 0-27 15,0 0 50-15,0-55-58 16,0 52-17-16,0 3 13 15,0 0-154-15,0 0 0 16,0 8 0-16,0 16 0 16,0 11 0-16,0 11 0 0,0 8 0 15,0 10 0 1,0 4 0-16,0 8 0 0,0 6 0 16,0 3 0-16,0 3 0 15,0-2 0-15,0-3 0 16,0-10 0-16,0-6 0 15,0-13 0-15,0-10 0 16,0-12 0-16,2-8 0 16,0-8 0-16,0-8 0 15,-2-4 0-15,0-4 0 16,2 0 0-16,-2 0 0 16,2 0 0-16,-2 0 0 15,3 0 0-15,-3-22-44 0,0 0-432 0,0-4-460 16</inkml:trace>
  <inkml:trace contextRef="#ctx0" brushRef="#br1" timeOffset="-94992.85">18096 6788 537 0,'0'0'1927'16,"0"0"-1269"-16,0 0-332 0,0 0-39 15,0 0-74 1,0 0-65-16,0 0-148 0,13-75 0 16,-13 75 0-16,0 0 0 15,-6 14 0-15,-6 4 0 16,1 7 0-16,0-2 0 16,2 2 0-16,2-7 0 15,5-2 0-15,2-6 0 16,0-2 0-16,0-2 0 15,0-2 0-15,14 0 0 16,3 0 0-16,6 2 0 16,4 0 0-16,6-2 0 15,0 2 0-15,5 2 0 16,0 2 0-16,-2 4 0 16,-5 0 0-16,-5 4 0 0,-5 0 0 15,-11 4-3-15,-10 0-6 16,0 1 4-16,-8 0 4 15,-21 4 1-15,-7-1 0 16,-6-4-2-16,-5-4 8 16,3-4-6-16,1-8 14 15,8-2-14-15,6-4 0 16,11 0 0-16,6 0 0 16,8 0 0-16,4 0 0 15,0 0 0-15,0 0 0 16,0 0-98-16,0 0-32 15,0 0-109-15,0 0-217 16,7 0-368-16,0 0-470 0</inkml:trace>
  <inkml:trace contextRef="#ctx0" brushRef="#br1" timeOffset="-94570.14">18080 6771 1508 0,'0'0'635'16,"0"0"-257"-16,0 0 98 0,0 0-259 16,0 0-24-16,0 0-12 15,0 0-44-15,-27-22-22 16,27 22-56-16,0 0-25 15,0 0 13-15,0 0-8 16,0 0 0-16,0-2-1 16,0 0-38-16,0 0 0 15,0 1 0-15,12-3 0 16,14-3 0-16,17 1 0 16,11-4 0-16,12 0 0 15,5 0 0-15,-2 4 0 16,-9 2 0-16,-12 4 0 15,-17 0 0-15,-14 0 0 0,-9 0 0 16,-6 0 0 0,-2 0 0-1,0 0 0-15,0 0 0 0,0 0 0 0,0 0 0 16,0 0 0-16,0 0 0 16,0 0 0-16,0 0-485 0</inkml:trace>
  <inkml:trace contextRef="#ctx0" brushRef="#br1" timeOffset="-86690.13">14752 8943 1048 0,'0'0'1001'0,"0"0"-664"15,-92-128-120-15,61 82-65 16,8 6 35-16,8 10 19 16,9 6-29-16,4 6-32 0,2 3 61 15,0 1 2 1,-6-1-80-16,0-2-44 0,-25-17-84 16,0 4-230-16,-1-2-1046 0</inkml:trace>
  <inkml:trace contextRef="#ctx0" brushRef="#br1" timeOffset="-85258.99">19651 6767 1098 0,'0'0'528'0,"0"0"-197"15,0 0 57-15,0 0-66 16,0 0-29-16,0 0-19 16,0 0-54-16,18-108-7 15,-18 94-17-15,0-2-58 16,0-2-43-16,0-6-95 16,0-2 0-16,0-4 0 15,-9 2 0-15,-2-3 0 16,2 6 0-16,-3 3 0 15,2 1 0-15,3 6 0 16,-1 3 0-16,2 3 0 16,2 5 0-16,0 3 0 0,1 1 0 15,1 0 0-15,0 19 0 16,2 12 0-16,0 10 0 16,2 12 0-16,25 5 0 15,9 4 0-15,8 0 0 0,5-2 0 16,1-6 0-16,-6-10 0 15,-9-9 0-15,-10-11 0 16,-12-10 0-16,-6-8 0 16,-7-4 0-16,0-2 0 15,-2 0 0-15,-20 0 0 16,-12 0 0-16,-13 0 0 16,-13 0 0-16,-9 18 0 15,-4 12 0-15,-6 8 0 16,6 7 0-16,7 0 0 0,5 0 0 15,12-5 0-15,11-7 0 16,9-8 0-16,11-9 0 16,9-6 0-16,5-6 0 15,2-4 0-15,2 2 0 16,0-2 0-16,0 0 0 16,0 0 0-16,0 0 0 15,0 0 0-15,0 0 0 16,0 2 0-16,0 2 0 15,11 12 0-15,5-2-174 16,-1 0-770-16</inkml:trace>
  <inkml:trace contextRef="#ctx0" brushRef="#br1" timeOffset="-85102.74">19502 7636 2152 0,'0'0'1438'0,"0"0"-932"15,0 0-506-15,0 0 0 16,0 0 0-16,0 0-171 16,0 0-1563-16</inkml:trace>
  <inkml:trace contextRef="#ctx0" brushRef="#br1" timeOffset="-63856.59">21964 7592 1219 0,'0'0'326'16,"0"0"-93"-16,0 0-7 16,0 0-59-16,0 0-37 15,0 0-4-15,0-42 8 16,0 30 16-16,0 2 7 15,0 2 8-15,0-1-31 16,0 4-26-16,0-2-38 16,-3 3-44-16,-1 1-4 15,0 0 1-15,0 2-5 16,4-2 18-16,0 3-20 16,0 0 16-16,6 0 8 15,23-2-14-15,19 2 38 0,40-4 14 16,48 0-39-1,64-1 11-15,39-4-22 0,19 5 1 16,9 0 22-16,-6 4-15 16,9 0-6-16,6 0 7 15,-2 0-17-15,-16 0 30 16,-13 0-50-16,-15 0 0 16,-9-6 0-16,-7-6 0 15,-3 0 0-15,-3-2 0 16,-4-2 0-16,-5 4 0 15,-10 0 0-15,-4 2 0 16,-6 6 0-16,-2 4 0 16,6 0 0-16,2 0 0 15,9 4 0-15,9 6 0 0,4 0 0 16,9 0 0-16,5 0 0 16,-3-4 0-16,-4 0 0 15,-15-4 0-15,-22-2 0 16,-40 0 0-16,-37 0 0 15,-32-6 0-15,-3-2 0 16,24-2 0-16,5 0 0 16,11 0 0-16,1 0 0 15,-14 4 0-15,6-2 0 16,-7 0 0-16,-8 0 0 16,-10 2 0-16,-1 2 0 15,-1 2 0-15,0 2 0 0,7 0 0 16,2 0 0-16,5 0 0 15,2 2 0-15,-4 2 0 16,-4-2 0-16,-2-2 0 16,-4 0 0-16,-4 0 0 15,-5 0 0-15,-4-6 0 16,-2-2 0-16,-8 2 0 16,-6 0 0-16,-3 2 0 15,-6 2 0-15,-4 0 0 16,-2 2 0-16,-4 0 0 15,-3 0 0-15,-4 0 0 16,-1 0 0-16,1 0 0 16,-1 0 0-16,-2-2 0 0,-5 0 0 15,0-2 0 1,-8 0 0-16,-2-6 0 0,0-4 0 16,-6-4 0-16,-15-4 0 15,-8-3-8-15,-6-2 1 16,-8-1 7-16,-6 2-8 15,-2 1 13-15,0 7-5 16,2 4 0-16,7 4 0 16,8 6 3-16,14 2-3 15,8 2 0-15,10 0 15 16,2 4-15-16,5 8 0 16,21 6 0-16,11 0 0 0,5 0 0 15,2 0 0 1,-1-3 0-16,-3-1 0 0,-9-7 0 15,-6 1 0-15,-10-4 0 16,-10-1 0-16,-5 0 0 16,0 4 0-16,-12 5 0 15,-13 4 0-15,-4 8 0 16,-6 2 0-16,-1 4 0 16,3 2 0-16,4 2 0 15,2 0 0-15,0-2 0 16,8 0 0-16,-1-1 0 15,4-6 0-15,3-3 0 16,0-4 0-16,1 1 0 16,1-5 0-16,-3 4-195 15,1-4-329-15,7-4-545 0</inkml:trace>
  <inkml:trace contextRef="#ctx0" brushRef="#br1" timeOffset="-63762.84">31404 7668 1512 0,'0'0'812'0,"0"0"-53"16,0 0-238-16,0 0-279 15,0 0-134-15,0 0-105 16,0 0-3-16,-62 32-859 0</inkml:trace>
  <inkml:trace contextRef="#ctx0" brushRef="#br1" timeOffset="-60131.18">24537 6681 1558 0,'0'0'708'16,"0"0"-411"-16,0 0-60 0,0 0-112 15,0 0-45 1,0 0 30-16,0 0 0 0,20-70 27 15,-15 58-3-15,-3 0-35 16,3-2 9-16,-3-2-23 16,0 4-23-16,-2 2-8 15,0 4-33-15,0 6 22 16,0 0-22-16,0 2-13 16,-9 24 1-16,-7 10-9 15,-1 10 0-15,-1 4-12 16,2 3 21-16,3-6-10 15,4-7 1-15,7-9-6 16,2-7-9-16,0-12 14 0,0-4 1 16,9-6 13-1,11-2-11-15,4 0 10 0,9-2-12 16,4-8 0-16,2 4-1 16,3 2 1-16,1 4 0 15,-5 0 3-15,-3 22-2 16,-6 10-2-16,-6 8 1 15,-14 6-2-15,-9 4-11 16,0 0 9-16,-25-3 4 16,-11-3 22-16,-6-8-21 15,-5-8 21-15,-1-8 10 16,3-8-3-16,5-8-29 16,9-4 0-16,6 0 0 15,12 0 0-15,3-4 0 16,8 2 0-16,2 0-24 0,0 0-239 15,10 2-373 1,1-2-435-16</inkml:trace>
  <inkml:trace contextRef="#ctx0" brushRef="#br1" timeOffset="-59662.48">24479 6601 2063 0,'0'0'800'0,"0"0"-437"0,0 0-72 15,0 0-105-15,117-50-47 16,-73 44-83 0,7 2-34-16,5 0 1 0,-1-2-22 15,3-4-2-15,-6-4-216 16,-8-2-117-16,-9-4-277 15,-10-1-6-15,-9 2 20 16,-7 5 80-16,-5 0 517 16,-2 3 508-16,-2 4 92 15,2-1 14-15,-2 1-81 16,2 1-202-16,2 5-46 16,-2-2-110-16,2 3-175 15,3 0 0-15,3 18 0 16,2 17 0-16,-3 15 0 15,-5 14 0-15,-4 30 0 0,0 27 0 16,-11 21 0 0,-7 2 0-16,5-26 0 0,3-33 0 15,6-35 0-15,2-10 0 16,0 0 0-16,2 2 0 16,-2-2 0-16,2-12-36 15,0-22-423-15,16-6-436 16,1-2-809-16</inkml:trace>
  <inkml:trace contextRef="#ctx0" brushRef="#br1" timeOffset="-59232.14">25560 6679 2252 0,'0'0'950'0,"0"0"-396"16,0 0-214-16,0 0-340 15,0 0 0-15,0 0 0 16,0 0 0-16,0-24 0 16,-4 53 0-16,-3 2 0 15,-2 1 0-15,2-1 0 16,1-6 0-16,3-4 0 16,3-3 0-16,0-2 0 15,0-4 0-15,13 0 0 16,6 0 0-16,5-2 0 15,5-2 0-15,9 2 0 16,4-2 0-16,5 4 0 16,-3 2 0-16,-4 2 0 0,-5 4 0 15,-12 4 0-15,-9 4 0 16,-12 2 0-16,-2 2 0 16,-6 1 0-16,-21-1 0 15,-6-4 0-15,-8-5 0 16,-3-2 0-16,-4-7 0 15,0-2 0-15,5-6 0 16,8-2 0-16,6-4 0 16,11 0 0-16,14-54-182 15,4 1-733-15,0-2-1014 0</inkml:trace>
  <inkml:trace contextRef="#ctx0" brushRef="#br1" timeOffset="-58935.11">25666 6677 2096 0,'0'0'925'0,"0"0"-240"16,0 0-295-16,0 0-390 15,0 0 0-15,0 0 0 16,0 0 0-16,41-12 0 16,3 14 0-16,19 0 0 15,9-2 0-15,5 0 0 16,-4 0 0-16,-7-10 0 0,-20-2 0 15,-13 2 0 1,-12 0 0-16,-13 2 0 16,-5 2 0-16,-1 2 0 0,-2 2 0 15,0 2 0-15,2 0 0 16,2 0 0-16,10 0 0 16,-1 4-237-16,1 2-932 0</inkml:trace>
  <inkml:trace contextRef="#ctx0" brushRef="#br1" timeOffset="191906.06">18905 6840 570 0,'0'0'165'0,"0"0"87"16,0 0-16-16,0 0-71 15,0 0-43-15,0 0-62 16,-81 0-35-16,73 0 24 15,-11 0-17-15,-8 10-10 16,-12 8 10-16,-37 14-32 16,8-2-107-16,2-4-595 0</inkml:trace>
  <inkml:trace contextRef="#ctx0" brushRef="#br1" timeOffset="192710.23">18874 5709 1086 0,'0'0'185'0,"0"0"8"15,0 0 30-15,0 0-8 16,0 0-57-16,0 0-12 16,-50-109-1-16,52 77-31 15,10 2-29-15,3 2-26 16,3 4-59-16,22-12 0 16,-4 6-285-16,-3-6-593 0</inkml:trace>
  <inkml:trace contextRef="#ctx0" brushRef="#br1" timeOffset="193430.14">14702 4149 920 0,'0'0'138'0,"0"0"-62"15,0 0-22-15,0 0-38 16,255-65-6-16,-39 4-4 15,51-16-6-15,34-11-1 16,27-6 1-16,23-3 0 16,37-5 22-16,28-2-16 15,12 2-6-15,5 1-5 0,-6 3-18 16,-5 6 7-16,-17 4-22 16,-24 6-14-16,-20 1 52 15,-37 9 7-15,-37 4 25 16,-42 8 79-16,-45 7 17 15,-55 15 78-15,-45 10-57 16,-40 8-48-16,-17 8-11 16,6 2-40-16,4 0-41 15,10 2-9-15,1 6-69 16,1 2-6-16,26 0-58 16,-12 0-175-16,-13 0-439 0</inkml:trace>
  <inkml:trace contextRef="#ctx0" brushRef="#br1" timeOffset="194102.77">27532 3681 1028 0,'326'97'224'15,"16"11"-51"-15,-65-10-51 16,-26-4-22-16,-26-9-45 15,-31-9-43-15,-49-20 6 16,-47-14-18-16,-40-14 0 16,-23-6-6-16,-8 0 6 15,-9-4 0-15,-9-4 0 16,-9-6 0-16,-7-4 2 0,-17-1-2 16,-3 0 0-1,2 1-6-15,6 3 10 0,7 0-5 16,12 8 1-16,10 3-14 15,52 14 14-15,49 16-22 16,52 24-60-16,26 14-24 16,1 7-33-16,-10-3 20 15,-17-8-113-15,3-6 172 16,2-2 45-16,-8-3 15 16,-10-5 2-16,-34-10 53 15,-35-14 5-15,-29-12-13 16,-21-10 21-16,-6-2 14 15,-5-4 27-15,-11-4 23 0,-9-8 56 16,-4-2 6 0,-21-2-115-16,-6-12-19 0,0-2-16 15,4-2-12-15,8 2 20 16,11 0-35-16,8 2-3 16,0 2-11-16,18 2-3 15,13 6-75-15,20 4-85 16,-6 0-67-16,-5 8-141 0</inkml:trace>
  <inkml:trace contextRef="#ctx0" brushRef="#br1" timeOffset="194227.83">31549 5699 986 0,'0'0'400'0,"0"0"-150"16,0 0-60-16,0 0-32 15,0 0-25-15,0 0 15 0,0 0-64 16,11 24-84-16,-11-22 0 15,0 0-294-15,-16-2-671 0</inkml:trace>
  <inkml:trace contextRef="#ctx0" brushRef="#br1" timeOffset="198705.81">32342 7921 2138 0,'0'0'325'0,"0"0"-176"16,0 0 94-16,0 0-35 16,0 0-43-16,129 19-69 15,-28-14-25-15,37-5 52 16,34 0-27-16,8-6-13 15,-11-6-16-15,-40 2 10 16,-42 7-10-16,-27 2-19 16,-20 1-9-16,-1 0-14 15,-6 0-25-15,-7 0-2 16,-12 0 2-16,-14 0-66 16,0 0-60-16,-60 1-63 15,-3 6-311-15,-5-3-444 0</inkml:trace>
  <inkml:trace contextRef="#ctx0" brushRef="#br1" timeOffset="199034">32317 8119 1461 0,'0'0'889'0,"0"0"-703"15,0 0 352-15,0 0-288 16,0 0-51-16,0 0-97 15,0 0-34-15,-40-8 11 16,114 8 16-16,50 0-16 16,59 0-26-16,29 0-40 15,2-4-5-15,-25 2-7 0,-52 0-1 16,-40 0 16 0,-36 2 4-16,-26 0 19 0,-8 0-39 15,-7 0 0-15,-9 0 0 16,-9 0 0-16,-2 0 0 15,0 0 0-15,0 0 0 16,-6 0 0-16,4 8-168 16,2 2-305-16,0-2-415 15,4-4-1443-15</inkml:trace>
  <inkml:trace contextRef="#ctx0" brushRef="#br1" timeOffset="199127.75">33864 8306 2248 0,'0'0'534'0,"0"0"-220"16,0 0-128-16,0 0-186 15,0 0-964-15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54:33.352"/>
    </inkml:context>
    <inkml:brush xml:id="br0">
      <inkml:brushProperty name="width" value="0.05292" units="cm"/>
      <inkml:brushProperty name="height" value="0.05292" units="cm"/>
      <inkml:brushProperty name="color" value="#0070C0"/>
    </inkml:brush>
  </inkml:definitions>
  <inkml:trace contextRef="#ctx0" brushRef="#br0">1818 926 856 0,'0'0'828'0,"0"0"-648"0,0 0 144 16,0 0-64-16,0 0 29 15,-19-116-3-15,19 98-68 16,0 4-26-16,0 6-12 16,-4 0-47-16,2 6-38 15,-2 2-14-15,-5 0-21 16,-3 11-39-16,-12 44-21 16,-14 59-11-16,-15 67-4 15,-9 39 15-15,6 17 0 16,13-5 0-16,23-27 15 15,20-11 2-15,25-19-4 16,40-25 7-16,10-35-11 0,37-11 6 16,6-22-9-16,-16-26-5 15,-6-8 12 1,-42-28-12-16,-21-8 0 0,-4-3 4 16,-6-1-2-16,-8-4-3 15,-11-2 0-15,-4-2 0 16,0 0 0-16,0 0 0 15,-9-24-3-15,1-5-543 16,0-5-857-16</inkml:trace>
  <inkml:trace contextRef="#ctx0" brushRef="#br0" timeOffset="1063.21">2758 423 2082 0,'0'0'462'16,"0"0"-246"-16,0 0 97 16,0 0-36-16,0 0-97 15,0 0-159-15,-58 132-3 16,36 12-9-16,-5 17 18 16,4-20 24-16,6-39-13 15,5-38-16-15,6-16-4 0,-1 0-12 16,3-6 3-1,4-6 9-15,0-22-4 0,0-14 26 16,4-20 86-16,19-52-42 16,8-50-54-16,2-59-21 15,1-30 7-15,-7 7-16 16,-10 46 0-16,-3 62 10 16,-8 47-10-16,-1 29 0 15,-1 10 0-15,0 10 0 16,6 28 0-16,3 60-26 15,5 49 26-15,4 17 9 16,-2 3-9-16,-2-35 0 16,-3-36-2-16,-3-22-4 0,-3-9-1 15,1 3-116 1,-1-4-35-16,1-4-41 0,-10-30-120 16,-2-14-303-16,-19-6-183 0</inkml:trace>
  <inkml:trace contextRef="#ctx0" brushRef="#br0" timeOffset="1500.76">2508 1127 1861 0,'0'0'890'15,"0"0"-542"-15,0 0 19 16,0 0-118-16,0 0-70 16,0 0-68-16,0 0-78 15,51-82-23-15,-1 45-3 0,10 1-7 16,2 2-1-1,3 6-1-15,-1 12-19 0,-8 8 0 16,-7 8-6-16,-8 2-3 16,-12 26 2-16,-10 12 7 15,-7 12 15-15,-6 9 6 16,-6 1 0-16,2-4 2 16,1-10-1-16,5-14-1 15,4-18 0-15,1-16 1 16,7-6 1-16,4-30 13 15,1-14-9-15,4-6 4 16,-2 0-2-16,-1 7-2 0,-3 13-5 16,-4 12-1-1,0 15 7-15,-4 9-2 0,3 0 1 16,0 25 1-16,2 8 8 16,-2 4-3-16,-3 6-2 15,-1-1-10-15,-1-2-1 16,14 2 0-16,-3-12-257 15,3-12-597-15</inkml:trace>
  <inkml:trace contextRef="#ctx0" brushRef="#br0" timeOffset="2336.25">4886 968 1930 0,'0'0'736'0,"0"0"-271"16,0 0-211-16,-49-130 9 16,24 102-11-16,-2 12-56 15,-2 16-196-15,-4 0 0 16,-5 36 0-16,0 18 0 0,3 14 0 16,8 8 0-16,16-1 0 15,11-9 0-15,5-14 0 16,26-14 0-16,4-16 0 15,3-18 0-15,-1-4 0 16,-1-20 0-16,-7-20 0 16,-4-10 0-16,-7-4 0 15,-5-4 0-15,-4 7 0 16,-4 13 0-16,-3 14 0 16,-2 16 0-16,0 8 0 15,4 14 0-15,7 20 0 0,3 10 0 16,5 5 0-1,8-1 0-15,0-8 0 0,4-10 0 16,1-12 0-16,-3-12 0 16,-3-6 0-16,1-16 0 15,0-20 0-15,-5-10 0 16,-2-8 0-16,-5 1 0 16,-1 9 0-16,-5 14 0 15,-3 16 0-15,-4 14 0 16,4 0 0-16,0 30 0 15,5 13 0-15,5 7 0 16,3 0 0-16,10-2 0 16,3-12 0-16,3-10 0 15,2-14 0-15,-4-12 0 16,0-8 0-16,-4-24 0 0,-4-12 0 16,-3-7 0-1,-6 1 0-15,-3 9 0 0,-7 6 0 16,-1 15 0-16,-5 14 0 15,3 6 0-15,1 2 0 16,7 24 0-16,5 8 0 16,7 5 0-16,14 1 0 15,9-8 0-15,8-10-219 16,29-18-271-16,-14-4-423 16,-11 0-593-16</inkml:trace>
  <inkml:trace contextRef="#ctx0" brushRef="#br0" timeOffset="3830.32">6354 983 2306 0,'0'0'753'0,"0"0"-413"15,0 0-55-15,0 0-69 16,0 0-78-16,0 0-80 16,0 0-58-16,-29-115 0 15,-5 109 0-15,-3 6 0 16,-7 2 0-16,-2 26 0 15,9 12 0-15,6 6 0 16,12 2 0-16,17-8 0 16,2-7 0-16,10-13 0 15,16-11 0-15,5-9 0 16,0-4 0-16,0-19 0 16,0-9 0-16,-4-7 0 0,-2 3 0 15,-5 2 0 1,-2 8 0-16,-7 10 0 0,0 14 0 15,-4 2 0-15,2 30 0 16,2 39 0-16,0 40 0 16,7 44 0-16,-3 18 0 15,3 1 0-15,1-16 0 16,-9-27 0-16,-3-29 0 16,-7-30 0-16,0-26 0 15,0-15 0-15,-11-10 0 16,-11-6 0-16,-10-13 0 0,-5-9 0 15,-3-36 0 1,-5-42 0-16,7-47 0 0,18-45 0 16,20-9 0-16,20 15 0 15,26 49 0-15,0 50 0 16,-5 24 0-16,-1 16 0 16,8 3 0-16,3 12 0 15,0 9 0-15,-4 10 0 16,-7 22 0-16,-7 21 0 15,-6 12 0-15,-4 3 0 16,-8 2 0 0,-1-8 0-1,-4-12 0-15,-1-13-50 16,-2-18-7-16,2-9 57 16,0-6 41-16,2-24-13 15,0-8 10-15,4-6-38 0,6-2 0 16,3 0 0-16,5 4 0 15,3 6 0-15,-3 5 0 16,0 13 0-16,-5 8 0 16,-4 10 0-16,-2 0 0 15,-3 17 0-15,-1 8 0 16,-1 6 0-16,-4-1-42 16,0-8-35-16,0-6 1 0,-3-10 26 15,6-6 22 1,3 0 28-16,6-18 1 0,0-2 13 15,4 0 22 1,-5 6 22-16,-2 6-1 0,-2 8-4 16,0 0-29-16,-1 14 6 15,7 14-30-15,5 6 0 16,9 0 0-16,8-2 0 16,7-10 0-16,7-12 0 15,3-10-15-15,-1-6 6 16,-7-24 7-16,-8-8 2 15,-12-7 0-15,-10 0 0 16,-13-4 2-16,-7 5 10 16,-3 10-12-16,0 12 12 15,-5 14-12-15,-11 8 0 0,1 16 0 16,-5 25 0 0,5 9 0-16,3 8 0 0,8-2 0 15,4-6 0-15,6-10 0 16,23-12 0-16,4-14 0 15,6-14-17-15,1 0 17 16,-3-22 1-16,-3-8 0 16,-7-4 14-16,-5 4-15 15,-9 6 0-15,-3 8 0 16,-4 8 0-16,-4 6 0 16,3 2 0-16,-1 0 0 15,6 12 0-15,0 6 0 16,5-2 0-16,2 0 0 15,-2-8 0-15,3-4 0 0,0-4 0 16,-1 0 0-16,4-14 0 16,-2-4 0-16,2-2 0 15,3 2 0-15,1 4 0 16,2 3 0-16,2 10 0 16,-3 1 0-16,1 4 0 15,-5 11 0-15,1 6 0 16,-2-3 0-16,4-2 0 15,4-10 0-15,2-6 0 16,3-4-27-16,-1-24-30 16,-2-8-8-16,-2-7 22 15,-6-8 19-15,-5-10 7 16,-7-9 17-16,-3-8 35 0,-6-5 15 16,-2 7 47-16,0 14-46 15,0 20-51-15,0 22 0 0,0 20 0 16,0 18 0-16,0 46 0 15,0 35 0-15,0 3 0 16,0-8 0-16,3-14 0 16,4-20 0-16,-3-2 0 15,1 1 0-15,1-19 0 16,-1-20-179-16,-1-20-196 16,1-18-245-16,-3-14-329 0</inkml:trace>
  <inkml:trace contextRef="#ctx0" brushRef="#br0" timeOffset="3970.89">8635 912 2029 0,'0'0'1096'0,"0"0"-573"15,0 0-295-15,0 0-86 16,0 0-64-16,0 0-78 16,170-56 0-16,-101 36-258 15,-11 0-697-15</inkml:trace>
  <inkml:trace contextRef="#ctx0" brushRef="#br0" timeOffset="4924.1">9578 862 1564 0,'0'0'1040'16,"0"0"-497"-16,0 0-211 16,0 0-24-16,0 0 1 15,0 0-309-15,0 0 0 16,-11 50 0-16,4 3 0 15,5 2 0-15,2-1 0 16,0-7 0-16,11-15 0 16,7-12 0-16,-2-14 0 15,1-6 0-15,5-8 0 16,1-22 0-16,4-8 0 16,-3-5 0-16,-2 3 0 15,-1 8 0-15,-11 12 0 16,0 12 0-16,-4 8 0 0,1 5 0 15,2 18 0-15,4 9 0 16,3 4 0-16,2 0 0 16,-3-4 0-16,1-10 0 15,-3-5-20-15,1-16-14 16,3-1 4-16,8-7-15 16,8-23 28-16,5-9 5 15,3 2 2-15,-4 1 9 16,-8 9 1-16,-9 15 0 15,-9 12 27-15,-6 8-20 0,1 24 35 16,1 11 6 0,11 3-28-16,11-2-3 0,15-10-17 15,12-16-1-15,11-16-17 16,-1-2-18-16,0-34 9 16,-16-12 16-16,-14-11 11 15,-18-4 10-15,-18-4-10 16,0 3 1-16,-13 12 11 15,-14 12 5-15,-2 18 10 16,2 20 7-16,-2 10-34 16,3 36 0-16,-1 36 0 15,9 33 0-15,11 33 0 16,7 12 0-16,0-7 0 16,20-9 0-16,5-17 0 15,0-5 0-15,-6-18 0 0,-5-24 0 16,-10-24 0-16,-4-11-3 15,0-4-85-15,-8-5-46 16,-15-9-28-16,-4-22-10 16,-2-5-84-16,-10-80-229 15,5 4-40-15,5-16-533 16</inkml:trace>
  <inkml:trace contextRef="#ctx0" brushRef="#br0" timeOffset="5064.82">9701 587 2810 0,'0'0'572'0,"0"0"-311"0,0 0-147 16,0 0-65-16,0 0-49 16,0 0-169-16,0 0-787 0</inkml:trace>
  <inkml:trace contextRef="#ctx0" brushRef="#br0" timeOffset="5791.53">12129 663 1827 0,'0'0'839'0,"0"0"-310"16,0 0-231-16,0 0-127 16,0 0-28-16,-14 129 146 15,10-17-289-15,0 30 0 16,-1 11 0-16,3-11 0 15,2-30 0-15,0-33 0 16,0-19 0-16,0-8 0 16,0 2 0-16,0-1 0 15,0-8 0-15,0-25-158 16,0-20-104-16,-14-36-110 16,1-56-404-16,-2-54 223 15,1-33-9-15,10-7-291 16,4 14 853-16,0 47 519 0,0 37 69 15,0 34 84-15,2 18-292 16,5 5 140-16,4 5-197 16,0 2-63-16,7 12-121 15,4 8-74-15,5 4-26 16,8 0-21-16,4 14-5 16,1 12-13-16,-7 9 0 15,-4 9 0 1,-14 3-3-16,-13 6-2 15,-2 1 5-15,-17-6 8 16,-14-6-8-16,-2-8 0 16,-1-8 0-16,10-8 0 15,8-5 0-15,11-12 0 0,5-1-123 16,63-4-341 0,5-11-234-16,7-3-208 0</inkml:trace>
  <inkml:trace contextRef="#ctx0" brushRef="#br0" timeOffset="6698.29">12804 914 1490 0,'0'0'848'16,"0"0"-351"-16,0 0-197 15,0 0-59-15,0 0-32 16,-51-122-92-16,28 94-39 16,0 6 31-16,-4 11-10 15,-2 11 9-15,-5 9-108 16,-1 27 0-16,4 12 0 15,4 10 0-15,11 0 0 16,11-2 0-16,5-7 0 0,9-13 0 16,16-16 0-16,6-11 0 15,-2-9 0-15,2-5 0 16,-2-23 0-16,-2-8 0 16,-4-7 0-16,-6-3 0 15,-5 4 0-15,-4 8 0 16,-6 10 0-16,1 12 0 15,-3 12 0-15,0 0 0 16,2 18 0-16,4 16 0 16,6 6 0-16,5 2 0 0,10-6 0 15,4-8 0 1,3-11 0-16,3-17 0 0,0 0 0 16,-2-22 0-16,-4-19 0 15,-4-11 0 1,-3-12 0-16,-6-10 0 0,-5-4 0 15,-3 2 0-15,-6 9 0 16,-4 23 0-16,0 22 0 16,0 22 0-16,0 22 0 15,-12 32 0-15,2 21 0 16,5 11 0-16,5 2 0 16,0-6 0-16,27-10 0 15,11-11 0-15,11-20 0 16,6-16 0-16,5-19 0 15,0-6 0-15,-1-22 0 0,-12-23 0 16,-10-13 0 0,-5-30 0-16,-10-28 0 0,-9 3 0 15,-6 19 0-15,-7 26 0 16,0 36 0-16,0 16 0 16,-7 16 0-16,-10 24 0 15,-8 60 0-15,5 9 0 16,5 1 0-16,7-8 0 15,8-22 0-15,0 2 0 16,16-4 0-16,9-15 0 16,2-21 0-16,2-19 0 15,-3-7 0-15,-2-18 0 16,-3-19 0-16,-2-12 0 16,-3-7 0-16,-3 2 0 15,1 8 0-15,-3 12 0 0,-1 16 0 16,-4 12 0-16,1 6 0 15,3 12 0-15,6 20 0 16,4 6 0-16,0 6 0 16,3 0 0-16,-4-1 0 15,2-10 0-15,-3-6-129 16,-5-11-167-16,-11-16-258 16,-2 0-147-16,0-12-285 0</inkml:trace>
  <inkml:trace contextRef="#ctx0" brushRef="#br0" timeOffset="6901.3">12860 603 1807 0,'0'0'1479'0,"0"0"-975"15,0 0-338-15,0 0-74 16,0 0-44-16,158-28-48 15,-78 26 0-15,23 2 0 16,-21 4-275-16,-22 10-837 0</inkml:trace>
  <inkml:trace contextRef="#ctx0" brushRef="#br0" timeOffset="7861.75">15226 515 1874 0,'0'0'623'16,"0"0"-291"-16,0 0-11 15,0 0-68-15,0 0-49 16,0 0-79-16,0 0-59 15,5 34-18-15,-5 16 19 16,2 14-22-16,-2 7-17 16,7-5-27-16,3-8 4 15,11-14-5-15,6-16 1 16,6-16 8-16,5-12 12 0,1-8 15 16,7-28 1-1,-2-14-37-15,-1-6 0 0,-1-2 0 16,-7 5 0-16,-4 13 0 15,-4 16 0-15,-6 18 0 0,-2 6 0 16,1 26 0-16,3 21 0 16,-2 11 0-16,4 8 0 15,-2 2 0-15,-3-4 0 16,-7-8 0-16,-13-11 0 16,0-12-81-16,-29-15-32 15,-23-15-37-15,-48-29-129 16,11-20-368-16,7-11-314 0</inkml:trace>
  <inkml:trace contextRef="#ctx0" brushRef="#br0" timeOffset="7971.1">15500 162 2326 0,'0'0'1014'0,"0"0"-794"0,0 0-134 15,0 0-86-15,116 80-113 16,-56-35-765-16</inkml:trace>
  <inkml:trace contextRef="#ctx0" brushRef="#br0" timeOffset="8831.07">16605 942 1901 0,'0'0'1207'15,"0"0"-857"-15,0 0-89 16,36-110-94-16,-12 66-92 16,5-6-45-16,0-11-29 15,-2-5-1-15,-2-12 12 16,-6-2-12-16,-7 1 20 16,-8 11-1-16,-4 18 34 15,0 20-53-15,0 22 0 16,-6 8 0-16,-14 51 0 15,-1 13 0-15,2 18 0 16,7 10 0-16,12-8 0 16,0 6 0-16,29-11 0 15,14-17 0-15,8-16 0 0,4-20 0 16,3-20 0 0,-4-6 0-16,-8-26 0 0,-5-22 0 15,-10-14 0-15,-5-31 0 16,-7-31 0-16,-6 8 0 15,-6 18 0-15,-7 30 0 16,0 41 0-16,0 22 0 16,0 5 0-16,-2 55 0 15,-3 48 0-15,5 3 0 16,0-6 0-16,0-16 0 16,11-27 0-16,12-1 0 15,1-6 0-15,5-16 0 16,-3-18 0-16,1-16 0 15,0 0 0-15,-4-22 0 0,-2-16 0 16,2-8 0-16,-5-11 0 16,2 2 0-16,-7 2 0 15,0 15 0-15,-6 22 0 16,-3 16 0-16,1 18 0 16,2 32 0-16,2 12 0 15,9 5 0-15,9-1 0 16,8-10 0-16,7-14 0 15,5-18 0-15,-2-16 0 16,-4-8 0-16,-4-20 0 16,-8-18 0-16,-7-10 0 0,-6-12 0 15,-6-6 0 1,-5 2 0-16,-3 6 0 0,-2 13 0 16,0 19 0-16,0 20 0 15,-9 6 0-15,-4 38 0 16,2 16 0-16,6 13 0 15,5 3 0-15,2 0 0 16,30-10 0-16,13-10 0 16,13-14 0-16,8-18 0 15,8-14 0-15,-3-4-23 16,-6-54-283-16,-21-2-250 16,-23-4-401-16</inkml:trace>
  <inkml:trace contextRef="#ctx0" brushRef="#br0" timeOffset="9003.12">16478 369 2907 0,'0'0'804'16,"0"0"-569"-16,0 0-158 16,0 0-4-16,245 0-73 15,-53 0 0-15,20 0 0 16,-45 0-303-16,-40 0-1403 0</inkml:trace>
  <inkml:trace contextRef="#ctx0" brushRef="#br0" timeOffset="9362.5">19755 291 1750 0,'0'0'1113'15,"0"0"-456"-15,0 0-373 16,0 0-155-16,-44 202 34 0,31-18-163 15,4 29 0 1,9 3 0-16,0-17 0 16,18-26 0-16,4-13 0 0,0-18 0 15,-2-33 0-15,-9-35 0 16,-3-36 0-16,-8-26 0 16,0-12-315-16,0-14-24 15,-29-86-367-15,0-1 8 16,4-9-206-16</inkml:trace>
  <inkml:trace contextRef="#ctx0" brushRef="#br0" timeOffset="9565.51">19667 766 2194 0,'0'0'752'0,"0"0"-412"0,0 0-20 16,0 0-146 0,0 0-76-16,0 0-34 0,152-78-40 15,-102 100-16-15,0 8-8 16,-8 6-1-16,-18 8-14 15,-17 6 6-15,-7 0-2 16,-38 0 11-16,-13-5 0 16,-7-8 0-16,9-11 0 15,14-9-39-15,25-13-78 16,37-4-165-16,22-21-442 16,14-2-137-16</inkml:trace>
  <inkml:trace contextRef="#ctx0" brushRef="#br0" timeOffset="10369.81">20469 852 1905 0,'0'0'796'0,"0"0"-289"16,0 0-232-16,0 0-11 15,-9-126-28-15,-11 103-123 16,-9 11-113-16,-6 11 0 16,-8 1 0-1,-1 30 0-15,1 14 0 16,7 6 0-16,17 0 0 15,11-4 0-15,8-12 0 16,16-10 0-16,15-14 0 16,9-10 0-16,5-6 0 15,-3-24 0-15,-2-10 0 16,-9-8 0-16,-6-2 0 16,-7 4 0-16,-9 5 0 15,-5 15 0-15,-4 12 0 16,0 14 0-16,0 8 0 0,0 31 0 15,0 11 0 1,7 6 0-16,9 2 0 0,13-6 0 16,6-12 0-16,9-12 0 15,4-17 0-15,1-11 0 16,-7-11 0-16,-2-25 0 16,-9-14 0-16,-6-10 0 15,-5-24 0-15,-9 1 0 16,-7-3 0-16,-4 2 0 15,0 24 0-15,0 12 0 0,-4 26 0 16,-7 22 0 0,-1 22 0-16,4 36 0 15,-1 16 0-15,9 12 0 0,0 3 0 16,20-7 0-16,16-14 0 16,12-16 0-16,6-18 0 15,4-20 0-15,-5-14 0 16,-1-9 0-16,-9-30 0 15,-12-11 0-15,-8-14 0 16,-9-24 0-16,-7 1 0 16,-5-3 0-16,-2 8 0 15,0 26 0-15,0 16 0 16,-9 34 0-16,-5 26 0 16,1 66 0-16,7 38 0 15,4-1 0-15,2-21 0 0,2-36 0 16,13-24 0-16,1-6 0 15,-1-4 0-15,1-7 0 16,-3-21 0-16,1-4 0 16,3-21 0-16,4-19 0 15,4-8 0-15,6-4 0 16,0 6 0-16,2 10 0 16,-2 12 0-16,1 17 0 15,-1 7 0-15,0 13 0 16,-2 17 0-16,-2 8 0 15,-6 0-18-15,-14 4-321 16,-7-10-306-16,0-9-311 0</inkml:trace>
  <inkml:trace contextRef="#ctx0" brushRef="#br0" timeOffset="10526.05">20598 626 1612 0,'0'0'1784'15,"0"0"-1245"-15,0 0-378 16,0 0-161-16,0 0 0 16,125-13 0-16,35 13-48 15,-13 0-512-15,1 0-855 0</inkml:trace>
  <inkml:trace contextRef="#ctx0" brushRef="#br0" timeOffset="11229.96">22960 662 1987 0,'0'0'608'15,"0"0"-262"-15,0 0 36 16,0 0 120-16,0 0-231 16,0 0-271-16,0 0 0 15,-143 98 0-15,110-46 0 0,15-2 0 16,18-2 0-16,0-8 0 16,20-10 0-16,13-9 0 15,5-17-3-15,0-4-29 16,-7-15 27-16,-9-21 5 15,-10-16 6-15,-12-14 6 16,0-12-6-16,-12-9-5 16,-5 1 14-16,-1 6-15 15,7 12 0-15,6 16 0 16,5 9 0-16,0 14 0 16,14 8 0-16,6 12 0 15,4 9 0-15,3 5 0 16,2 34 0-16,4 37 0 0,3 40 0 15,0 41 0-15,-5 15 0 16,-5 0 0-16,-5-9 0 16,-3-19 0-16,1-5 0 15,4-11 0-15,-1-26 0 16,-2-28 0-16,0-24 0 16,3-15 0-16,6-9 0 15,8-14 0-15,5-12-33 16,3-16 0-16,-5-37 25 15,-9-16 8-15,-17-34 2 16,-14-28 7-16,-36 8 7 16,-10 10 13-16,-17 21-11 15,3 34-18-15,-2 4 0 0,1 6 0 16,20 17 0 0,18 15 0-16,23 10 0 0,9 4 0 15,62 0 0-15,65-8-257 16,-11-2-632-16,-5-4-701 0</inkml:trace>
  <inkml:trace contextRef="#ctx0" brushRef="#br0" timeOffset="12864.56">24096 926 2412 0,'0'0'607'0,"0"0"-459"0,0 0-20 15,0 0 15-15,134 0-66 16,-78-14-77-16,-1-4-53 16,-10-4-38-16,-16-2 13 15,-14-4 50-15,-15 0 28 16,-2 0 28-16,-29 2 23 16,-9 4 49-16,-10 12-5 15,-2 7-11-15,-2 3-3 16,5 21-9-16,7 13 6 15,8 10 22-15,14 4 42 16,16 4-142-16,4-4 0 16,20-2 0-16,24-5 0 0,16-12 0 15,21-11 0 1,25-11 0-16,-3-7-36 0,4-4-99 16,-3-18-66-16,-21-9-65 15,0-5-193-15,-17-2 122 16,-21 2 57-16,-19 4 280 15,-17 6 68-15,-9 4 209 16,-2 4 92-16,-22 4-6 16,-10 4-95-16,-4 6-47 15,-2 4-73-15,-2 4-148 16,0 22 0-16,2 10 0 16,4 6 0-16,9 2 0 15,11-2 0-15,14-1 0 0,2-11 0 16,18-9 0-16,16-9 0 15,8-12-24-15,5-1-3 16,-1-29 15-16,-1-15 12 0,-5-10 1 16,-7-18 5-16,-4-11-4 15,-8-8 22-15,-10-3-6 16,-7 13-6-16,-4 16-12 16,0 22 0-16,0 26 0 15,-7 18 0-15,-3 14 0 16,-4 34 0-16,1 16 0 15,1 12 0-15,10 5 0 16,2-1 0-16,2-6 0 16,25-10 0-16,12-11 0 15,7-16-18-15,8-11-96 16,10-16-47-16,3-10-34 0,2 0 12 16,-2-26-8-16,-8-10-19 15,-7-4 61-15,-9-4 119 16,-15 2 30-16,-10 0 175 15,-16 5 72-15,-2 8 34 16,-12 7-33-16,-20 10-67 16,-11 12-62-16,-3 0-119 15,-5 23 0-15,4 16 0 16,11 5 0-16,12 2-11 16,14-6-40-16,10-6 11 15,10-10 25-15,21-12 14 16,9-12-22-16,4 0 23 15,-1-18 18-15,-5-14 24 0,-5-4 15 16,-8 0-33-16,-8 2-24 16,-3 8 0-16,-8 8 0 15,-1 8 0-15,-5 10 0 16,0 0 0-16,0 16 0 16,0 22 0-16,0 18 0 15,0 16 0-15,0 28 0 16,0 29 0-16,0 21 0 15,14 3 0-15,-1-27 0 16,-3-34 0-16,-4-33 0 16,-2-8 0-16,0 2 0 15,-4-3 0-15,0-6 0 16,0-20 0-16,0-14 0 0,-20-10 0 16,-11-14 0-16,-9-24 0 15,-7-19 0-15,0-15 0 16,8-28 0-16,14 4-59 15,23-7 38-15,4 5-7 16,42 16 10-16,18-4 18 16,17 8 0-16,12 3 1 15,3 10-1-15,-3 2 0 16,-9 9 1-16,-12 4-1 16,-20 8 0-16,-13 3 50 15,-18 8-19-15,-12 4 12 0,-7 8-43 16,0 2 0-1,0 7 0-15,-9 5 0 0,-6 5 0 16,-3 0 0-16,-3 4 0 16,2 18 0-16,-4 11 0 15,3 10 0-15,7 5 0 16,11 0 0-16,2-2 0 16,6-6 0-16,26-8 0 15,9-12 0-15,13-10 0 16,6-10 0-16,1-2 0 15,-3-26 0-15,-7-8 0 16,-9-14 0-16,-8-8 0 16,-10-5 0-16,-11 2 0 15,-9 9 0-15,-4 9 0 16,0 18 0-16,-8 10 0 0,-12 13 0 16,0 2 0-16,0 14 0 15,7 14 0-15,6 8 0 16,7 4 0-16,0 3 0 15,22-1 0-15,5 0 0 16,2-2 0-16,2-2 0 16,-4-4 0-16,-7-2 0 15,-7-2 0-15,-9-2 0 16,-4-2 0-16,-6-3 0 16,-25-1 0-16,-11-4-84 15,-30 1-213-15,9-2-433 16,8-9-696-16</inkml:trace>
  <inkml:trace contextRef="#ctx0" brushRef="#br0" timeOffset="14169.9">27958 1101 1237 0,'0'0'496'0,"0"0"-426"15,0 0 21 1,0 0 111-16,0 0 9 0,0 0 27 15,0 0 12 1,0 0 23-16,0-2-9 0,0 2-42 16,0-4-68-16,0 0-16 15,10-4-28-15,6-2-58 16,4-4-25-16,5-7-26 16,1-2-1-16,1-4 7 15,-4-3-7-15,-4 2 1 16,-3 6 5-16,-9 4 1 15,-3 10 4-15,-4 4 17 16,0 4-28-16,0 0 0 16,0 0 0-16,0 0 0 15,0 0 0-15,0 0 0 0,0 0 0 16,0 0 0-16,0 0 0 16,2 0 0-16,-2 0 0 15,0 0 0-15,0 0 0 16,2 0 0-16,1-2 0 15,-1 0 0-15,5-4 0 16,2-2 0-16,-1-2 0 16,-1-2 0-16,2 0 0 15,-2 2 0-15,-3 2 0 16,-2 2 0-16,-2 4 0 16,3 0 0-16,-3 0 0 15,0 0 0-15,0 0 0 0,0 2 0 16,2-2 0-16,-2 0 0 15,2 0 0-15,-2-2 0 16,2 0 0-16,0-3 0 16,1 2 0-16,2 1 0 15,-3 0 0-15,-2 2 0 16,2-2 0-16,-2 4 0 16,0-3 0-1,2 3 0-15,-2-1 0 16,0-1 0-16,2-2 0 15,0 0 0-15,3-3 0 16,-1 2 0-16,0-4 0 16,2 2 0-16,-2-4 0 0,0 2 0 15,1 0 0 1,-1 1 0-16,-2 5 0 0,-2 0 0 16,0 3 0-16,0 0 0 15,0 13 0 1,0 15 0-16,2 10 0 0,4 10 0 15,4 6 0-15,5 0 0 16,8-4 0-16,4-8 0 16,4-10 0-16,-2-12 0 15,2-11 0-15,0-9 0 16,-2 0 0-16,5-25 0 16,1-9 0-16,1-6 0 15,1-6 0-15,0 2 0 0,-6 8 0 16,-7 12 0-1,-8 12 0-15,-5 12 0 0,-2 0 0 16,0 28 0-16,-3 12 0 16,3 4 0-16,3 4 0 15,-1-4 0-15,5-8 0 16,1-14 0-16,5-12-13 16,5-10 13-16,5-6 6 15,5-24 1-15,3-4-7 16,5-4 0-16,-3 6 0 15,-1 8 0-15,-8 12 0 16,-2 12 0-16,-2 0 0 16,-5 14 0-16,3 14 0 15,-2 5 0-15,2 3-194 16,-7-7-384-16,-7-13-418 0</inkml:trace>
  <inkml:trace contextRef="#ctx0" brushRef="#br0" timeOffset="14326.13">28833 252 2940 0,'0'0'660'15,"0"0"-375"-15,0 0-193 16,0 0-92-16,0 0-173 16,134 115-725-16</inkml:trace>
  <inkml:trace contextRef="#ctx0" brushRef="#br0" timeOffset="15171.44">30306 1023 2834 0,'0'0'473'16,"0"0"-283"-16,56-103 14 15,-32 49 8-15,-2-6-95 16,0-8-51-16,-3-7-66 16,-9-1 0-16,-7 2 0 15,-3 10 0-15,0 16 0 16,-9 18 0-16,-9 18 0 16,-2 12 0-16,-4 24 0 0,-5 28 0 15,2 16 0-15,6 8 0 16,8 7 0-16,13-5 0 15,0-8 0-15,15-8 0 16,19-10 0-16,7-14 0 16,1-16 0-16,5-16 0 15,-5-6 0-15,-7-30 0 16,-4-18 0-16,-6-16 0 16,-4-31 0-16,-6-28 0 15,-1 2 0-15,-6 17 0 16,-3 23 0-16,-5 37 0 0,0 16 0 15,0 20 0-15,0 26 0 16,-5 69 0-16,5 41 0 16,0-2 0-16,0-16 0 15,13-37 0-15,3-27 0 16,1-4 0-16,2-4 0 16,-1-8 0-16,-5-22 0 15,0-8 0-15,3-10 0 16,2-24 0-16,2-6 0 15,2-6 0-15,3 4 0 16,-6 8 0-16,-3 10 0 16,-5 14 0-16,-4 10 0 15,2 0 0-15,2 20 0 16,3 12 0-16,7 6 0 16,4 0 0-16,6-2 0 0,3-10 0 15,1-8 0-15,-1-10 0 16,-1-8 0-16,-2-2 0 15,-4-20 0-15,-2-12 0 16,-5-6 0-16,-3-10 0 16,-5-7 0-16,-8 6 0 15,-4 7 0-15,0 15 0 16,-8 25 0-16,-15 6 0 16,-4 40 0-16,3 19 0 15,9 7 0-15,10 0 0 0,5-4 0 16,26-14 0-16,19-14-15 15,9-15-206-15,3-18-77 16,-5-3-199-16,-19-52-62 16,-15 2 67-16,-18-4-601 0</inkml:trace>
  <inkml:trace contextRef="#ctx0" brushRef="#br0" timeOffset="15296.87">30123 555 2732 0,'0'0'467'0,"0"0"-288"16,0 0 49-16,239 46-45 0,-90-46-183 15,-20 0-124-15,-42-2-622 16</inkml:trace>
  <inkml:trace contextRef="#ctx0" brushRef="#br0" timeOffset="17136.82">2580 3052 1262 0,'0'0'869'16,"0"0"-598"-16,0 0 26 15,0 0 17-15,0 0-25 16,0 0 1-16,0 0-60 15,-89 50-52-15,93-86-82 16,14-18-96-16,6-14 0 16,3-13 0-16,0-3 0 15,-5 0 0-15,-9 3 0 16,-9 13 0-16,-4 16 0 16,0 18 0-16,0 20 0 0,-13 14 0 15,1 4 0 1,-5 24 0-16,7 8 0 0,5 5 0 15,5-4-44-15,3-2 23 16,26-5 20-16,10-8-6 16,5-4 7-16,6-4 0 15,-8-2-1-15,-7 2 1 16,-10 4-11-16,-11 4-2 16,-14 8 7-16,0 8 5 15,-2 2 1-15,-12 2 0 16,5-6 1-16,7-5 7 15,2-11-8-15,15-10 0 16,24-9 5-16,16-1-5 16,11-18-68-16,9-14-100 15,-4-8-100-15,-9-1-193 0,-15-2-21 16,-18 11 112-16,-18 12 223 16,-11 10 147-16,-2 10 178 15,-19 0 83-15,2 8 8 16,5 6 2-16,5-2-48 15,7-4-89-15,2-2-3 16,0-4-85-16,11-2-2 16,9 0-8-16,3-16 6 15,1-6-5-15,-6-8-25 16,-7-2 3-16,-6 0 2 0,-5-2-4 16,-5 6 8-1,-19 7-6-15,-7 11-4 0,-6 10 26 16,-2 3-28-16,1 26-8 15,7 14 0-15,8 9 0 16,12 6 23-16,11 4 12 16,0-2-14-16,32-6 1 15,12-12-22-15,16-11 5 16,9-17 11-16,9-14-8 16,3-6-3-16,1-25 4 15,-4-9-8-15,-11-10-1 16,-9-6 5-16,-16-8 0 15,-15-6 5-15,-17-2-4 0,-10 4 8 16,-4 11-7-16,-25 17 12 16,-4 20-20-16,-5 20 0 15,0 0 0-15,5 28 0 16,6 12 0-16,11 7 0 16,14 3 0-16,2 0 0 15,18-4 0-15,18-4 0 16,13-4 0-16,6-6 0 15,1-6 0-15,-5-4-3 16,-11-1-6-16,-13-3-8 16,-11 0-4-16,-16 0-9 15,0 4 20-15,-12 2 10 16,-10-2-1-16,-4-4 1 16,3-8 0-16,5-4 0 15,7-6 6-15,9-2 7 0,2-26 2 16,9-12-15-16,18-13-19 15,8-7 19-15,5 0-2 16,3 6 1-16,-7 12 0 16,-5 16-7-16,-9 16 8 15,-7 10-10-15,-3 10-13 16,-3 28 23-16,-1 12 6 16,1 8 4-16,5 2-3 15,1-3-7-15,5-13 0 16,7-12-63-16,4-18-132 15,16-24-110-15,-6-20-415 16,-6-12-213-16</inkml:trace>
  <inkml:trace contextRef="#ctx0" brushRef="#br0" timeOffset="17230.64">4485 2456 2478 0,'0'0'719'15,"0"0"-475"-15,0 0-194 16,0 0-50-16,0 0-116 15,0 0-767-15</inkml:trace>
  <inkml:trace contextRef="#ctx0" brushRef="#br0" timeOffset="18536.8">5244 2775 2362 0,'0'0'668'0,"0"0"-391"15,0 0 37-15,-60-122-26 16,20 104-101-16,-12 15-187 16,-8 3 0-16,-6 31 0 15,-1 15 0-15,7 12 0 16,11 4 0-16,18 0 0 15,17-9 0-15,14-9 0 16,14-16 0-16,24-16 0 0,12-12 0 16,6-21 0-1,4-23 0-15,-4-16 0 0,-6-14 0 16,-10-24 0-16,-11-28 0 16,-12-27 0-16,-10 15 0 15,-7 33 0-15,0 47 0 16,0 44 0-16,0 12 0 15,-5 2 0-15,-4 45 0 16,-1 46 0-16,3 36 0 16,2-1 0-16,5-22 0 15,0-33 0-15,9-23 0 16,16 2 0-16,8-4 0 16,9-6 0-16,8-18 0 15,-2-20 0-15,6-2 0 0,-2-30 0 0,-4-14 0 16,-3-10 0-1,-7-6 0-15,-7-2 0 0,-8 10 0 16,-8 10 0-16,-9 20 0 16,-6 15 0-16,0 7 0 15,0 22 0-15,0 21 0 16,-4 11 0-16,4 2 0 16,0 0 0-16,6-10 0 15,13-12 0-15,5-12 0 16,1-14 0-16,1-8 0 15,3-8 0-15,0-22 0 16,-2-10 0-16,-5-6 0 16,-4 0 0-16,-5 4 0 15,-4 10 0-15,-7 11 0 16,-2 16 0-16,0 5 0 0,0 9 0 16,0 23 0-16,0 11 0 15,10 3 0-15,16-2 0 16,12-4 0-16,13-10 0 15,13-14 0-15,11-10 0 16,2-6 0-16,4-8-75 16,-6-18 24-16,-5-6 28 15,-10-4 23-15,-14-4 0 16,-15-2 15-16,-10 1 11 16,-15 5 82-16,-6 10-108 0,-2 12 0 15,-27 13 0 1,-11 1 0-16,-9 32 0 0,-3 13 0 15,4 14 0-15,10 1 0 16,14-2 0-16,12-10 0 16,12-12 0-16,0-13 0 15,22-14 0-15,7-9 0 16,5-4 0-16,-1-24 0 16,-2-6 0-16,-2-4 0 15,-6 0 0-15,-8 2 0 16,-3 10 0-16,-8 8 0 15,-2 12 0-15,-2 6 0 16,4 6 0-16,3 22 0 0,9 8 0 16,7 6 0-1,6 0 0-15,8-6 0 0,9-7 0 16,6-18 0-16,4-11 0 16,2-2 0-16,-3-30 0 15,-4-12 0-15,-5-12 0 16,-9-12 0-16,-6-26 0 15,-8-32 0-15,-10 3 0 16,-9 15 0-16,-4 22 0 16,-6 37 0-16,-15 19 0 15,-8 20 0-15,-10 30 0 16,-6 73 0-16,5 43 0 16,18 16 0-16,22-5 0 0,7-35 0 15,22-38 0-15,0-20 0 16,6-14 0-16,7-4 0 15,12-10 0-15,6-13 0 16,17-40-101-16,-11-21-398 16,-13-12-608-16</inkml:trace>
  <inkml:trace contextRef="#ctx0" brushRef="#br0" timeOffset="20593.25">9083 2534 2141 0,'0'0'522'0,"0"0"-233"16,0 0-25-16,-114-100-46 15,75 94-20-15,-5 6-123 16,-2 26-67-16,4 21-7 15,7 4-1-15,12 3 0 16,15-5 17-16,8-11 17 16,13-12-4-16,20-14-6 15,11-12 15-15,3-4 71 16,1-24-37-16,-4-8-20 16,-7-4-53-16,-10 1 0 15,-4 6 0-15,-12 10 0 0,-7 11 0 16,-2 12 0-1,0 7 0-15,0 44 0 0,6 44 0 16,1 51 0-16,-1 27 0 16,2 7 0-16,-6-7 0 15,-4-23 0-15,0-14 0 16,0-25-36 0,-10-29-32-16,-5-26-1 0,-5-14 18 15,-7-6 36-15,-4-12 15 16,-5-14 26-16,3-10 7 15,0-44-8-15,4-40 13 16,8-52-25-16,21-59-1 16,14-29 2-16,42 1-14 0,15 32 0 15,-4 67-2 1,-9 46 2-16,-13 34-1 0,-3 20 1 16,4 6 0-1,8 7 16-15,6 11 3 0,-2 3-4 16,-4 29-2-16,-3 12-12 15,-9 10-2-15,-6 4-7 16,-7 4 7-16,-9-4-10 16,-9-5-41-16,-2-13 16 15,-5-15 9-15,-4-12 11 16,2-13 16-16,-2 0 35 16,2-27 2-16,4-10-16 15,7-10-20-15,7-5 0 16,9 2-1-16,9 2 0 0,8 8-6 15,6 8 0-15,8 12 0 16,0 8 0-16,5 7-19 16,1 5 10-16,3 0-15 15,1 0-8-15,1 0-26 16,-7-1-46-16,-10-7-28 16,-14-5 41-16,-20-1 54 15,-18 0 43-15,-2 1 18 16,-33 3 30-16,-14 7 21 15,-9 3-19-15,-1 15-2 16,-1 14 7-16,11 8-10 16,11 3 14-16,16 0-22 15,13-6 2-15,7-6-13 16,12-10-17-16,14-8 4 16,7-10 14-16,4 0-9 0,-4-18 2 15,0-8-7-15,-1-4-5 16,-8 2 1-16,-4 4-8 15,-4 8 8-15,-8 6 1 16,-3 10-5-16,1 0-5 16,6 8-28-16,3 16 9 15,5 4 18-15,7 2 0 16,4-4 1-16,5-8-1 16,2-8-19-1,-3-10 5-15,-2-2-9 16,-4-22 24-16,-2-10 2 0,-4-10 5 15,-5-6 16 1,-1-6 8-16,-3-5 8 0,-1 3-10 16,-4 2-29-16,-2 14 0 15,-2 12 0-15,-5 12 0 16,0 18 0-16,0 0 0 16,0 30 0-16,0 22 0 15,-5 36 0-15,-2 39 0 16,5 35 0-16,2 15 0 15,0-9 0-15,0-14 0 16,9-25 0-16,0-27 0 16,-5-24 0-16,-2-26 0 15,1-15 0-15,-3-7 0 16,0-8 0-16,0-11 0 16,0-11 0-16,0-18-32 0,-9-26-103 15,-3-18-31 1,-1-34-16-16,7-45 32 0,4-43 41 15,2-4 69-15,0 31 19 16,13 47 21-16,-5 56 65 16,4 12 36-16,1 4 57 15,3 2-11-15,3 4-33 16,4 11-45-16,6 13-45 16,4 8-24-16,5 2-8 15,3 22-8-15,-6 12-26 16,-8 9-62-16,-16 3-20 15,-11 4 11-15,-2 0 40 16,-32-4 46-16,-11-5 27 0,-3-12 31 16,6-7 64-1,8-11 38-15,16-12 5 0,16-1-18 16,2-11-37-16,36-24-80 16,24-9-3-16,17-12-62 15,15-8-19-15,3-8-15 16,-5-4 3-16,-12-5 15 15,-18-3 60-15,-22 4 18 16,-24 6 42-16,-14 9 71 16,-5 20 11-16,-24 14-1 15,-5 23-36-15,1 8-87 16,-3 39 0-16,3 34 0 0,8 6 0 16,8 11 0-16,7 0 0 15,10-16 0-15,0 1 0 16,8-13 0-16,7-12 0 15,1-16 0-15,-3-12 0 16,-2-12 0-16,1-10 0 16,3 0 0-16,7-22 0 15,7-10 0-15,9-4 0 16,0 0 0-16,-2 8 0 16,-8 10 0-16,-5 10 0 15,-5 8 0-15,-3 4 0 16,-1 22 0-16,1 10 0 15,3 2 0-15,2 2 0 0,4-6 0 16,5-8 0 0,7-12 0-16,5-12 0 0,3-2 0 15,1-14 0-15,-1-14 0 16,-4-6 0-16,-11 0 0 16,-7 2 0-16,-15-6-140 15,-7 10-471-15,0 6-841 0</inkml:trace>
  <inkml:trace contextRef="#ctx0" brushRef="#br0" timeOffset="23135.7">13002 2394 2006 0,'0'0'728'0,"0"0"-391"0,0 0-3 16,0 0-70-1,0 0-105-15,0 0-67 0,0 0-61 16,0 16-31-16,0 20-16 15,0 12 16-15,0 13 7 16,0-2 0-16,7-2-7 16,7-9 7-16,3-14-6 15,3-12 9-15,-1-10 12 16,0-12 4-16,1 0 26 16,3-14-23-16,4-16-29 15,4-8 0-15,2-6 0 16,1-7 0-16,-1 4 0 15,-6 3 0-15,-6 9 0 16,-4 13 0-16,-7 12 0 0,-2 10 0 16,-2 6 0-16,5 22 0 15,5 10 0-15,-1 7 0 16,6-1 0-16,-2-4 0 16,1-11 0-16,-1-8 0 15,-2-11 0-15,1-10 0 16,-3 0 0-16,8-24 0 15,2-14 0-15,1-10 0 16,6-14 0-16,-3-5 0 16,0 1 0-16,-6 10 0 15,-4 14 0-15,-9 16 0 16,-2 20 0-16,-4 6 0 0,0 22 0 16,5 22 0-16,2 12 0 15,7 6 0-15,5 0 0 16,4-5 0-16,10-11 0 15,5-14 0-15,10-14 0 16,4-14 0-16,2-4 0 16,2-24-8-16,-1-19 7 15,-5-12 1-15,0-34 0 16,-8-39 0-16,-10-43 1 16,-12-19 7-16,-14 29-8 15,-10 45 0-15,0 58 0 16,-5 32 0-16,-9 10 0 0,-5 16 0 15,-8 30 0 1,-6 76 0-16,-2 61 0 0,12 25 0 16,13-3 0-16,10-49 0 15,5-48 0-15,17-30 0 16,5-16 0-16,10-3 0 16,13-9 0-16,8-10 0 15,0-24 0-15,0-10 0 16,-5-34 0-16,-8-21 0 15,-10-29 0-15,-6-38 0 16,-11 1 0-16,-9 13 0 16,-9 24 0-16,0 42 0 15,0 12 0-15,0 20 0 16,0 20 0-16,-4 56 0 16,-6 46 0-16,6 5 0 0,0-5 0 15,4-12 0-15,0-28 0 16,0-2 0-16,0-4 0 15,0-17 0-15,4-19 0 16,-2-12 0-16,0-8 0 16,1-3 0-16,4-20 0 15,4-9 0-15,7 0 0 16,4 1 0-16,9 11 0 16,10 12 0-16,3 8 0 15,7 0 0-15,2 20 0 0,-1 4 0 16,-5 1 0-1,-12-7-69-15,-10-5-182 0,-12-4-73 16,-13-9-241-16,0 0 72 16,-18-17-369-16</inkml:trace>
  <inkml:trace contextRef="#ctx0" brushRef="#br0" timeOffset="23370.33">13849 2059 1763 0,'0'0'586'0,"0"0"-374"15,0 0 242 1,198-26-204-16,-102 14-104 0,12-2-78 16,-2-2-44-16,-23 0-24 15,-8-4-11-15,-39-8-240 16,-25 4-326-16,-11 2-467 0</inkml:trace>
  <inkml:trace contextRef="#ctx0" brushRef="#br0" timeOffset="23526.46">13345 1773 2664 0,'0'0'772'0,"0"0"-268"15,0 0-348-15,0 0-156 16,0 0 0-16,0 0 0 0,0 0 0 16,10-67-179-16,7 61-1006 0</inkml:trace>
  <inkml:trace contextRef="#ctx0" brushRef="#br0" timeOffset="24471.43">16285 2350 1984 0,'0'0'741'16,"0"0"-248"-16,0 0-203 15,0 0 7-15,0 0-6 16,0 0-291-16,0 0 0 16,-19 64 0-16,13 2 0 15,6 6 0-15,0-1 0 0,0-7 0 16,11-12 0-16,16-14 0 16,2-16 0-16,6-18 0 15,6-4 0-15,-1-26 0 16,4-18 0-16,-1-14 0 15,1-11 0-15,-1-5 0 16,-3-2 0-16,-5 8 0 16,-8 16 0-16,-12 18 0 15,-5 24 0-15,-8 10 0 16,-2 32 0-16,0 22 0 0,0 10 0 16,2 6 0-1,7-4 0-15,7-12 0 0,3-9 0 16,4-15 0-16,-3-14 0 15,0-14 0-15,2-2 0 16,1-12 0-16,1-20 0 16,2-7 0-16,5-8 0 15,4-2 0-15,-4-1 0 16,-3 10 0-16,-3 10 0 16,-7 16 0-16,-5 14 0 15,-1 6 0-15,-4 26 0 16,1 10 0-16,-3 8 0 15,0 3 0-15,-4-3 0 16,2-8 0-16,-2-8 0 16,3-12 0-16,-3-8 0 0,2-10 0 15,-2-4 0-15,6-2 0 16,2-22 0-16,8-12 0 16,9-12 0-16,4-8 0 15,4-2 0-15,2 5 0 16,-8 15 0-16,-10 14 0 15,-3 16 0-15,-7 8 0 16,-3 18 0-16,1 20 0 16,0 8 0-16,2 7 0 15,0 1 0-15,2-6 0 16,2-2 0-16,5-10-71 16,14-6-233-16,-5-12-278 15,-4-10-254-15</inkml:trace>
  <inkml:trace contextRef="#ctx0" brushRef="#br0" timeOffset="25733.29">17808 2394 2343 0,'0'0'906'0,"0"0"-373"15,0 0-219-15,0 0-314 16,0 0 0-16,0 0 0 16,0 0 0-16,-19 129 0 15,17-70 0-15,-2 4 0 0,4-7 0 16,0-4 0-16,14-12 0 16,4-10 0-16,6-14 0 15,1-14 0-15,4-2 0 16,2-16 0-16,5-20 0 15,-1-12 0-15,-1-8 0 16,-1-5 0-16,-8 0 0 16,-5 6 0-16,-7 9 0 15,-6 18 0-15,-4 16 0 0,-3 12 0 16,0 10 0 0,0 28 0-16,0 11 0 0,0 6 0 15,0 3 0 1,4-5 0-16,13-11 0 0,8-10 0 15,4-12 0-15,4-14 0 16,1-6 0-16,1-6 0 16,2-22 0-16,0-10 0 15,1-6 0-15,0-6 0 16,0-3 0-16,-2 3 0 16,-5 8 0-16,-2 10 0 15,-5 14 0-15,0 14 0 16,3 4 0-16,4 16 0 0,3 16 0 15,1 10 0 1,-2 7 0-16,-3 1 0 0,-12-4 0 16,-10-2 0-16,-8-8-9 15,-4-8-59-15,-21-6 17 16,-6-10 32-16,0-8 19 16,4-4 18-16,6 0 34 15,4 0 25-15,7-6-77 16,5 0 0-16,5 4 0 15,0 2 0-15,0 0 0 16,13 0 0-16,19 0 0 16,17 0 0-16,18 0 0 0,8 0 0 15,8-10-14-15,-5-10-80 16,-9-4 22-16,-13-6 39 16,-19-2 33-16,-12-4 27 15,-16-3 27-15,-9 2 21 16,0 4-18-16,-2 8-57 15,-17 10 0-15,0 15 0 16,-4 0 0-16,-1 28 0 16,1 13 0-16,6 7 0 15,10 6 0-15,7-4 0 16,13-4 0-16,27-8 0 16,18-14 0-16,14-12 0 15,10-12 0-15,5 0-50 0,0-22-79 16,-7-8-39-16,-13-6 6 15,-14-4 56-15,-10 0 68 16,-16-2 38-16,-12 3 15 16,-11 5 99-16,-4 10 31 15,0 10 8-15,-8 9 11 16,-15 5-102-16,-6 7-62 16,-4 22 0-16,-5 12 0 15,1 8 0-15,8 3 0 16,6-4 0-16,12-4 0 15,11-10 0-15,0-10 0 16,9-14 0-16,16-10 0 16,4 0 0-16,4-24 0 15,2-14 0-15,-1-10 0 16,-5-8 0-16,-5-12 0 0,-1-25 0 16,-8 7 0-16,-6-4 0 15,-5 6 0-15,-4 30 0 16,0 11 0-16,0 27 0 15,-13 16 0-15,-5 28 0 16,-4 29 0-16,2 19 0 16,5 8 0-16,5 4 0 15,10-5 0-15,0-10 0 16,10-10 0-16,11-13 0 16,8-14 0-1,5-16 0-15,4-12-98 16,13-10-254-16,-10-20-434 15,-8-6-909-15</inkml:trace>
  <inkml:trace contextRef="#ctx0" brushRef="#br0" timeOffset="28560.23">21392 2378 2041 0,'0'0'611'0,"0"0"-317"15,0 0 18-15,0 0-95 16,0 0-97-16,0 0-72 16,0 24 1-16,0 6-2 15,0 0-14-15,0-6-17 16,0-6-1-16,0-8-15 15,0-8 2-15,0-2 32 16,0 0 5-16,0-14 66 16,0-12-39-16,0-6-49 15,-6-4 13-15,-7 2-30 16,-5 8 0-16,-8 14-3 16,-5 12 3-1,-10 14-14-15,-3 32 5 16,-3 18-5-16,7 10 13 0,9 6-5 15,10 1-6-15,19-9 12 16,2-6-6-16,32-12 6 16,21-16 2-16,18-14-2 15,16-17 0-15,11-7-17 16,5-17-17-16,-3-17 11 16,-6-10-7-16,-14-6 30 15,-20-6 0-15,-17 0 2 16,-19 3 20-16,-15 12-13 15,-9 9 6-15,0 15 14 16,-23 16-28-16,-10 1-1 16,-7 26-12-16,3 14-1 15,0 6 13-15,11 0-9 16,10-6 2-16,12-10 7 16,4-8-5-16,0-12 5 0,15-8 9 15,10-2 8-15,2-8 4 16,-1-16-12-16,1-6-3 15,-4 0 12-15,-8 0-5 16,-6 10 16-16,-4 8-16 16,-1 10-13-16,-2 2 0 15,3 16-21-15,3 16 13 16,6 4 7-16,6 0 0 16,6-8 1-16,6-8-6 15,3-14 0-15,6-6 6 16,-6-12-1-16,-1-20 1 15,-7-12 16-15,-6-8 1 16,-5-8-6-16,-5-6-11 0,-1-5 0 16,-4 3 0-16,-4 10 0 15,-2 16 0-15,0 19 0 16,0 23 0-16,0 29 0 16,0 59 0-16,-2 48 0 15,2 29 0-15,0 13 0 16,0-5 0-16,15-15 0 15,3-5 0-15,0-15 0 16,-4-32 0-16,-6-25 0 16,-3-29 0-16,-3-18-41 0,-2-8-103 15,0-12 0 1,0-14-15-16,0-20-3 0,0-50-155 16,-5-39 1-16,-3-47-163 15,-1-29 86-15,0-9-170 16,6 7 277-16,1 51 210 15,0 40 76-15,2 42 622 16,-2 24-131-16,2 6 20 16,0 6 16-16,0 3-229 15,4 12-104-15,25 3-145 16,11 1-10-16,14 20-21 16,6 7-18-16,0 2-2 15,-10 6-16-15,-17 0-36 16,-20-2 11-16,-13 0 16 15,-17-2 27-15,-28-6 6 0,-9-6 37 16,1-10 2-16,8-6-13 16,12-4-5-16,18 0 4 15,15-2-31-15,8-10-209 16,65-8-240-16,-3 0-214 16,1 2-208-16</inkml:trace>
  <inkml:trace contextRef="#ctx0" brushRef="#br0" timeOffset="30099.25">23046 2588 546 0,'0'0'1510'0,"0"0"-901"15,0 0-224-15,2-110-102 16,-6 80 6-16,-13 6-91 16,-10 10-49-16,-11 14-22 15,-9 0-127-15,-7 34 0 0,2 16 0 16,4 11 0-16,13 1 0 15,14 0 0-15,19-10 0 16,2-8 0-16,29-12 0 16,13-16 0-16,8-12 0 15,-1-4 0-15,-3-10 0 16,-8-16 0-16,-9-6 0 16,-8-4 0-16,-11 2 0 15,-2 2 0-15,-6 7 0 16,-2 12 0-16,0 8 0 0,0 5 0 15,0 13 0 1,0 19 0-16,2 8 0 0,13-2 0 16,6-2 0-16,10-12 0 15,2-10-8-15,5-14 7 16,-1 0 1-16,-2-18 0 16,-2-14 9-16,-2-6-9 15,-4-4 0-15,1-4 0 16,-1 2 0-16,0 4 0 15,-2 8 0-15,-3 9 0 16,0 13 0-16,-2 10 0 16,3 0 0-16,-1 12 0 15,0 10 0-15,-2 0 0 16,-5-4 0-16,-3-4-15 16,-3-4-6-16,-5-7 10 0,-2-3 11 15,-2 0 25-15,0-9-3 16,0-10-22-16,0-3 0 15,0-5 0-15,-13 5 0 16,-3 2 0-16,-5 8 0 16,-4 10 0-16,-4 2 0 15,-2 24 0-15,-1 17 0 16,3 9 0-16,9 8 0 16,9-3 0-16,11 0 0 15,2-9 0-15,32-10 0 16,15-10 0-16,9-16 0 15,7-10 0-15,4 0 0 16,-5-22 0-16,-6-8 0 0,-9-10 0 16,-9-4 0-1,-11-4 0-15,-9 0 0 0,-6 6 0 16,-6 9 0-16,-6 13 0 16,-2 15 0-16,0 5 0 15,0 7 0-15,0 22 0 16,0 8 0-16,7 6 0 15,13-3 0-15,12-4 0 16,9-8 0-16,11-10 0 16,6-12 0-16,2-6 0 15,-2-10-8-15,-4-18-53 16,-10-10 11-16,-8-8 17 16,-7-12 15-16,-9-13 18 15,-7-27-8-15,-9 2 8 16,-4-5 18-16,0 6-10 0,-2 30 40 15,-13 13 56-15,-3 36-104 16,-7 32 0-16,-6 72 0 16,2 50 0-16,7 21 0 15,13-21 0-15,9-38 0 16,2-39 0-16,23-11 0 16,10-4 0-16,12-4 0 15,11-10 0-15,7-26 0 16,-1-6 0-16,-3-30 0 15,-10-16 0-15,-9-8 0 16,-8-6 0-16,-10 4 0 16,-11 7 0-16,-3 13 0 0,-6 18 0 15,-4 18 0-15,0 3 0 16,0 30 0-16,0 17 0 16,0 7 0-16,0 3 0 15,11-4 0-15,3-8 0 0,1-14 0 16,3-12 0-16,-3-14 0 15,4-8 0-15,-2-6 0 16,5-22 0-16,5-10 0 16,2-8 0-16,2-6 0 15,-2 2 0-15,-2 2 0 16,-5 12 0-16,-8 8 0 16,-6 15 0-16,-3 13 0 15,-1 13 0-15,6 45 0 16,-2 42 0-16,3 50 0 0,1 22 0 15,-8 9 0-15,0-12 0 16,-4-25 0-16,0-28 0 16,0-27 0-16,0-29 0 15,0-18 0-15,-2-4 0 16,-4-8 0-16,-6-12 0 16,-3-18 0-16,-10-2 0 15,-10-32 0-15,-10-14 0 16,-4-12 0-16,4-15 0 15,12-7 0-15,20-4 0 16,13-4 0-16,27 5 0 16,33 5 0-16,15 8 0 15,10 10 0-15,-2 8 0 0,-14 10 0 16,-19 8-203-16,-38-6-255 16,-12 12-342-16,-6 2-266 0</inkml:trace>
  <inkml:trace contextRef="#ctx0" brushRef="#br0" timeOffset="30271.27">24490 2360 2090 0,'0'0'644'0,"0"0"-167"15,0 0-315 1,118-82-98-16,-30 57-26 0,9 0-31 15,-14 6-7 1,-3-2-74-16,-31-4-185 0,-24 7-237 16,-25 3-167-16</inkml:trace>
  <inkml:trace contextRef="#ctx0" brushRef="#br0" timeOffset="30428.08">24098 1937 2333 0,'0'0'853'16,"0"0"-362"-16,0 0-72 16,0 0-419-16,0 0 0 15,0 0 0-15,0 0 0 0,-51-50 0 16,74 59-646 0,0 8-770-16</inkml:trace>
  <inkml:trace contextRef="#ctx0" brushRef="#br0" timeOffset="30961.1">25961 2264 1884 0,'0'0'706'15,"0"0"-167"-15,0 0-193 16,0 0 111-16,0 0-293 16,0 0-164-16,0 0 0 15,-75-83 0-15,75 83 0 16,0 0 0-16,6 8 0 15,25 10 0-15,16 6 0 0,15 5 0 16,14-5 0 0,8-4 0-16,-5-6 0 15,-13-4 0-15,-16-4 0 0,-21-4 0 16,-16 0 0-16,-13 0 0 16,0 4 0-16,-15 6 0 31,-17 10 0-31,-8 14 0 0,-7 10 0 0,-2 11 0 15,0 5 0-15,4-1 0 16,8 0 0-16,6-7 0 16,6-8 0-16,8-12 0 15,7-12 0-15,6-8 0 16,4-10 0-16,0-4 0 0,0 0 0 16,18-6 0-1,30-26-171-15,0 2-431 0,0 0-475 0</inkml:trace>
  <inkml:trace contextRef="#ctx0" brushRef="#br0" timeOffset="31335.96">27060 2230 889 0,'0'0'1866'15,"0"0"-1122"-15,0 0-280 16,0 0-331-16,0 0-133 0,0 0 0 15,0 0 0 1,-63-9 0-16,43 62 0 0,2 13 0 16,5 4 0-16,6 0 0 15,7-8 0-15,13-9 0 16,23-13 0-16,15-11 0 16,12-14 0-16,6-12 0 15,-1-3 0-15,-4-11 0 16,-14-18 0-16,-12-4 0 15,-13-13 0-15,-14-9 0 16,-11-7 0-16,0-4 0 16,-24 0 0-16,-12 9 0 15,-13 16 0-15,-14 19 0 16,-34 23 0-16,10 28-236 16,13 3-1144-16</inkml:trace>
  <inkml:trace contextRef="#ctx0" brushRef="#br0" timeOffset="34735.6">28396 2047 1837 0,'0'0'594'0,"0"0"-357"16,0-120 255-16,7 78-203 15,4 10-25-15,-2 10-90 0,-5 10-66 16,-1 12-7 0,-3 0-101-16,0 44 0 0,0 50 0 15,0 56 0-15,0 27 0 16,0 9 0-16,-7-10 0 15,3-21 0-15,-1-3 0 16,0 1 0-16,3-7 0 16,2-9 0-16,0-29 0 15,0-28 0-15,0-26 0 16,7-19 0-16,4-3 0 16,4-13 0-16,4-9 0 15,3-10 0-15,5-29 0 0,2-28 0 16,2-31 0-1,0-34 0-15,-9-39 0 0,-12-7 0 16,-10 25 0-16,0 41 0 16,-19 42 0-16,-8 20 0 15,-8 2 0-15,-11 4 0 16,-8 6 0-16,0 10 0 16,3 10 0-16,9 4 0 15,13 4 0-15,14-3 0 0,9 3 0 16,6-5 0-16,2-5 0 15,25-8 0-15,12-10 0 16,7-9 0-16,6-5 0 16,-6-4 0-16,-5 2 0 15,-10 4 0-15,-14 6 0 16,-8 8 0-16,-6 8 0 0,-3 8 0 16,0 1 0-1,0 8 0-15,0-2 0 0,-3 3 0 16,3 0 0-16,0 0 0 15,10 0 0-15,11 13 0 16,8 1 0-16,4 4 0 16,4-2 0-16,-6 4 0 15,-7 0 0-15,-6 6 0 16,-5 4 0-16,-3 6 0 16,-4 4 0-16,-2 0 0 15,3-6 0-15,2-6 0 16,9-11 0-16,6-12-3 15,12-5-3-15,11-1 6 16,4-26 9-16,3-9-9 0,-3-8 0 16,-7-4 0-16,-10 2 0 15,-12 8 0-15,-9 10 0 16,-8 14 0-16,-5 14 0 16,0 0 0-16,0 30 0 15,0 14 0-15,0 12 0 16,0 2 0-16,0-4 0 15,13-7 0-15,10-11 0 16,2-12 0-16,4-10 0 16,-4-14 0-16,0 0 0 15,-4-14 0-15,-6-18 0 0,-6-7 0 16,-9-8 0 0,0-6 0-16,-9-3 0 0,-18 4 0 15,-7 8 0-15,3 14 0 16,0 16 0-16,7 11 0 15,6 3 0-15,10 15 0 16,8 7 0-16,0 0 0 16,17-2 0-16,16-6 0 15,8-6 0-15,5-8 0 16,1 0 0-16,-2-12 0 16,-6-6 0-16,-7 2 0 15,-10 4 0-15,-8 6 0 16,-8 6 0-16,-3 10 0 15,1 22 0-15,0 10 0 16,3 8 0-16,2 0 0 0,4-4 0 16,3-7 0-1,2-13 0-15,2-10 0 0,-1-10 0 16,0-6 0-16,3 0 0 16,1-24 0-16,-2-8 0 15,4-9 0-15,2-3 0 16,-2 2 0-16,-6 4 0 15,-1 10 0-15,-7 12 0 16,-3 16 0-16,-2 0 0 16,-2 28 0-16,3 12 0 15,1 6 0-15,4 0 0 16,-1-3 0-16,3-11 0 0,-1-12 0 16,0-10 0-1,1-10 0-15,3 0 0 0,1-26 0 16,7-8 0-16,2-11 0 15,2-5 0-15,2-2 0 16,-2 4 0-16,-3 12 0 16,-4 16 0-16,-1 20 0 15,-6 4 0-15,1 32 0 16,-1 16 0-16,1 8 0 16,-1 2 0-16,6-2 0 15,14 5-213-15,-4-15-323 16,1-14-340-16</inkml:trace>
  <inkml:trace contextRef="#ctx0" brushRef="#br0" timeOffset="35158.06">30767 2811 2043 0,'0'0'948'0,"0"0"-419"16,0 0-170-16,0 0-206 15,0 0-89-15,145-130-64 16,-94 73 0-16,0-4 0 16,-7-10 0-16,-3-5 0 15,-10-2 0-15,-8 0 0 16,-17 7 0-16,-6 17 0 16,-2 18 0-16,-27 24 0 15,-6 12 0-15,-6 20 0 0,3 21 0 16,7 6 0-1,13 6 0-15,13-1 0 0,5-2 0 16,23-6 0-16,19-4 0 16,10-6 0-16,3-4 0 15,1-4-8-15,-5-4-5 16,-10 1-22-16,-12-5 14 16,-12 1 0-16,-11 3-12 15,-6 1 14-15,0 3 4 16,-19-2 15-16,-10-2 9 0,-6-2 2 15,-4-8 37 1,-3-4-5-16,6-6-17 16,7-2-6-16,15 0-20 0,10-4-148 15,4-4-716-15</inkml:trace>
  <inkml:trace contextRef="#ctx0" brushRef="#br0" timeOffset="35760.15">30322 3284 1859 0,'0'0'807'0,"0"0"-349"16,0 0 22-16,0 0-184 15,0 0-172-15,0 0-89 16,-58 221 2-16,39-64-37 16,11-5 0-16,8-36 0 15,0-40 0-15,11-23 0 16,11-17 0-16,5-7 0 15,6-11 0-15,7-10 0 16,3-8 0-16,1-26 0 16,3-17 0-16,0-14 0 15,-5-3 0-15,-1 0 0 0,-12 10 0 16,-10 12 0-16,-7 18 0 16,-10 20 0-16,-2 6 0 15,0 34 0-15,-10 16 0 16,4 12 0-16,4 3 0 15,2-9 0-15,4-11 0 16,21-14 0-16,4-17 0 16,2-14 0-16,-2-6 0 15,-7-10 0-15,-4-16 0 16,-12-12 0-16,-6-6 0 16,-4-7 0-16,-23-1 0 15,-13 4 0 1,-6 6 0-16,-10 12 0 0,-4 10 0 15,-32 18-44-15,19 2-335 16,6 0-556-16</inkml:trace>
  <inkml:trace contextRef="#ctx0" brushRef="#br0" timeOffset="35900.75">29838 3659 2663 0,'0'0'742'15,"0"0"-259"-15,0 0-275 16,0 0-208-16,210-34 0 16,-46 28 0-16,21 0-165 15,-40 2-493-15,-34 2-1189 0</inkml:trace>
  <inkml:trace contextRef="#ctx0" brushRef="#br0" timeOffset="36323.75">31636 4088 2737 0,'0'0'641'16,"0"0"-296"-16,0 0-97 16,0 0-123-16,0 0-125 15,4-152 0-15,-4 90 0 16,0-12 0-16,0-24 0 0,-9-27 0 15,-4 11 0-15,2 11 0 16,0 27 0-16,4 34 0 16,3 8 0-16,-3 8 0 15,4 22 0-15,3 4 0 16,0 32 0-16,0 24 0 16,0 30 0-16,-4 33 0 15,0 19 0-15,-3-8 0 16,5-27 0-16,2-33 0 15,0-20 0-15,15 2 0 0,16-4 0 16,15-4 0-16,4-19 0 16,8-21 0-16,2-4 0 15,-2-29 0-15,-8-15-56 16,-10-10-139-16,-13-10-75 16,-27-28-249-16,-5 14-282 15,-26 13-148-15</inkml:trace>
  <inkml:trace contextRef="#ctx0" brushRef="#br0" timeOffset="36464.36">31382 3623 684 0,'0'0'1541'16,"0"0"-995"-16,0 0-8 15,0 0-154-15,0 0-120 16,0 0-125-16,0 0-139 16,102-24 0-16,50 2 0 15,-5-4-63-15,-6-18-275 0,-50 8-510 16,-42 2-1282-16</inkml:trace>
  <inkml:trace contextRef="#ctx0" brushRef="#br0" timeOffset="36730.17">32159 2797 2008 0,'0'0'1163'0,"0"0"-930"15,0 0-8-15,0 0-9 16,0 0 35-16,103 155-251 15,-25-37 0-15,20 38 0 16,-9 18 0-16,-18-3 0 16,-26-11 0-16,-32-19 0 15,-13-9 0-15,-11-9 0 0,-20-27 0 16,-5-24 0-16,3-20 0 16,-2-10 0-16,-8 0 0 15,-4-3 0-15,-4-3 0 16,11-14-122-16,20-20-185 15,9-2-401-15,11-6-232 0</inkml:trace>
  <inkml:trace contextRef="#ctx0" brushRef="#br0" timeOffset="36902.03">33175 4295 2977 0,'0'0'589'16,"0"0"-460"-16,0 0-18 16,0 0-111-16,0 0-512 15,0 0-1626-15</inkml:trace>
  <inkml:trace contextRef="#ctx0" brushRef="#br0" timeOffset="38457.25">2628 5248 2345 0,'0'0'850'16,"0"0"-537"-16,0 0 35 15,0 0-181-15,0 0-94 0,-13 124-73 16,13 30 0-16,2 27 0 15,9 5 0-15,-3-19 0 16,-4-33 0-16,2-28 0 16,-1-29 0-16,1-32 0 15,2-18 0-15,-2-9 0 16,-1-13 0-16,-3-5-276 16,-2-69-185-16,0-7-465 15,-2-11-892-15</inkml:trace>
  <inkml:trace contextRef="#ctx0" brushRef="#br0" timeOffset="38629.08">2528 5298 2326 0,'0'0'806'0,"0"0"-460"15,0 0-58 1,0 0-97-16,0 0-92 0,0 0-59 16,0 0-40-16,181-81 0 15,-90 75 0-15,5 2-8 16,-5 3-152-16,-15 1-155 15,-36 19-199-15,-24 12-84 16,-16 6-50-16</inkml:trace>
  <inkml:trace contextRef="#ctx0" brushRef="#br0" timeOffset="38802.68">2272 5833 1960 0,'0'0'321'0,"0"0"22"16,0 0 118-16,0 0-220 15,0 0-123-15,0 0-34 16,198 0-45-16,-63-2-39 16,40-10-69-16,12 0-229 15,-42 4-369-15,-45 4-87 0</inkml:trace>
  <inkml:trace contextRef="#ctx0" brushRef="#br0" timeOffset="39271.94">3382 5793 1228 0,'0'0'939'16,"0"0"-461"-16,0 0-154 0,-139 52-3 15,86-18-74 1,4 10-69-16,9 7-79 0,9 7-30 16,13 2-4-16,11-2-37 15,7-8-4-15,13-12-12 16,26-12-11-16,9-18 23 16,13-8-12-16,-1-18-12 15,-2-20 0-15,-12-8 2 16,-15-6-2-16,-12 0 0 15,-17 2 15-15,-2 5 15 16,-5 9-30-16,-11 10 0 16,3 6 0-16,5 10 0 15,3 4 0-15,5 6 0 16,0 0 0-16,18 0 0 16,17 18 0-16,17 12 0 0,8 10 0 15,7 6 0-15,-5 7 0 16,-6-1 0-16,-16 0 0 15,-13-6 0-15,-17-8-30 16,-7-10 10-16,-3-13 20 16,0-12 50-16,-13-3-50 15,-3-20 0-15,0-18 0 16,8-12 0-16,8-10 0 16,0-2 0-16,22 0 0 15,20 3 0-15,14 13 0 16,15 10 0-16,37 14-53 15,-18 10-416-15,-12 10-451 0</inkml:trace>
  <inkml:trace contextRef="#ctx0" brushRef="#br0" timeOffset="39701.75">4797 5865 1164 0,'0'0'1436'0,"0"0"-827"16,0 0-308-16,0 0 4 15,0 0-24-15,-121-80-281 0,82 92 0 16,-4 30 0 0,1 18 0-16,1 15 0 0,15 3 0 15,10-2 0-15,16-14 0 16,0-16 0-16,25-20 0 15,14-22 0-15,7-6 0 16,4-38 0-16,-3-20 0 16,-5-14 0-16,-4-24 0 15,-13-27 0-15,-14-27 0 16,-11-11 0-16,0 25 0 16,-7 34 0-16,-4 47 0 15,5 25 0-15,1 13 0 16,1 12 0-16,4 7 0 15,0 50 0-15,13 59 0 0,16 43 0 16,-2 19 0-16,-2-5 0 16,-10-21 0-16,-7-27 0 15,2-24 0-15,-6-8-18 16,-2-27-626-16,3-23-984 0</inkml:trace>
  <inkml:trace contextRef="#ctx0" brushRef="#br0" timeOffset="39998.82">5786 5480 2792 0,'0'0'780'0,"0"0"-460"16,0 0-116-16,0 0-204 16,-9 116 0-16,27 15 0 15,2 19 0-15,-5-3 0 16,1-37 0-16,-5-36 0 16,3-26 0-16,-1-16 0 15,0-11 0-15,3-16-266 16,0-37-279-16,-5-26-65 15,-7-12-121-15</inkml:trace>
  <inkml:trace contextRef="#ctx0" brushRef="#br0" timeOffset="40123.86">5828 5422 1846 0,'0'0'905'0,"0"0"-286"16,0 0-147-16,-7-111-218 16,26 98-254-16,20 0 0 15,20 6 0-15,16-1 0 16,10 4 0-16,2-1 0 15,-8 4 0-15,-13 1-212 16,-38 1-368-16,-18 16-181 16,-10 1-29-16</inkml:trace>
  <inkml:trace contextRef="#ctx0" brushRef="#br0" timeOffset="41693.65">5612 5801 67 0,'0'0'1755'0,"0"0"-1283"16,0 0-156-16,0 0-6 15,0 0 3-15,0 0-129 16,129 84-110-16,-24-110-74 16,-5-2-36-16,10-2-187 15,-4 4-311-15,-4 8-123 16,-10 2-10-16,-28 10-548 16,-23 4 1215-16,-41 2 614 15,0 6 61-15,0 16-119 16,-4 8-87-16,-10 12-116 15,-1 4 15-15,3 9-93 16,1-1-80-16,9 1-64 16,2-1-53-16,2-7-17 15,21-11-29-15,8-12-13 16,7-10 7-16,1-14-10 0,4 0-1 16,-1-26 2-16,-6-16-16 15,-5-11 11-15,-4-5 0 16,-9 3 0-16,-5 10-12 15,-7 11 0-15,-1 16 0 16,-3 12 0-16,1 6 0 16,4 8 0-16,3 22 0 15,9 10 0-15,2 8 0 16,8 2 0-16,10-3 0 16,5-7 0-16,8-12 0 0,6-14 0 15,4-14 0-15,0 0 0 16,-1-30-17-16,-9-12-4 15,-7-12 21-15,-9-11 2 16,-14-13-1-16,-9-26 10 16,-10 4 13-16,-3-4-24 15,-5 9 0-15,-13 31 0 16,-6 10 0-16,0 28 0 16,1 26 0-16,-2 10 0 15,4 58 0-15,2 40 0 16,15 33 0-16,4 7 0 15,17-26 0-15,20-37 0 16,-2-33 0-16,12-16 0 16,9-2 0-16,12-12 0 15,13-10 0-15,-6-12 0 0,-3-28 0 16,-12-18 0-16,-13-14 0 16,-16-12 0-16,-11-25 0 15,-11 3 0-15,-9-4 0 16,0 3 0-16,-11 27 0 15,-5 8 0-15,-1 24 0 16,3 22 0-16,1 14 0 16,1 42 0-16,4 50 0 15,3 41 0-15,5 17 0 16,0-1 0-16,9-35 0 16,5-36 0-16,-6-24 0 15,1-18 0-15,3-4 0 16,-1-10 0-16,3-10 0 0,-4-12 0 15,5-20 0 1,6-26 0-16,3-18 0 0,12-30 0 16,13-33 0-16,0 9-11 15,-4 10-9-15,-7 24 19 16,-16 32 2-16,-5 7 30 16,-1 9-31-16,-11 18 0 15,-5 18 0-15,0 0 0 16,-16 17 0-16,-11 19 0 15,-9 8 0-15,-3 6 0 16,-3-4 0-16,3-4 0 16,10-8 0-16,7-8 0 15,11-8 0-15,11-4 0 16,0-2 0-16,9 2 0 0,22 4 0 16,11 6 0-16,12 6 0 15,8 6 0-15,7 4 0 16,0 5 0-16,-2-3 0 15,0-4 0-15,-4-8 0 16,-3-10-111-16,0-16-146 16,-5-4-34-16,-3-12-68 15,-5-22 14-15,-12-8 84 16,-8-8 165-16,-14-9 96 16,-11 0 52-16,-2-2 120 15,-2 5 50-15,-16 12 80 0,1 14-22 16,-4 14-25-1,4 16-61-15,1 2-103 0,-1 34-82 16,3 18 2-16,5 12-5 16,9 6 3-16,0-1-1 15,7-11-8-15,20-12-10 16,10-18-101-16,10-20 4 16,4-10 70-16,1-16 17 15,-1-20 20-15,-7-6 14 16,-6-2 52-16,-5-5 46 15,-6 5 1-15,-2 6-24 16,-3 6-89-16,0 10 0 16,1 10 0-16,3 12 0 15,8 0 0-15,-1 22 0 16,3 14 0-16,-5 12 0 0,-7 5 0 16,-5 3 0-1,-13-6 0-15,-6-8 0 0,0-10 0 16,0-12 0-16,-11-12 0 15,-5-8 0-15,3 0 0 16,4-24 0-16,9-10 0 16,0-8 0-16,18-10 0 15,22-8 0-15,16-1 0 16,13 1 0-16,36-12 0 16,-18 16-261-16,-14 12-1188 0</inkml:trace>
  <inkml:trace contextRef="#ctx0" brushRef="#br0" timeOffset="42897.15">11037 5847 1114 0,'0'0'602'15,"0"0"-223"-15,0 0 144 16,0 0-53-16,0 0-131 16,0 0-32-16,0 0-101 15,-11-88-130-15,-38 88-56 16,-4 4-13-16,-5 16 1 16,9 6-7-16,11 0 17 15,15 0-2-15,19-4-6 16,4-2-10-16,20-2 0 15,20-4 0-15,7 0 0 0,8-4 0 16,1 2 0 0,-4 5 0-16,-8 1 0 0,-15 5 0 15,-17 8-38-15,-12-1 5 16,-25 4 20-16,-27-2 12 16,-16-6 0-16,-5-6-3 15,-2-12 4-15,13-8 7 16,16 0 26-16,17-10 17 15,17-12-50-15,12-4 0 16,12-4 0-16,30-2 0 16,18 2-27-16,18 4-80 15,6 3-11-15,5 9 28 16,1 5-3-16,-3 2 1 16,-8 3 11-16,-2 1 9 15,-11-4 32-15,-10-3-5 0,-14 0-27 16,-13 0 42-16,-13-2 30 15,-11 0 39-15,-5 4 76 16,0 4 59-16,-11 4 39 16,-7 0-99-16,-3 18-81 15,2 18-27-15,3 11 8 16,11 5-13-16,5 0 12 16,17-6-13-16,22-10 0 15,12-14 4-15,9-14-2 16,-2-8 1-16,-6-14-3 15,-15-20-26-15,-14-8 20 16,-21-7-9-16,-2 2 15 16,-22-1 8-16,-16 5-7 15,-4 7 22-15,1 10-11 0,8 8 13 16,13 8 29-16,11 6 6 16,9 2-60-16,7 2 0 15,27 0 0-15,10 0 0 16,12 0 0-16,6 0 0 15,5 6 0-15,-1 6 0 16,-3 6 0-16,-10 8 0 16,-5 8 0-16,-15 6 0 15,-11 4 0-15,-11 1 0 16,-11-1 0-16,0-6-3 16,0-10-1-16,-2-10-2 0,-5-10 12 15,2-8 1-15,3-6-7 16,0-22 0-16,2-12 0 15,0-8 0-15,14-4 0 16,10 1 0-16,12 7 0 16,2 12 0-16,6 14 0 15,1 18 0-15,-3 2 0 16,0 32 0-16,-1 18 0 16,-6 11 0-16,-1 5 0 15,-5-2 0-15,-5-6 0 16,-9-10 0-16,-1-10 0 15,-9-13-175-15,-5-17-156 16,-2-9-448-16,-10-1-1011 0</inkml:trace>
  <inkml:trace contextRef="#ctx0" brushRef="#br0" timeOffset="43490.99">14517 5221 2199 0,'0'0'651'0,"0"0"-350"16,0 0 15-16,0 0 15 15,0 0-33-15,0 0-298 16,0 0 0-16,-148 263 0 15,78-70 0-15,12-13 0 16,18-49 0-16,20-51 0 16,13-32 0-16,7-20 0 15,0-10 0-15,0-14 0 16,10-4 0-16,7-54 0 16,8-42 0-16,4-43 0 15,2-21 0-15,0-9 0 0,-4 9 0 16,-5 38 0-16,-4 31 0 15,-10 41 0-15,0 30 0 16,-6 14 0-16,2 6 0 16,3 44 0-16,1 61 0 15,9 47 0-15,9 16 0 16,6-5 0-16,1-41 0 16,-2-46 0-16,-6-21 0 15,-6-14 0-15,4-5 0 0,-5-4-134 16,-9-11-324-16,-21-21-115 15,-21-12-13-15,-9-15-461 0</inkml:trace>
  <inkml:trace contextRef="#ctx0" brushRef="#br0" timeOffset="44499.39">14228 5843 641 0,'0'0'1455'0,"0"0"-805"16,0 0-326-16,0 0-51 15,0 0-105-15,0 0 16 16,147-66-70-16,-69 38-63 15,11-8-22-15,4-10-19 16,1-4-2-16,-9-5-2 16,-10-1-5-16,-17-4-1 0,-15-2 12 15,-16-2-10 1,-16 0 17-16,-11 10-1 16,0 13 3-1,-9 19 45-15,-13 22-22 0,-3 22-44 16,-6 51 0-16,6 39 0 15,14 4 0-15,11-10 0 16,2-15 0-16,36-29 0 16,18-2 0-16,17-4 0 15,14-18 0-15,9-22 0 16,5-16 0-16,1 0 0 16,-6-30 0-16,-9-10 0 15,-14-8 0-15,-15-10 0 0,-22-7 0 16,-18 1 0-1,-18 6 0-15,-11 12 0 0,-32 18 0 16,-13 24 0 0,-11 10 0-16,-4 38 0 0,7 16 0 15,10 8 0-15,21-1 0 16,22-11 0-16,11-12 0 16,22-14 0-16,23-14 0 15,9-16 0-15,3 0 0 16,-6-22 0-16,-4-10 0 15,-11-8 0-15,-7-3 0 16,-10 3 0-16,-7 4 0 16,-3 10 0-16,-7 10 0 15,-2 16 0-15,0 0 0 16,0 32 0-16,0 39 0 16,0 37 0-16,0 47 0 0,0 21 0 15,0 2 0-15,0-9 0 16,2-23 0-16,-2-10 0 15,0-23 0-15,0-27 0 16,-6-26 0-16,-5-14 0 16,-7-6 0-16,-7-6 0 15,-6-10 0-15,-7-24 0 16,-7-1 0-16,-1-38 0 16,-4-17 0-16,4-32 0 15,15-41 0-15,31-57 0 16,37-34 0-16,53-3 0 15,26 26 0-15,4 55 0 16,-18 50 0-16,-19 40 0 16,-23 26 0-16,-16 16 0 0,4 8 0 15,-9 2 0-15,-1 7 0 16,-17 24 0-16,-11 11 0 16,-5 10 0-16,-3 2 0 15,2 2 0-15,8-6 0 16,10-7 0-16,12-11 0 15,10-14 0-15,14-14 0 16,6-4 0-16,1-16 0 16,-5-19 0-16,-13-11 0 15,-15-12 0-15,-17-8 0 16,-15-8 0-16,-5-4 0 16,-32 6 0-16,-17 9 0 0,-13 23 0 15,-4 26 0-15,-3 14 0 16,8 24 0-16,12 24 0 15,41 24 0-15,13-11-210 16,6-13-748-16</inkml:trace>
  <inkml:trace contextRef="#ctx0" brushRef="#br0" timeOffset="44624.68">17265 5793 1204 0,'0'0'1967'0,"0"0"-1296"0,0 0-417 15,0 0-254 1,0 0 0-16,0 0-48 0,-141 54-709 0</inkml:trace>
  <inkml:trace contextRef="#ctx0" brushRef="#br0" timeOffset="46227.73">1637 7020 1883 0,'0'0'370'0,"0"0"-76"15,0 0 28-15,0 0 31 16,0 0-64-16,0 0-94 15,0 0-80-15,-4-76-74 16,24 110 32-16,7 14-11 16,11 6-46-16,8 5-5 15,10-3-10-15,10-6-1 16,13-12-1-16,12-12-29 16,27-20 2-16,38-6 14 15,34-40 9-15,7-14 4 16,-12-7-4-16,-46 11-1 15,-48 14 5-15,-28 16 1 0,-15 12-8 16,4 8 2-16,4 0 6 16,4 28 2-16,-2 16 10 15,4 10-5-15,9 5-7 16,23 5-1-16,28-6 0 16,36-16 1-16,23-20 1 15,6-22 9-15,2-12 1 16,-4-26-11-16,0-6 12 15,2-12-12-15,0-4 0 16,-8 3 0-16,-11 9 2 16,-17 23 2-16,-36 14-3 15,-26 11-1-15,-20 4 7 0,-6 21-6 16,11 11-1-16,11 8 10 16,15 8-10-16,2-4 6 15,20-4-6-15,26-12 0 16,23-22-1-16,14-10-11 15,-7-22 6-15,-8-18-1 16,-14-10 1-16,2-2-3 16,2 0 8-16,-2 2 1 15,-2 15 1-15,-9 19-1 16,-2 16-1-16,-3 10 1 16,8 26-9-16,11 9 3 15,8 2 5-15,9-4 1 0,7-10 7 16,9-10-7-16,9-13-1 15,13-10 1-15,11 0 0 16,12-12 6-16,4-14-6 0,2-6-11 16,-8-8-2-1,-4-5-7-15,-22 1 20 0,-24 6 0 16,-44 14 1-16,-43 14 1 16,-33 10-2-16,-13 0 11 31,4 20 5-31,4 14-15 15,9 10-1-15,-4 2-2 0,4 1 2 0,7-9 5 32,25-16-3-32,35-18 2 15,43-10 6-15,21-32-9 16,5-16 0-16,-7-6-1 16,-17 3 0-16,-4 1 0 0,-7 2 1 15,-14 8-1-15,-15 14 2 16,-14 16-1-16,-23 16 0 15,-17 0 4-15,14 32-4 16,17 20 21-16,19 4-9 16,-2 0-1-16,-29-18-12 15,-39-22 0-15,-1-8-1 16,28-8 0-16,36 0 1 16,29-32 12-16,5-14-11 15,-2-8 8-15,-14-2-8 16,-5 0-1-16,7-3 9 15,-7 5-8-15,-25 12-1 16,-26 16 8-16,-30 18-7 0,-15 8 31 16,5 10-32-16,4 20 0 15,4 10 0-15,-4 9 0 16,2 3 0-16,5-6 0 16,4-8 0-16,5-10 0 15,3-14 0-15,0-14 0 16,-2 0 0-16,12-26 0 15,-20-4 0-15,-18-4-760 0</inkml:trace>
  <inkml:trace contextRef="#ctx0" brushRef="#br0" timeOffset="46368.34">18768 6954 2562 0,'0'0'183'0,"0"0"-183"16,-119 0-1284-16</inkml:trace>
  <inkml:trace contextRef="#ctx0" brushRef="#br0" timeOffset="47670.75">3297 8318 2730 0,'0'0'535'16,"0"0"-321"-16,0 0 140 15,0 0-91-15,0 0-263 16,0 0 0-16,-20 140 0 15,11-56 0-15,5 6 0 16,4 0 0-16,0-9 0 16,0-15 0-16,15-16-12 15,12-30-306-15,-5-14-430 16,-4-6-245-16</inkml:trace>
  <inkml:trace contextRef="#ctx0" brushRef="#br0" timeOffset="48069.93">3224 8001 2564 0,'0'0'318'0,"0"0"33"16,-114-70 33-16,64 53-141 15,2 17-107-15,-1 4-65 16,-12 57-42-16,-7 51-29 16,1 54 0-16,11 31 0 15,27 2 0-15,29-17 0 16,16-29 0-16,41-19 0 15,11-26 0-15,34-10 0 16,18-22 0-16,12-30 0 0,15-15 0 16,-16-31 0-1,-19-27 0-15,-23-10 0 0,-24-6 0 16,-15-7 0-16,4-32 0 16,-11-41 0-16,-22-49 0 15,-21-18 0-15,-31-3 0 16,-29 12 0-16,-11 36 0 15,2 28 0-15,3 35 0 16,5 32 0-16,-6 19 0 16,-29 20 0-16,-2 11 0 15,-27 34 0-15,-8 90 0 16,44-6-167-16,10 5-825 0</inkml:trace>
  <inkml:trace contextRef="#ctx0" brushRef="#br0" timeOffset="48523.2">5223 8171 2845 0,'0'0'462'0,"0"0"-186"0,0 0-60 15,0 0-101-15,-121 54-76 16,96-4-39-16,3 8 15 16,9 3 2-16,13-3 10 15,0-6-5-15,19-4-8 16,24-4 11-16,10-2-13 15,9 2-11-15,4 3 6 16,-6 0-7-16,-9 2 0 16,-16 1-1-16,-14 0-3 15,-17-6 4-15,-4-2 1 16,-29-7 6-16,-22-10-7 16,-14-6 0-16,-11-12 0 0,-4-7 0 15,5 0 0 1,8-9 0-16,15-14 0 0,19 1 0 15,18-4 0-15,15 1 0 16,42-18-149-16,16 7-379 16,2 2-529-16</inkml:trace>
  <inkml:trace contextRef="#ctx0" brushRef="#br0" timeOffset="48867.09">5634 8271 2356 0,'0'0'656'16,"0"0"-94"-16,0 0-40 16,0 0-522-16,0 0 0 15,0 0 0-15,-42 203 0 0,39-93 0 16,3-5 0-16,0-18 0 16,6-22 0-16,9-3 0 15,1-4 0-15,-1-22-123 16,-7-22-209-16,-2-14 35 15,-6-22 5-15,0-24-60 16,-12-12 173-16,-7-4 179 16,-2 2 221-16,5 10 134 15,7 13-18-15,9 11 10 16,0 12-176-16,23 9-126 16,19 2-21-16,18 3-24 15,19 0-16-15,8 0-137 0,35 0-183 31,-22 4-399-31,-18-1-105 0</inkml:trace>
  <inkml:trace contextRef="#ctx0" brushRef="#br0" timeOffset="49703.75">6278 8586 1573 0,'0'0'654'0,"0"0"-151"16,0 0-20-16,0 0-145 16,0 0-36-16,0 0-133 15,-133-50-95-15,104 84-74 16,-2 13 0-16,0 12 0 15,4 4 0-15,11-3 0 16,9-10 0-16,7-14 0 16,2-12 0-16,23-12 0 15,2-10 0-15,4-2 0 16,0-8 0-16,-4-18 0 0,-1-8 0 16,-6-6 0-16,-3-2 0 15,-7 2 0-15,-3 6 0 16,-5 13 0-16,0 11 0 15,-2 10 0-15,4 3 0 16,6 25 0-16,3 8 0 16,7 5 0-16,7 0 0 15,0-7 0-15,2-8 0 16,-3-12 0-16,-3-10 0 16,-3-4 0-16,-3-2 0 0,1-20 0 15,5-8 0 1,-1-6 0-16,2-6 0 0,3 1 0 15,-2 4 0-15,0 6 0 16,-2 9 0-16,-2 12 0 16,1 10 0-16,1 0 0 15,5 14 0-15,3 18 0 16,0 11 0-16,0 4 0 16,-4 4 0-16,-11-5 0 15,-7-4-30-15,-9-8-74 16,0-10 13-16,-11-10 49 15,-7-8 42-15,-2-6 21 16,2 0 15-16,10-20 31 0,8-10-5 16,0-10-42-1,23-14-20-15,27-10-6 0,14-8-65 16,13-6-74-16,4-1-73 16,0 3 20-16,-14 4 46 15,-16 7 71-15,-20 7 81 16,-18 4 79-1,-13 4 65 1,0 4 22-16,-4 6 7 0,-9 10 16 0,1 9-8 16,4 12-181-16,1 9 0 15,3 2 0-15,-4 30 0 16,2 36 0-16,-3 36 0 16,3 31 0-16,2 7 0 15,4-22 0-15,0-33 0 16,10-33 0-16,15-14 0 0,6 0 0 15,9-6 0 1,9-6 0-16,2-18 0 0,-2-10 0 16,0-6 0-16,-8-24 0 15,-12-32-101-15,-12 4-577 16,-13 4-509-16</inkml:trace>
  <inkml:trace contextRef="#ctx0" brushRef="#br0" timeOffset="49860.33">7120 8378 2593 0,'0'0'834'0,"0"0"-289"16,0 0-421-16,0 0-124 16,0 0 0-16,0 0 0 15,0 0 0-15,154-46 0 16,-34 28 0-16,-14 4-83 15,-6-1-1120-15</inkml:trace>
  <inkml:trace contextRef="#ctx0" brushRef="#br0" timeOffset="51157.32">9186 8686 1252 0,'0'0'1002'0,"0"0"-626"16,0 0 127-16,0 0-141 16,0 0-8-16,0 0-107 15,0 0-247-15,-3-54 0 16,3 86 0-16,0 12 0 15,0 11 0-15,12 3 0 16,5-4 0-16,4-8 0 16,0-12 0-16,2-12 0 15,-3-10 0-15,-2-9 0 16,0-3 0-16,0-11 0 16,6-17 0-16,3-12 0 15,6-6 0-15,0-2 0 16,-1 0 0-16,-1 8 0 15,-7 13 0-15,-1 16 0 0,-3 11 0 16,0 10 0 0,2 26 0-16,3 8 0 0,2 6 0 15,2 0 0-15,2-8 0 16,-2-8 0-16,2-10 0 16,-5-14 0-16,-1-10 0 15,0-1 0-15,-3-28 0 16,-2-11 0-16,2-12 0 15,1-10 0-15,-1-7 0 16,2 4 0-16,-4 7 0 16,-4 17 0-16,-7 17 0 15,-5 16 0-15,1 8 0 16,-1 18 0-16,6 18 0 0,3 15 0 16,7 3 0-1,4 0 0-15,10-6 0 0,10-10 0 16,10-10 0-16,6-14 0 15,7-10 0-15,-3-4 0 16,1-4 0-16,-7-22 0 16,-12-10 0-16,-5-14 0 15,-8-15 0-15,-4-29 0 16,-2-32 0-16,-7-37 0 16,-9-3 0-16,-9 30 0 15,-2 41 0-15,0 53 0 16,0 23 0-16,-9 12 0 0,-2 7 0 15,-12 35 0 1,-6 60 0-16,-4 46 0 0,2 21 0 16,18 1 0-16,13-24 0 15,11-39 0-15,20-26 0 16,7-24 0-16,7-20 0 16,13-6 0-16,11-10 0 15,16-14 0-15,-4-6 0 16,0-40 0-16,-5-31 0 15,-13-36 0-15,-19-40 0 16,-17-15 0-16,-27 5 0 16,0 37 0-16,-9 45 0 15,-7 35 0-15,3 24 0 0,-3 13 0 16,1 9 0 0,-6 36 0-16,3 59 0 0,5 48 0 15,7 13 0-15,6-5 0 16,0-39 0-16,2-37 0 15,6-25 0-15,6-16 0 16,-1-2 0-16,0-6 0 16,-1-8 0-16,-1-18 0 15,-3 0 0-15,2-30 0 16,5-16 0-16,6-12 0 16,3-7 0-16,7-1 0 15,1 12 0-15,-1 16 0 16,-2 22 0-16,-2 16 0 0,-1 18 0 15,0 30 0 1,1 14 0-16,2 9 0 0,-2-2 0 16,-2-6 0-16,-4-11-108 15,-7-22-356-15,-5-12-197 16,-9-16-194-16</inkml:trace>
  <inkml:trace contextRef="#ctx0" brushRef="#br0" timeOffset="51360.42">10656 8306 2529 0,'0'0'603'0,"0"0"-465"0,0 0-33 16,174-39 1-16,-84 15-106 15,14-20-115 1,-35 6-516-16,-18-2-365 0</inkml:trace>
  <inkml:trace contextRef="#ctx0" brushRef="#br0" timeOffset="51501.02">9630 7922 2569 0,'0'0'682'0,"0"0"-516"16,0 0-88-16,0 0-78 15,0 0-157-15,0 0-584 0</inkml:trace>
  <inkml:trace contextRef="#ctx0" brushRef="#br0" timeOffset="52602.27">13513 8831 1592 0,'0'0'507'16,"0"0"-168"-1,0 0 132-15,0 0-163 0,0 0-61 16,0 0 17-16,0 0-12 16,-41 52-136-16,41-72-116 15,0-12 0-15,10-10 0 16,5-11 0-16,3-8 0 15,3-6 0-15,-4 1 0 16,-1 6 0-16,-5 12 0 16,-5 14 0-16,-4 16 0 15,-2 18 0-15,0 0 0 16,0 34 0-16,0 20 0 16,-4 14 0-16,4 7 0 15,0-2 0-15,9-10 0 16,20-13 0-16,6-16 0 0,4-14 0 15,1-16 0-15,-5-4 0 16,-2-12 0-16,-6-18 0 16,-6-10 0-16,-6-9 0 15,-6-2 0-15,0-2 0 16,-5 11 0-16,1 10 0 16,-3 14 0-16,0 18 0 15,0 0 0-15,2 28 0 16,6 14 0-16,-1 8 0 15,7 3 0-15,-1-5 0 16,3-12 0-16,-3-10 0 16,1-12 0-16,-1-12 0 15,4-2 0-15,-2-14 0 16,8-16 0-16,1-10 0 16,6-5 0-16,1-1 0 0,-2 5 0 15,-6 6 0-15,-3 15 0 16,-7 14 0-16,-3 6 0 15,1 16 0-15,-2 20 0 32,5 10 0-32,1 7 0 0,6-5 0 0,4-8 0 15,4-14 0-15,7-12 0 16,-3-14 0-16,2 0 0 16,-6-24 0-16,-5-14 0 15,-4-9 0-15,-6-3 0 0,-3-4 0 16,-2 2 0-1,-1 8 0-15,-6 12 0 0,0 14 0 16,-4 14 0-16,0 4 0 16,0 28 0-16,0 18 0 15,2 10 0-15,9 4 0 16,9-3 0-16,10-11 0 16,5-18 0-16,23-28-3 15,-9-18-519-15,-7-18-473 0</inkml:trace>
  <inkml:trace contextRef="#ctx0" brushRef="#br0" timeOffset="52727.14">14865 8065 2574 0,'0'0'990'0,"0"0"-458"0,0 0-532 16,0 0 0-16,0 0 0 15,0 0 0-15,-140-4-42 16,102 16-887-16</inkml:trace>
  <inkml:trace contextRef="#ctx0" brushRef="#br0" timeOffset="52899.11">13573 8105 2664 0,'0'0'900'0,"0"0"-548"16,0 0-172-16,0 0-180 15,0 0 0-15,181 18-469 16,-99-14-1119-16</inkml:trace>
  <inkml:trace contextRef="#ctx0" brushRef="#br0" timeOffset="53923.93">15321 8825 3129 0,'0'0'748'15,"0"0"-529"-15,0 0-219 16,0 0 0-16,0 0 0 16,0 0 0-16,56-143 0 0,-35 83 0 15,-3-8 0-15,-1-8 0 16,-3-6 0-16,-5-21 0 15,-7 7 0-15,-2 2 0 16,0 6 0-16,-2 30 0 31,-10 8 0-31,1 29 0 16,0 21 0-16,-5 41 0 16,1 51 0-16,3 36 0 0,10 14 0 0,2-17 0 31,8-35 0-31,9-32 0 0,10-14 0 0,6 0 0 0,9-5 0 15,5-7 0 1,3-22 0-16,-6-10 0 0,-2-13 0 31,-9-23 0-31,-4-10 0 0,-4-10 0 0,-7-8 0 16,-5 0 0-16,-3 2 0 16,-4 14 0-16,-4 17 0 31,-2 26 0-31,0 5 0 15,3 34 0-15,5 22 0 16,8 10 0-16,15 4 0 16,16-4 0-16,17-10 0 15,17-15 0-15,8-21-66 16,3-18-23-16,-9-2 23 16,-6-31 40-16,-15-9 26 15,-18-6 8-15,-17-6 70 0,-13-2 12 16,-14 0-19-16,0 4-71 15,-12 10 0-15,-15 15 0 16,-6 20 0-16,-7 5 0 16,0 27 0-16,1 22 0 15,4 7 0-15,14 0 0 16,7-4 0-16,14-12 0 16,0-14 0-16,9-10 0 15,13-13 0-15,7-3 0 16,4-17 0-16,3-13 0 15,0-4 0-15,-2-2 0 16,-7 8 0-16,-8 6 0 0,-3 12 0 16,-7 10 0-16,1 0 0 15,9 26 0-15,5 8 0 16,10 2 0-16,12-4 0 16,12-6 0-16,7-13 0 15,7-13 0-15,-6-3 0 0,-6-31 0 16,-9-12 0-16,-15-10 0 15,-10-10 0-15,-10-8 0 16,-9-7 0-16,-7-9 0 16,0 0 0-16,-2 2 0 15,-16 13 0-15,-4 21 0 16,-5 32 0-16,-2 22 0 16,-4 43 0-16,-3 55 0 0,14 34 0 15,15 14 0 1,7-20 0-16,20-33 0 0,9-35 0 15,7-10 0-15,10 1 0 16,8-3 0-16,4-8 0 16,-7-20-66-16,-20-18-445 15,-15-18-255-15,-16-12-565 0</inkml:trace>
  <inkml:trace contextRef="#ctx0" brushRef="#br0" timeOffset="54095.8">15496 8143 2822 0,'0'0'791'0,"0"0"-308"16,0 0-483-16,0 0 0 16,0 0 0-16,222-42 0 15,-29 24 0-15,-20 2-42 16,-20 2-945-16</inkml:trace>
  <inkml:trace contextRef="#ctx0" brushRef="#br0" timeOffset="54502.01">18965 7579 2268 0,'0'0'619'0,"0"0"-275"15,0 0-54-15,-131-41-59 0,96 100-91 16,10 58-46 0,9 55 16-16,13 27-110 0,3 4 0 15,15-15 0-15,10-26 0 16,0-13 0-16,-5-31 0 16,-7-30 0-16,-4-30 0 15,-6-12 0-15,-3-3 0 16,0-7 0-16,-34-20-149 15,-6-16-442-15,-6-2-517 0</inkml:trace>
  <inkml:trace contextRef="#ctx0" brushRef="#br0" timeOffset="55533.96">18558 8452 2306 0,'0'0'762'15,"0"0"-512"-15,0 0 54 16,171-96-109-16,-71 60-96 15,-2 1-64-15,11-5-35 16,-2-4-12-16,-20 0-9 16,-3-12-37-16,-17-6-22 15,-22-9 40-15,-18-9 29 16,-20-4 11-16,-7-4 1 16,-5 5 11-16,-22 14 57 15,-2 16 1-15,-4 25 52 16,-2 28-29-16,-4 23-93 15,-1 64 0-15,9 50 0 16,16 18 0-16,15-1 0 0,11-32 0 16,22-41 0-16,0-23 0 15,12-15 0-15,8 2 0 16,12-9 0-16,7-8 0 16,-4-22 0-16,-5-6 0 15,-12-20 0-15,-6-20 0 16,-12-8 0-16,-6-9 0 15,-7-1 0-15,-5 8 0 16,-8 14 0-16,-2 16 0 16,-5 18 0-16,0 4 0 15,0 30 0-15,0 16 0 16,0 10 0-16,2 0 0 16,15-1 0-16,10-13 0 15,7-12 0-15,5-14 0 0,0-14 0 16,-6-4 0-16,-4-20 0 15,-11-14 0-15,-11-12 0 16,-7-6 0-16,-5-6 0 16,-24-3 0-16,-13 5 0 15,-4 8 0-15,-4 12 0 16,3 14 0-16,11 14 0 16,13 8 0-16,11 0 0 15,12 10 0-15,4 8 0 16,32 0 0-16,11-6 0 15,15-4 0-15,7-4 0 0,3-4 0 16,-3 0 0-16,-7-2 0 16,-13-8 0-1,-13 6 0-15,-14 4 0 0,-8 0 0 16,-10 18 0-16,-2 18 0 16,-2 10 0-16,0 4 0 15,5 3 0-15,3-7 0 16,8-8 0-16,7-10 0 15,0-14 0-15,7-12 0 16,1-2 0-16,2-12 0 16,1-17 0-16,0-4 0 15,-5-6 0-15,0 3 0 16,-6 3 0-16,-4 11 0 0,-4 7 0 16,-3 15 0-1,-4 0 0-15,5 16 0 0,5 14 0 16,9 7 0-16,9-1 0 15,6-4 0-15,9-8 0 16,7-12 0-16,-2-12 0 16,-7-2 0-16,-4-27 0 15,-12-8 0-15,-8-9 0 16,-10-9 0-16,-13-7 0 16,-2-4 0-16,-9 0 0 15,-20 4 0-15,-4 8 0 16,-2 15 0-16,1 21 0 15,10 18 0-15,11 8 0 16,21 55 0-16,23-7-348 16,16-4-732-16</inkml:trace>
  <inkml:trace contextRef="#ctx0" brushRef="#br0" timeOffset="55697.15">21890 8011 2819 0,'0'0'934'0,"0"0"-591"16,0 0-343-16,0 0 0 15,134-58 0-15,-65 50 0 16,0 6-110-16,-2 2-431 16,-18 10-415-16,-23 8-718 0</inkml:trace>
  <inkml:trace contextRef="#ctx0" brushRef="#br0" timeOffset="55837.77">21959 8333 1587 0,'0'0'614'0,"0"0"-228"0,0 0 125 15,0 0-225-15,0 0-34 16,125 95-120-16,2-95-132 16,29-30-138-16,-22-3-353 15,-30 0-518-15</inkml:trace>
  <inkml:trace contextRef="#ctx0" brushRef="#br0" timeOffset="56166.13">23145 7712 2039 0,'0'0'815'0,"0"0"-294"0,0 0-227 16,0 0-48-16,-126 80-65 15,103-12-181-15,2 11 0 16,13 7 0-16,8 0 0 15,0-6 0-15,17-10 0 16,16-13 0-16,12-17 0 16,9-16 0-16,6-18 0 15,3-6 0-15,-1-16 0 16,-2-23 0-16,-9-9 0 16,-8-10 0-16,-8-14 0 15,-13-24 0-15,-13-27 0 16,-9 11 0-16,-2 16 0 15,-25 28 0-15,-2 36 0 16,-8 10 0-16,-4 16 0 16,1 6 0-16,22 58 0 0,9-2-490 15,9-4-683-15</inkml:trace>
  <inkml:trace contextRef="#ctx0" brushRef="#br0" timeOffset="56337.97">24101 7979 2921 0,'0'0'771'0,"0"0"-367"15,0 0-404-15,0 0 0 0,0 0 0 16,0 0 0 0,0 0-224-16,-58-4-1318 0</inkml:trace>
  <inkml:trace contextRef="#ctx0" brushRef="#br0" timeOffset="58697.84">2717 10459 2316 0,'0'0'363'0,"0"0"96"0,0 0-160 16,0 0-128-16,0 0-111 16,7-108-31-16,13 86 14 15,5 4 34-15,2 6-23 16,2 10-17-16,0 2 5 16,2 18-24-16,2 20-3 15,-3 14-9-15,-7 12-6 16,-9 10 0-16,-12 9 0 15,-2-1-27 1,-22 2 26-16,-16-8-16 16,-8-9 8-16,-4-13 2 15,1-17 7-15,7-16 10 16,4-17 12-16,9-4 5 16,9-16 15-16,5-16 0 15,5-4-17-15,8-3-25 16,2 3 0-16,0 6 0 15,16 8 0-15,9 10 0 16,6 8 0-16,7 4 0 16,6 0 0-16,5 16 0 15,3 4 0-15,1-2-12 16,-4-2-135-16,-3-4-143 0,4-12-84 16,-15 0-374-16,-8-7-198 0</inkml:trace>
  <inkml:trace contextRef="#ctx0" brushRef="#br0" timeOffset="59166.75">3031 10098 1935 0,'0'0'596'0,"0"0"-372"16,-117-42 142-16,66 32-100 15,-5 8-86-15,0 2-82 16,-2 8-5-16,-7 22-6 15,1 14-20-15,-5 15-16 16,-4 29 14-16,-1 30 3 16,9 26-68-16,17 13 0 15,27-11 0-15,21-9 0 16,9-35 0-16,18-20 0 16,4-20 0-16,11-8 0 15,16 3 0-15,20 1 0 16,29 0 0-16,27-20 0 15,-7-20 0-15,-16-18 0 16,-12-8 0-16,-22-28 0 0,8-14 0 16,2-17 0-16,-5-21 0 15,-8-26 0-15,-18-33 0 16,-18-11 0-16,-23 4 0 16,-15 11 0-16,-2 17 0 15,-23 22 0-15,-1 20 0 16,-5 19 0-16,-10 17 0 15,-17-2 0-15,-33 4 0 16,-45 12 0-16,-36 34 0 16,-11 18 0-16,33 32 0 15,29 24 0-15,55-20-488 16,25-10-857-16</inkml:trace>
  <inkml:trace contextRef="#ctx0" brushRef="#br0" timeOffset="61161.67">4857 10131 2208 0,'0'0'368'0,"0"0"132"0,0 0-44 15,0 0-151 1,0 0-46-16,0 0-259 16,0 0 0-16,-12-75 0 15,1 136 0-15,-5 43 0 0,-3 38 0 16,1 12 0-16,5-23 0 16,6-37 0-16,7-38 0 15,0-12 0-15,2-4 0 16,11-4 0-16,6-8 0 15,-2-17 0-15,1-11 0 16,5-17 0-16,3-27 0 16,5-14 0-16,5-12 0 15,0 0 0-15,-3 5 0 16,0 19 0-16,-6 20 0 16,0 20 0-16,2 6 0 15,2 35 0-15,5 12 0 16,4 10 0-16,7 3 0 0,1-4 0 15,4-12 0-15,-4-10 0 16,-7-16 0-16,-8-14 0 16,-13-4-38-16,-11-18 32 15,-9-22-2-15,0-12 8 16,-16-14 0-16,-13-8 1 16,-4 1 2-16,0 7-1 15,6 16 44-15,5 20-46 16,10 14 0-16,10 12 0 15,2 4 0-15,9 0 0 16,24 4 0-16,19 6 0 16,15-8 0-16,9-2 0 0,3-12 0 15,0-18 0 1,-10-8 0-16,-16-8 0 0,-11-4 0 16,-17-7 0-16,-9-1 0 15,-14 0 0-15,-2 4 0 16,0 10 0-16,-7 14 0 15,-4 16 0-15,0 14 0 16,-3 18 0-16,-5 50 0 16,-4 40 0-16,3 3 0 15,5-5 0-15,5-18 0 16,10-23 0-16,0-1 0 16,0-5 0-16,6-16 0 15,7-17 0-15,-3-16 0 0,4-10 0 16,1-4 0-16,6-28 0 15,4-12 0-15,1-10 0 16,6-3 0-16,-1 5 0 16,-2 14 0-16,-6 14 0 15,0 16 0-15,-3 8 0 16,-4 22 0-16,2 18 0 16,-3 9 0-16,1 5 0 15,-1 0 0-15,1-8 0 16,1-10 0-16,4-12 0 15,1-10 0-15,3-12 0 16,4-2 0-16,0-12 0 16,4-18 0-16,3-10 0 0,2-7 0 15,-5-4 0 1,-2 1 0-16,-8 7 0 0,-8 13 0 16,-6 14 0-16,-6 14 0 15,-1 2 0-15,0 20 0 16,2 20 0-16,3 10 0 15,7 7 0-15,7-3 0 16,6-6 0-16,6-14 0 16,10-12 0-16,4-16 0 15,2-6 0-15,2-16 0 16,-2-18 0-16,-7-12 0 16,-6-11 0-16,-7-7 0 0,-5-24 0 15,-3-26 0 1,-13 5 0-16,-4 15 0 0,-4 20 0 15,0 32 0-15,-2 12 0 16,-8 10 0-16,-3 20 0 16,-6 34 0-16,-3 56 0 15,-3 41 0-15,8-1 0 16,8-18 0-16,9-36 0 16,0-21 0-16,15 1 0 15,16 0 0-15,15-6 0 16,11-18 0-16,8-20 0 15,6-12 0-15,0-8 0 16,-2-24 0-16,-9-8 0 16,-6-8 0-16,-12-9 0 15,-8-7 0-15,-10-4 0 16,-10-2 0-16,-12 8 0 0,-2 12 0 16,-12 20 0-16,-16 25 0 15,-8 12 0-15,-4 43 0 16,0 20 0-16,9 16 0 15,13 4 0-15,16-5 0 16,2-9 0-16,29-18 0 16,18-20 0-16,8-20-48 15,21-28-330-15,-14-24-507 16,-18-8-639-16</inkml:trace>
  <inkml:trace contextRef="#ctx0" brushRef="#br0" timeOffset="61333.52">6561 9922 2822 0,'0'0'898'16,"0"0"-777"-16,0 0-113 16,0 0-8-16,0 0-260 15,0 0-558-15</inkml:trace>
  <inkml:trace contextRef="#ctx0" brushRef="#br0" timeOffset="62732.4">8965 10651 2354 0,'0'0'635'0,"0"0"-374"15,0 0 113-15,0 0-51 0,0 0-174 16,0 0-149-16,92-127 0 15,-59 60 0-15,2-25 0 16,-8-26 0-16,-11-21 0 16,-14 13 0-16,-2 30 0 15,0 38 0-15,-16 33 0 16,1 14 0-16,-5 11 0 31,-11 23 0-31,-3 72 0 0,5 51 0 16,14 19 0-16,15-5 0 15,11-40 0-15,18-47 0 16,2-23 0-16,7-14 0 16,13-6 0-16,10-10 0 15,10-14 0-15,-5-6 0 16,-5-32 0-16,-8-20 0 0,-13-15 0 16,-9-27 0-1,-10-28 0-15,-13 6 0 16,-6 11 0-16,-2 25 0 15,0 36 0-15,-4 10 0 0,-5 16 0 16,-2 18 0-16,-2 56 0 16,-3 50 0-16,1 34 0 15,6-3 0-15,7-27 0 16,2-42 0-16,0-23 0 16,4-1 0-16,7-6 0 15,5-6 0-15,-3-16 0 16,-2-16 0-16,0 0 0 15,0-24 0-15,3-14 0 16,1-11 0-16,6-5 0 16,0 3 0-16,2 6 0 0,-1 13 0 15,1 16 0 1,-2 14 0-16,2 2 0 0,4 26 0 16,0 10 0-16,6 6 0 15,5-1 0-15,2-4 0 16,7-8 0-16,2-13 0 15,4-12 0-15,-1-4 0 16,-3-9 0-16,-7-17 0 16,-7-7 0-16,-8-10 0 15,-12-5 0-15,-7-8 0 16,-8-2 0-16,0 4 0 16,-4 10 0-16,-15 18 0 15,-1 24 0-15,-2 10 0 16,-2 40 0-16,3 18 0 15,10 6 0-15,11 2 0 0,3-10 0 16,30-13 0-16,15-17 0 16,18-18 0-16,5-16 0 15,2-10 0-15,-6-27 0 16,-9-9 0-16,-15-9 0 16,-14-6 0-16,-16-5 0 15,-11-2 0-15,-2 6 0 16,-11 9 0-16,-12 17 0 15,1 17 0-15,0 16 0 16,2 3 0-16,4 29 0 16,7 9 0-16,7 6 0 15,2 2 0-15,18-4 0 16,18-10 0-16,10-6 0 0,8-10 0 16,-3-6 0-16,-6-4 0 15,-12 0 0-15,-11 8 0 16,-13 6 0-16,-9 8 0 15,0 8 0-15,0 3 0 16,0-2 0-16,0-4 0 16,16-9 0-16,17-12 0 15,14-12 0-15,11-2 0 16,8-26 0-16,2-12 0 16,-5-9 0-16,-11-6 0 15,-9-6 0-15,-12-7 0 16,-13-2 0-16,-9-1 0 0,-9 7 0 15,0 12 0 1,-12 20 0-16,-11 24 0 0,-4 8 0 16,-4 40 0-16,2 25 0 15,10 15 0-15,15 6 0 16,4-4 0-16,21-12 0 16,18-12 0-16,11-17 0 15,0-19 0-15,0-17 0 16,-8-5-152-16,-22-37-324 15,-13-3-247-15,-7-5-609 0</inkml:trace>
  <inkml:trace contextRef="#ctx0" brushRef="#br0" timeOffset="62936.81">9451 10000 2926 0,'0'0'739'0,"0"0"-443"16,0 0-161-16,0 0-135 16,0 0 0-16,214-22 0 15,-54 12 0-15,-15 2-639 16,-22 0-2081-16</inkml:trace>
  <inkml:trace contextRef="#ctx0" brushRef="#br0" timeOffset="63437.06">12875 10054 1949 0,'0'0'1099'0,"0"0"-539"16,0 0-251-16,0 0-130 15,0 0-179-15,0 0 0 16,0 0 0-16,-44 96 0 16,26-20 0-16,9 7 0 15,9-7 0-15,7-10 0 16,28-16 0-16,15-20 0 15,3-18 0-15,2-12 0 16,-5-12 0-16,-6-26 0 16,-9-12 0-16,-5-10 0 15,-6-2 0-15,1-1 0 16,-3 9 0-16,3 14 0 0,3 16 0 16,9 19 0-16,3 5 0 15,4 21 0-15,3 19 0 16,-3 11 0-16,-5 3 0 15,-13 2 0-15,-13-2 0 16,-13-4 0-16,0-6 0 16,-29-6 0-16,-8-7 0 15,-10-12 0-15,-20-12 0 16,11-6-224-16,5-1-803 0</inkml:trace>
  <inkml:trace contextRef="#ctx0" brushRef="#br0" timeOffset="63624.74">12769 9489 2819 0,'0'0'750'16,"0"0"-603"-16,0 0-34 15,0 0-77-15,0 0-36 16,0 0-90-16,0 0-624 15,62 62-955-15</inkml:trace>
  <inkml:trace contextRef="#ctx0" brushRef="#br0" timeOffset="65337.98">15286 10249 1207 0,'0'0'313'0,"0"0"-82"15,0 0 92-15,0 0 173 16,0 0-170-16,0 0 38 16,93-111-51-16,-81 83-35 15,-10-2-107-15,-2 0-97 16,-4 0-74-16,-23 4 0 15,-8 8 0-15,-15 8 0 16,-8 10 0-16,-6 14 0 16,-5 32 0-16,4 18 0 15,12 14 0-15,13 8 0 16,17-3 0-16,19-7 0 0,4-14 0 16,27-16 0-16,13-14 0 15,7-16 0-15,4-14 0 16,-2-2 0-16,-7-21 0 15,-7-14 0-15,-10-11 0 16,-7-6 0-16,-7-4 0 16,-4 4 0-16,-3 5 0 15,-4 14 0-15,0 12 0 16,0 16 0-16,2 5 0 16,1 9 0-16,4 23 0 15,3 13 0-15,4 5 0 16,6 2 0-16,2-6 0 15,7-6 0-15,0-12 0 0,0-9 0 16,-2-14 0 0,-5-5 0-16,-2-8 0 0,1-22 0 15,-4-12 0-15,3-8 0 16,-5-2 0-16,4 2 0 16,-6 10 0-16,-2 14 0 15,-2 13 0-15,0 13 0 16,2 0 0-16,0 22 0 15,3 13 0-15,1 3 0 16,-2 4 0-16,1-4 0 0,-3-4 0 16,-2-10 0-1,0-6 0-15,-2-10 0 16,1-6 0-16,2-2 0 0,3-10 0 16,7-22 0-16,7-10 0 15,6-6 0-15,1 0 0 16,-3 6 0-16,-2 11 0 15,-10 13 0-15,0 13 0 16,-7 5 0-16,2 9 0 16,1 22 0-16,2 11 0 15,2 4 0-15,1 0 0 16,3-4 0-16,2-6 0 16,0-6 0-16,23-8 0 15,-6-5-462-15,1-10-911 0</inkml:trace>
  <inkml:trace contextRef="#ctx0" brushRef="#br0" timeOffset="68136.53">17866 10257 456 0,'0'0'1994'0,"0"0"-1345"0,0 0-340 16,31-145 61-16,-31 97-52 16,-2 4-318-16,-22 2 0 15,-8 12 0-15,-7 12 0 16,-11 18 0-16,-8 6 0 15,-1 38 0-15,-3 18 0 16,6 16 0-16,8 5 0 16,19-1 0-16,19-12 0 15,10-12 0-15,15-16 0 16,23-16 0-16,9-16 0 16,2-10 0-16,-1-10 0 15,-5-22 0-15,-7-14 0 0,-9-12 0 16,-6-6 0-16,-5-2 0 15,-3 5 0-15,-3 15 0 0,-6 20 0 16,-2 16 0-16,3 10 0 16,-3 16 0-16,7 27 0 15,2 11 0-15,7 8 0 16,6 0 0-16,3-8 0 16,4-12 0-16,0-14 0 15,-1-14 0-15,-6-14 0 16,-4 0 0-16,-2-22 0 15,-3-18 0-15,-1-10 0 16,-1-9 0-16,1 1 0 16,-6 8 0-16,-1 13 0 0,-3 16 0 15,1 17 0 1,-2 4 0-16,1 20 0 0,2 22 0 16,5 8 0-1,3 7 0-15,6-5 0 0,0-10 0 16,2-14 0-1,3-10 0-15,-1-14 0 16,-2-4 0-16,3-12 0 0,-2-22 0 16,-2-8 0-16,2-8 0 15,-3 0 0-15,-3 8 0 16,-5 11 0-16,-5 17 0 16,-3 14 0-16,0 0 0 0,6 31 0 15,5 11 0-15,8 10 0 16,10 0 0-1,13-4 0-15,14-10 0 0,15-14 0 16,4-16 0-16,4-8 0 16,0-12 0-16,-12-24 0 15,-11-12 0-15,-14-12 0 16,-15-6 0-16,-15-5 0 16,-9 9 0-16,-7 10 0 15,-2 18 0-15,-21 22 0 16,-12 12 0-16,-7 24 0 15,-6 24 0-15,4 14 0 16,7 3 0-16,14-3 0 0,17-10 0 16,6-12 0-1,17-14 0-15,22-18 0 0,5-8 0 16,0-14 0-16,-1-20 0 16,-8-8 0-16,-8-2 0 15,-10-1 0-15,-3 7 0 16,-7 8 0-16,-3 10 0 15,-4 14 0-15,0 6 0 16,0 18 0-16,0 31 0 16,0 35 0-16,2 38 0 15,5 40 0-15,2 17 0 16,2-3 0-16,-4-15 0 16,-5-25 0-16,-2-26 0 15,0-25 0-15,0-27 0 16,-5-16 0-16,-5-4 0 0,-6-6 0 15,-2-8 0 1,-6-22 0-16,-5-2 0 0,-7-28 0 16,-4-18 0-16,-5-32 0 15,5-43 0-15,20-49 0 16,20-26 0-16,27-3 0 16,39 19 0-16,19 37 0 15,0 35 0-15,-12 32 0 16,-12 29 0-16,-8 19 0 15,3 10 0-15,-1 9 0 16,1 9 0-16,-11 9 0 16,-14 29 0-16,-4 10 0 15,-7 7 0-15,-4-1 0 0,-3-4 0 16,-2-10 0 0,-2-10 0-16,0-14 0 0,-3-10 0 15,2-6 0-15,2-10 0 16,3-20 0-16,6-8 0 15,-1-6 0-15,1 0 0 16,2 4 0-16,-2 9 0 16,-3 13 0-16,-3 8 0 15,1 10 0-15,-1 0 0 16,3 23 0-16,1 4 0 16,2 8 0-16,-1-5 0 15,-5-6 0-15,-3-8 0 16,0-10 0-16,-1-6 0 0,2-6 0 15,5-22 0-15,3-8 0 16,6-6 0-16,2 2 0 16,2 5 0-16,-3 9 0 15,-1 12 0-15,-5 12 0 16,0 2 0-16,0 16 0 16,7 17 0-16,4 5 0 15,9 2 0-15,9-4 0 16,4-8 0-16,10-14 0 15,-1-14 0-15,-2 0 0 16,-4-22 0-16,-10-14 0 16,-5-6 0-16,-12-7 0 15,-9-5 0-15,-11-2 0 16,-9 6 0-16,0 8 0 0,-14 14 0 16,-12 20 0-16,-6 8 0 15,1 32 0-15,4 20 0 16,10 14 0-16,11 4 0 15,6-1 0-15,10-11 0 16,24-12 0-16,9-16 0 16,5-16 0-16,4-14 0 15,-4-2 0-15,-3-26 0 16,-5-10 0-16,-4-6 0 16,-5-7 0-16,0 0 0 15,-4 4 0-15,-5 11 0 16,-4 14 0-16,-5 20 0 15,-4 2 0-15,0 39 0 0,-2 12 0 16,-2 12 0 0,1 3 0-16,-2-6 0 0,5-12 0 15,3-16 0-15,3-20 0 16,5-12 0-16,3-10 0 16,4-28 0-16,2-8 0 15,6-10 0-15,1-3 0 16,6 5 0-16,1 10 0 15,-2 12 0-15,1 16 0 16,-3 16 0-16,-6 8 0 0,-4 28 0 16,-3 11 0-16,-1 4 0 15,2-4 0-15,2-9 0 16,2-14 0-16,2-20 0 16,3-4 0-16,-1-28 0 15,2-18 0-15,-6-12 0 16,-4-13 0-16,-5-21 0 15,-6-30 0-15,-10-25 0 16,-6 9 0-16,0 30 0 16,-11 40 0-16,-7 40 0 15,0 11 0-15,-2 17 0 16,-6 27 0-16,3 69 0 16,10 52 0-16,9 20 0 15,4-3 0-15,15-41 0 16,10-42 0-16,-1-29 0 0,5-17 0 15,9-10 0-15,8-12 0 16,8-14 0-16,0-8 0 16,-3-32 0-16,-2-12 0 15,-6-5 0-15,-4 3 0 16,-7 6 0-16,-10 14 0 16,-7 14 0-1,-4 16 0-15,-6 4 0 16,2 30 0-16,-3 18 0 15,0 11 0-15,3-1 0 16,5-4 0-16,5-12 0 16,3-16 0-16,5-16 0 15,4-10 0-15,2-12 0 0,0-20 0 16,1-8 0 0,-1-2 0-16,0 4 0 0,0 5 0 15,-2 11 0-15,0 12 0 16,-3 10 0-16,1 0 0 15,0 22 0-15,2 6 0 16,2 2 0-16,7-5 0 16,7-7 0-16,5-12 0 15,8-6 0-15,0-8 0 16,-2-20 0-16,-4-11 0 16,-12-5 0-16,-7-6 0 15,-8-4 0-15,-8-2 0 16,-7 2 0-16,-8 6 0 15,-2 10 0-15,0 14 0 16,-12 17 0-16,-3 7 0 0,-5 36 0 16,-4 39 0-16,3 37 0 15,5 30 0-15,10 9 0 16,6-29 0-16,0-32 0 16,0-33 0-16,0-7 0 15,0 10 0-15,0 6 0 16,0 4 0-16,-7-12 0 15,-1-11 0-15,0-18 0 16,8-12-200-16,0-17-438 16,19-17-187-16,-3-6-263 0</inkml:trace>
  <inkml:trace contextRef="#ctx0" brushRef="#br0" timeOffset="68402.48">22323 9611 2751 0,'0'0'738'0,"0"0"-428"16,0 0-13-16,0 0-297 16,166 2 0-16,-23-2 0 15,-5 0 0-15,-24 0 0 16,-45 0 0-16,-34 0 0 15,-8 0 0-15,-15-2-113 16,-12 2-263-16,-62 0-314 16,-13 2-117-16,-4 8-635 0</inkml:trace>
  <inkml:trace contextRef="#ctx0" brushRef="#br0" timeOffset="68589.89">25562 9537 3225 0,'0'0'0'16,"0"0"-190"-16,-75 132-867 0</inkml:trace>
  <inkml:trace contextRef="#ctx0" brushRef="#br0" timeOffset="69324.48">24744 9200 1348 0,'0'0'400'0,"0"0"-57"16,0 0 160-16,0 0-153 16,0 0 7-16,0 0-73 15,0 0-23-15,-11-36-11 16,11 48-250-16,0 36 0 15,0 48 0-15,0 55 0 0,0 23 0 16,11 9 0 0,5-13 0-16,-1-26 0 0,1-10 0 15,-5-27 0-15,-1-33 0 16,-6-26 0-16,-4-20 0 16,0-4 0-16,0-7 0 15,0-12 0-15,-10-5 0 16,0-32-41-16,1-22-229 15,5-36 17-15,4-42-80 16,2-41-27-16,19-15 126 16,6 13 162-16,-6 43 72 15,-8 54 132-15,-4 29 147 0,0 22 69 16,2 3-56-16,5 5-28 16,4 7-111-16,8 12-87 15,9 0-37-15,2 20-29 16,3 12 0-16,-6 11 0 15,-9 3 0-15,-13 2 0 16,-14 0 0-16,-5-2 0 16,-31 0 0-16,-8-6 0 15,-6-3 0-15,8-9 0 16,13-9 0-16,29-10-258 16,5-7-459-16,26-2-572 0</inkml:trace>
  <inkml:trace contextRef="#ctx0" brushRef="#br0" timeOffset="70238.19">25776 9621 1515 0,'0'0'894'16,"0"0"-437"-16,0 0 54 16,-11-102-141-16,-7 86-21 15,-5 12-349-15,-8 4 0 16,-6 27 0-16,-5 22 0 15,1 11 0-15,5 6 0 16,12-2 0-16,13-8 0 16,11-16 0-16,2-11 0 15,25-15 0-15,6-14 0 16,5 0 0-16,1-24 0 16,-4-14 0-16,-4-11 0 15,-6-2 0-15,-6-8 0 16,0 1 0-16,-9 8 0 0,-3 12 0 15,-5 16 0-15,0 15 0 16,-2 7 0-16,0 25 0 16,3 21 0-16,4 14 0 15,6 6 0-15,9-2 0 16,9-5 0-16,9-13 0 16,10-16 0-16,6-16 0 15,2-14 0-15,-1-12 0 0,-4-26 0 16,-1-15 0-16,-10-13 0 15,-7-10 0-15,-6-24 0 16,-8-27 0-16,-10 13 0 16,-7 16 0-16,-4 24 0 0,0 38 0 15,0 12 0-15,-11 16 0 16,-4 16 0-16,-5 60 0 16,-7 44 0-16,2 34 0 15,10-3 0-15,11-31 0 16,4-36 0-16,8-30 0 15,24 2 0-15,9-7 0 16,13-9 0-16,4-24 0 16,5-8 0-16,-3-26 0 15,-4-20 0-15,-10-13 0 16,-8-11 0-16,-4-24 0 0,-12 6 0 16,-6-3 0-16,-10 9 0 15,-4 30 0-15,-2 12 0 16,0 30 0-16,0 10 0 15,-8 44 0-15,-4 23 0 16,-1 13 0-16,6 2 0 16,5-4 0-16,2-14 0 15,0-16 0-15,5-16 0 16,8-18 0-16,3-14 0 16,-1 0 0-16,5-23 0 15,5-14 0-15,2-7 0 16,2-2 0-16,-1 4 0 0,1 6 0 15,-2 14 0-15,-5 15 0 16,-1 7 0-16,-2 21 0 16,1 17 0-16,3 6 0 15,1 4 0-15,0-2 0 16,1-9 0-16,-5-12 0 16,-7-13 0-16,-10-12-290 15,-16-22-25-15,-21-16-630 16,-9-6-614-16</inkml:trace>
  <inkml:trace contextRef="#ctx0" brushRef="#br0" timeOffset="70363.27">26271 9240 1564 0,'0'0'1560'0,"0"0"-1004"16,0 0-140-16,0 0-416 0,0 0 0 15,116-12 0-15,26 12 0 16,-10 8-224-16,-5-4-1322 0</inkml:trace>
  <inkml:trace contextRef="#ctx0" brushRef="#br0" timeOffset="71904.19">27975 9220 2320 0,'0'0'612'0,"0"0"-358"0,60-151 216 15,-11 83-236-15,3 8-87 16,-4 12-88-16,-10 20-59 16,-7 22 0-16,-13 14 0 15,-5 60 0-15,-7 58 0 16,-6 59 0-16,-2 26 0 15,-17 1 0-15,5-13 0 16,6-27 0-16,6-9 0 16,2-37 0-16,2-32 0 15,16-36 0-15,9-22 0 16,8-7 0-16,9-14 0 0,15-12 0 16,-1-10 0-16,2-37 0 15,0-30 0-15,-8-38 0 16,-19-40 0-16,-24-19 0 15,-14 3 0-15,-30 35 0 16,-8 45 0-16,1 30 0 16,-5 22 0-16,-6 5 0 15,-3 8 0-15,-2 10 0 16,11 13 0-16,19 0 0 16,11 14 0-16,17 3 0 15,0-5 0-15,19-4 0 0,18-6 0 16,7-2 0-16,6-13 0 15,0-16 0-15,-2-10 0 16,-11-2 0-16,-5-4 0 16,-12 5 0-16,-7 8 0 15,-9 14 0-15,-1 8 0 16,-3 6 0-16,0 4 0 16,0 0 0-16,7 6 0 15,6 8 0-15,9 4 0 16,10 2 0-16,3 0 0 15,5 2 0-15,-7 2 0 16,-4 2 0-16,-8 5 0 16,-11 2 0-16,-4 3 0 0,-6-1 0 15,2-5 0 1,4-4 0-16,9-6 0 0,12-8 0 16,11-10 0-1,11-2 0-15,5-4 0 0,2-22 0 16,-3-8 0-16,-8-6 0 15,-10-4 0-15,-10-1 0 16,-8 8 0-16,-7 10 0 16,-8 15 0-16,-2 12 0 15,0 6 0-15,-4 31 0 16,-10 14 0-16,5 12 0 16,9 1 0-16,0-2 0 0,9-10 0 15,20-12 0-15,4-12 0 16,5-13 0-16,0-15 0 15,-2 0 0-15,-3-18 0 16,-6-17 0-16,-5-7 0 16,-8-8 0-16,-12-6 0 15,-2-4 0-15,-16 0 0 16,-20 6 0-16,-6 11 0 16,-3 15 0-16,3 12 0 15,9 14 0-15,8 2 0 16,14 0 0-16,11 2 0 15,0 4 0-15,9 2 0 16,18-6 0-16,8-2 0 16,10 0 0-16,4 0 0 15,2 0 0-15,-2-2 0 0,0 2 0 16,-5 4 0 0,-3 20 0-16,-5 14 0 0,-5 10 0 15,-2 9 0-15,-9 3 0 16,-5-2 0-16,-4-8 0 15,-5-12 0-15,-4-12 0 16,-2-14 0-16,0-10 0 16,0-2 0-16,0-16 0 15,0-16 0-15,0-12 0 16,0-6 0-16,10-6 0 16,15 0 0-16,2 7 0 15,2 11 0-15,-3 14 0 16,3 16 0-16,-2 8 0 15,-2 18 0-15,-1 22 0 16,-1 11 0-16,-8 5 0 0,-4-2 0 16,-4-6 0-16,-3-14 0 15,-4-10 0-15,3-14 0 16,-1-10 0-16,0-2 0 31,7-24 0-31,4-12 0 0,7-10 0 16,7-6 0-16,8-4 0 15,8 3 0-15,-3 12 0 16,-2 14 0-16,-7 19 0 16,-6 10 0-16,-5 24 0 15,-5 24 0-15,-3 15 0 0,-1 3 0 16,-1 0 0 0,9-8 0-16,5-14 0 0,10-16 0 15,12-18 0-15,12-10 0 16,12-22 0-16,5-24 0 15,-4-12 0-15,-9-8 0 16,-16-31 0-16,-20 15 0 16,-23 14-1258-16</inkml:trace>
  <inkml:trace contextRef="#ctx0" brushRef="#br0" timeOffset="72936.38">4336 12741 871 0,'0'0'1833'0,"0"0"-1619"16,0 0 58-16,0 0 10 16,0 0-78-16,-5-144-126 15,47 73-51-15,18-27 4 16,16-24 32-16,-6 12-9 16,-16 14-12-16,-17 24-18 15,-22 33-1-15,-4 7-2 16,-6 8 0-16,-5 20 15 15,-10 4-36-15,-19 16 0 16,-2 20 0-16,-2 14 0 0,6 8 0 16,16 7 0-1,11 1 0-15,11-6-23 0,30-2 7 16,12-8-2-16,2-6 9 16,-3-5-12-16,-12-12-45 15,-18-4 21-15,-22-3 10 16,-2 0 35-16,-43 2 12 15,-22-2 20-15,-16 0-8 16,-7-8 19-16,3-4-1 16,15-6-9-16,20-2-13 15,18 0 7-15,22 0-27 16,12-10-24-16,36-18-242 16,11 0-572-16,5 0-1158 0</inkml:trace>
  <inkml:trace contextRef="#ctx0" brushRef="#br0" timeOffset="73896.16">5048 12274 2232 0,'0'0'505'0,"0"0"22"16,0 0-61-16,0 0-233 15,0 0-100-15,0 0-133 16,0 0 0-16,-10 124 0 15,10-65 0-15,0-4 0 16,19-6 0-16,12-15 0 0,10-16 0 16,3-12 0-16,0-6 0 15,-3-12 0-15,-10-18 0 16,-14-8 0-16,-12-7 0 16,-5-3 0-16,-24-4 0 15,-19 0 0-15,-5 4 0 16,-2 12 0-16,6 8 0 15,13 12 0-15,13 10 0 16,9 2 0-16,9 4 0 16,2 0 0-16,25 0 0 15,11 0 0-15,13 0 0 16,6 0 0-16,7 0 0 16,-2 0 0-16,-5 0 0 0,-7 20 0 15,-13 20 0-15,-10 10 0 16,-7 10 0-16,-4 5 0 15,-3-3 0-15,0-6 0 16,4-14 0-16,0-12 0 16,5-16 0-16,3-12-12 15,4-2 12-15,0-22 0 16,-3-12 1-16,-3-11 10 16,-7-6-11-16,-3-6 0 15,-7-1 0-15,-1 6 0 16,0 8 0-16,-3 16 0 15,0 16 0-15,2 12 0 0,3 10 0 16,4 28 0 0,7 14 0-16,4 10 0 0,5 2 0 15,11-7 0-15,4-11 0 16,7-14 0-16,1-18 0 16,0-14 0-16,-5-4 0 15,-7-26 0-15,-7-9 0 16,-10-8 0-16,-13-10 0 15,-6-5 0-15,-2-2 0 16,-10 0 0-16,-13 8 0 16,-4 13 0-16,2 15 0 15,3 19 0-15,2 9 0 16,7 9 0-16,4 23 0 16,7 11 0-16,2 3 0 15,6 2 0-15,21-6 0 0,11-8 0 16,7-10 0-16,3-10 0 15,4-6 0-15,-8-4 0 0,-3-1 0 16,-10 2 0-16,-12 5 0 16,-3 8 0-16,-7 8 0 15,-7 6 0-15,0 7 0 16,-2-3 0-16,0-2 0 16,5-8 0-16,0-8 0 15,4-8 0-15,8-8 0 16,8-2 0-16,10-12 0 15,10-16 0-15,4-10 0 16,2-6 0-16,-1-25-120 16,-17 11-529-16,-14 10-958 0</inkml:trace>
  <inkml:trace contextRef="#ctx0" brushRef="#br0" timeOffset="74396.1">7201 11989 2552 0,'0'0'691'0,"0"0"-312"15,0 0 95-15,0 0-474 16,0 0 0-16,-43 116 0 16,21-39 0-16,2 11 0 15,9 2 0-15,11-4 0 16,2-10 0-16,38-13 0 16,18-19 0-16,17-18 0 15,15-22 0-15,3-4 0 16,-4-26 0-16,-8-14 0 15,-16-10 0-15,-21-7 0 16,-15-3 0-16,-18-2 0 16,-11 4 0-16,0 6 0 15,-9 14 0-15,-6 16 0 16,1 18 0-16,-3 4 0 16,0 36 0-16,-2 20 0 0,3 14 0 15,5 6 0 1,9 3 0-16,2-11 0 0,27-10 0 15,66-22 0-15,-3-14-279 16,3-20-937-16</inkml:trace>
  <inkml:trace contextRef="#ctx0" brushRef="#br0" timeOffset="75130.89">9580 12683 1846 0,'0'0'925'15,"0"0"-472"-15,0 0-161 16,0 0-100-16,0 0-24 0,54-142-54 16,-8 76-53-1,1-9-35-15,-2-7-7 0,-7-8-19 16,-7-5 0-16,-11-1 0 15,-8 6 0-15,-10 14 0 16,-2 20 0-16,0 24 0 16,0 25 0-16,-8 11 0 15,-5 59 0-15,-5 43 0 16,5 41 0-16,7 13 0 16,6-13 0-16,0-35 0 15,19-42 0-15,6-20 0 16,4-18 0-16,8-2 0 15,11-10 0-15,5-8 0 0,4-12 0 16,-1-16 0 0,-4-22 0-16,-3-10 0 0,-7-8 0 15,-8 0 0-15,-10 7 0 16,-9 15 0-16,-7 16 0 16,-8 18 0-16,0 4 0 15,0 35 0-15,0 12 0 16,0 12 0-16,0 1 0 15,24-6 0-15,11-10 0 16,15-14 0-16,5-13 0 16,6-18 0-16,-3-3 0 15,-10-18 0-15,-15-14 0 0,-19-10 0 16,-14-6 0 0,-18-2 0-16,-30-2 0 0,-17 6 0 15,-13 6 0-15,-5 12 0 16,-1 6 0-16,6 7 0 15,-7-5-101-15,20 6-733 16,19-2-1417-16</inkml:trace>
  <inkml:trace contextRef="#ctx0" brushRef="#br0" timeOffset="75302.75">9948 12155 2186 0,'0'0'1086'16,"0"0"-549"-16,0 0-250 15,0 0-287-15,0 0 0 16,0 0 0-16,0 0 0 0,176-33 0 16,-11 29 0-1,-18 0-159-15,-7 0-1411 0</inkml:trace>
  <inkml:trace contextRef="#ctx0" brushRef="#br0" timeOffset="76623.02">11525 12828 3267 0,'0'0'690'0,"0"0"-551"0,0 0-139 15,0 0 0 1,116-143 0-16,-62 79 0 0,6-9 0 15,-2-7 0-15,-5-8 0 16,-8-6 0-16,-12 2 0 16,-15 6 0-16,-16 13 0 15,-2 23 0-15,-20 20 0 16,-13 24 0-16,-8 6 0 16,1 24 0-16,7 18 0 15,10 8 0-15,19 7 0 16,4-1 0-16,36-2 0 15,22-4 0-15,11-4 0 0,9-6 0 16,-3-2 0 0,-7-4 0-16,-17-2 0 15,-22-1 0-15,-23-1 0 0,-8-1 0 16,-40 0 0-16,-16-5 0 31,-4-6 0-31,3-6 0 0,13-8 0 16,17-4 0-16,20-2 0 15,9-22 0-15,13-16 0 16,29-10 0-16,14-12 0 16,9-5-24-16,4 3-9 15,-4 8 9-15,-12 14 24 16,-14 12 1-16,-16 14 79 16,-11 11-80-16,-12 5 0 15,0 13 0-15,0 21 0 16,0 10 0-16,0 6 0 0,0 2 0 15,4-1 0 1,21-11 0-16,13-11 0 0,6-12 0 16,7-16 0-16,1-1 0 15,-4-19 0-15,-2-20 0 16,-9-4 0-16,-6-8 0 16,-8 3 0-16,-6 8 0 15,-8 12 0-15,-2 14 0 16,-5 14 0-16,3 0 0 15,3 28 0-15,4 12 0 16,1 8 0-16,7 4 0 16,0-3 0-16,-2-9 0 15,-1-12 0-15,-5-12 0 16,-3-10 0-16,-3-6 0 0,4-4 0 16,1-23 0-16,9-10 0 15,4-7 0-15,7-5 0 16,5 1 0-16,0 6 0 15,-3 10 0-15,-6 10 0 16,-7 12 0-16,-4 10 0 16,-1 4 0-16,1 24 0 15,4 10 0-15,4 6 0 16,7-2 0-16,5-2 0 16,7-11 0-16,1-14 0 15,1-15 0-15,-3 0 0 16,-7-28 0-16,-1-12 0 15,-8-12 0-15,-1-8 0 0,-4-10 0 16,-4-5 0-16,-3-4 0 16,-6 2 0-16,-1 7 0 15,-5 16 0-15,-2 14 0 16,0 22 0-16,0 18 0 16,0 12 0-16,0 50 0 15,0 36 0-15,0 32 0 16,0-1 0-16,0-25 0 15,0-34 0-15,0-22 0 16,4-6 0-16,6-3 0 16,-1-11 0-16,3-22 0 15,2-6 0-15,7-22 0 16,7-22 0-16,8-14 0 0,4-13 0 16,4-9 0-1,4-4 0-15,-4 2 0 0,-9 14 0 16,-8 15 0-16,-13 21 0 15,-10 18 0-15,-4 14 0 16,-2 4 0-16,-23 26 0 16,-6 13 0-16,-4 8 0 15,1 6 0-15,7 1 0 16,11-4 0-16,14-2 0 16,2-8 0-16,31-6 0 15,19-8 0-15,14-7 0 16,13-12 0-16,-4-7 0 15,-4-4 0-15,-16 0 0 0,-28-28-143 16,-16 0-391 0,-9-6-462-16</inkml:trace>
  <inkml:trace contextRef="#ctx0" brushRef="#br0" timeOffset="76795.67">12649 11502 2928 0,'0'0'786'16,"0"0"-504"-16,0 0-182 16,0 0-100-16,0 0 0 15,0 0 0-15,0 0 0 16,33-14-725-16</inkml:trace>
  <inkml:trace contextRef="#ctx0" brushRef="#br0" timeOffset="77061.23">15282 12475 1257 0,'0'0'1677'15,"0"0"-1073"-15,0 0-462 16,18 128 59-16,-18-86-60 16,-21 0-141-16,-14-2-4 15,-43 8-250-15,7-9-541 16,-3-10-971-16</inkml:trace>
  <inkml:trace contextRef="#ctx0" brushRef="#br0" timeOffset="78228.13">16412 11981 1579 0,'0'0'698'0,"0"0"-385"0,0-102 139 16,-3 56-190 0,-8 0-32-1,-4 6-60-15,-8 10-25 16,-8 9-7-16,-11 19-29 15,-8 8-109-15,-16 52 0 16,-5 47 0-16,11 27 0 16,20-1 0-16,28-29 0 15,12-38 0-15,18-28 0 16,18-6 0-16,8-10 0 16,10-12 0-16,-3-8 0 15,-7-30 0-15,-6-18 0 16,-13-8 0-16,-11-6 0 15,-10 0 0-15,-4 3 0 0,0 13 0 16,0 12 0-16,0 14 0 16,0 16 0-16,0 4 0 15,0 20 0-15,13 20 0 16,7 8 0-16,7 5 0 16,6 1 0-16,7-8 0 15,7-6 0-15,31-14-99 16,-11-10-509-16,-7-14-695 0</inkml:trace>
  <inkml:trace contextRef="#ctx0" brushRef="#br0" timeOffset="78963.97">17006 12025 2324 0,'0'0'775'0,"0"0"-406"0,0 0 93 15,0 0-296-15,0 0-166 16,0 0 0-16,-131-98 0 15,91 116 0-15,-5 22 0 16,3 14 0-16,7 8 0 16,14 3 0-16,17-5 0 15,4-8 0-15,29-18 0 16,17-16 0-16,10-18 0 16,6-4 0-16,-1-32 0 15,-10-14 0-15,-13-12 0 0,-11-8 0 16,-12-23 0-16,-8-23 0 15,-7 6 0-15,0 14 0 16,0 21 0-16,-5 31 0 16,-2 10 0-16,-1 14 0 15,-1 20 0-15,-3 36 0 16,0 56 0-16,3 36 0 16,7 1 0-16,2-21 0 15,6-35 0-15,21-27 0 16,13 0 0-16,18-4 0 15,15-8 0-15,14-20 0 16,9-14 0-16,2-14-159 16,-5-22-291-16,-12-10-130 15,-14-4 209-15,-20-3 159 0,-18 3 212 16,-21 4 220 0,-8 10 261-16,-8 10-158 0,-21 12 59 15,-10 14-118-15,-5 6-162 16,-8 32-102-16,2 12 0 15,0 12 0-15,11 7 0 16,12-4 0-16,15-6 0 16,12-11 0-16,3-14 0 15,23-18 0-15,13-16 0 16,3-6 0-16,0-32 0 0,-2-16 0 16,-6-12 0-16,-5-31 0 15,-8-31 0-15,-7-34 0 16,-5-3 0-16,-7 31 0 15,-2 50 0-15,0 47 0 16,0 28 0-16,0 9 0 16,0 0 0-16,-2 44 0 15,-2 48 0-15,4 46 0 16,0 17 0-16,10-3 0 16,15-36 0-16,2-37 0 15,6-23 0-15,44-2 0 16,-4-12-264-16,0-12-1042 0</inkml:trace>
  <inkml:trace contextRef="#ctx0" brushRef="#br0" timeOffset="79924.57">18998 11462 1528 0,'0'0'1611'16,"0"0"-1048"-16,-4-102-169 16,0 79-394-16,2 19 0 15,-4 8 0-15,4 57 0 16,-2 47 0-16,2 44 0 16,2 13 0-16,0-27 0 15,10-38 0-15,11-42 0 0,6-11 0 16,12-3 0-1,13-8 0-15,10-8 0 0,5-26 0 16,-2-4 0-16,-7-38 0 16,-5-18 0-16,-8-32 0 15,-7-31 0-15,-16-25 0 16,-8 7 0-16,-14 33 0 16,0 40 0-16,0 38 0 15,0 10 0-15,-5 14 0 16,-4 4 0-16,0 52 0 15,0 48 0-15,5 37 0 16,4-5 0-16,0-24 0 0,7-40 0 16,6-27 0-1,7-5 0-15,-1-4 0 0,2-6 0 16,-1-18 0-16,0-8 0 16,-2-8 0-16,0-24 0 15,1-11 0-15,2-4 0 16,1-2 0-16,-2 5 0 15,-2 10 0-15,-7 16 0 16,-3 14 0-16,-2 4 0 16,-2 30 0-16,3 14 0 15,1 10 0-15,6 3 0 16,3-3 0-16,10-10 0 16,7-14 0-16,3-14 0 15,2-16 0-15,-1 0 0 16,-5-22 0-16,-4-13 0 0,-4-6 0 15,-1-8 0-15,-4-3 0 16,-4 4 0-16,-3 4 0 16,-5 12 0-16,-2 16 0 15,-6 16 0-15,0 2 0 16,0 32 0-16,0 16 0 16,0 10 0-16,4 4 0 15,7-5 0-15,7-13 0 0,6-12 0 16,5-18 0-16,4-14 0 15,4-2 0-15,-2-24 0 16,1-14 0-16,-3-7 0 16,0-5 0-16,3-1 0 0,2-2 0 15,0 9 0 1,2 8 0-16,0 14 0 0,3 18 0 16,1 4 0-16,1 18 0 15,-1 16 0-15,1 10 0 16,-9 6 0-16,-7 3 0 15,-12-3 0-15,-13-4 0 16,-4-6 0-16,-27-8 0 16,-19-8 0-16,-10-8 0 15,-4-10 0-15,-5-8-105 16,17-20-624-16,17-8-871 0</inkml:trace>
  <inkml:trace contextRef="#ctx0" brushRef="#br0" timeOffset="80096.77">20906 11432 2606 0,'0'0'700'15,"0"0"-228"-15,0 0-154 16,0 0-318-16,0 0 0 16,-127-31 0-16,46 31-50 15,4 0-422-15,-10 3-518 0</inkml:trace>
  <inkml:trace contextRef="#ctx0" brushRef="#br0" timeOffset="80268.63">18729 11554 2812 0,'0'0'813'0,"0"0"-517"15,0 0-121-15,184-28-175 16,-28 4 0-16,25 0 0 15,-3-2 0-15,-53 6-92 16,-42 6-990-16</inkml:trace>
  <inkml:trace contextRef="#ctx0" brushRef="#br0" timeOffset="81796.32">22441 11444 2668 0,'0'0'555'0,"0"0"-324"16,0 0 257-16,-27-115-334 16,27 114-154-16,0 19 0 15,0 72 0-15,17 64 0 16,4 36 0-16,1 13 0 31,-2-17 0-31,-6-29 0 0,-4-11 0 16,-5-15 0-16,-1-31 0 15,-4-25 0-15,0-28 0 16,0-14 0-16,0-8 0 16,0-8 0-16,-6-23-24 15,-3-27-493-15,2-17-773 0</inkml:trace>
  <inkml:trace contextRef="#ctx0" brushRef="#br0" timeOffset="82062.06">22537 11787 2208 0,'0'0'829'0,"0"0"-332"16,0 0-128-16,0 0-176 16,0 0-193-16,0 0 0 15,0 0 0-15,120-84 0 16,-65 84 0-16,5 0 0 16,3 22 0-16,-3 11 0 15,-7 12 0-15,-13 9 0 16,-19 8 0-16,-21 4 0 0,-13 0 0 15,-41-3 0-15,-17-8 0 16,-10-6 0-16,3-13 0 16,11-14 0-16,21-10 0 15,19-12 0-15,23 0 0 16,4-12 0-16,64-28-87 16,3 2-521-16,0 6-552 0</inkml:trace>
  <inkml:trace contextRef="#ctx0" brushRef="#br0" timeOffset="83002.39">23441 11959 1437 0,'0'0'650'16,"0"0"-301"-16,0 0 143 0,49-142-144 15,-49 108-62-15,0 8-15 16,0 9-8-16,-20 16-263 15,-5 1 0-15,-6 23 0 16,-4 22 0-16,1 13 0 16,5 6 0-16,9 0 0 15,7-8 0-15,11-9 0 16,2-14 0-16,2-11 0 16,18-13 0-16,2-9 0 15,5-2 0-15,0-27 0 16,-1-11 0-16,-1-8 0 0,-2-10 0 15,-6 0 0-15,-1 4 0 16,-7 10 0-16,-3 15 0 16,-4 16 0-16,0 13 0 15,3 6 0-15,2 30 0 16,2 14 0-16,6 8 0 16,7 0 0-16,5-8 0 15,9-7 0 1,4-15 0-16,3-14 0 0,3-13 0 15,-1-1 0-15,-5-25 0 0,-5-19 0 16,-8-15 0-16,-2-29 0 16,-8-32 0-16,-9-23 0 15,-4 13 0-15,-4 36 0 16,0 41 0-16,0 38 0 16,0 8 0-16,0 7 0 15,0 17 0-15,0 47 0 16,0 40 0-16,0 32 0 15,4-5 0-15,9-29 0 16,3-34 0-16,5-28 0 16,10-4 0-16,9-3 0 15,11-11 0-15,4-21 0 16,5-1 0-16,-2-36 0 16,-8-14 0-16,-10-18 0 15,-9-28 0-15,-15-30 0 0,-8 7 0 16,-8 17 0-16,0 26 0 15,0 36 0-15,-2 16 0 16,-4 16 0-16,-8 27 0 16,-1 68 0-16,-1 37 0 15,5 16 0-15,9-17 0 16,2-39 0-16,0-38 0 16,4-18 0-16,9-4 0 15,3-6 0-15,1-7 0 16,-3-11 0-16,1-11 0 15,1-23 0-15,2-12 0 16,2-6 0-16,3 0 0 0,-1 8 0 16,0 16 0-16,2 14 0 15,3 14 0-15,2 10 0 16,3 26 0-16,3 6 0 16,-2 6 0-16,-1-4 0 15,-8-4 0-15,-5-8 0 16,-19-7-108-16,-14-12-494 15,-18-8-404-15</inkml:trace>
  <inkml:trace contextRef="#ctx0" brushRef="#br0" timeOffset="83158.53">23882 11594 2904 0,'0'0'719'0,"0"0"-384"16,0 0-197-16,0 0-138 15,196-6 0-15,-22 6 0 16,22 0 0-16,-38 0-578 16,-37-2-2303-16</inkml:trace>
  <inkml:trace contextRef="#ctx0" brushRef="#br0" timeOffset="83471.09">25855 11177 2352 0,'0'0'592'16,"0"0"-237"-16,0 0 231 15,-121-42-375-15,74 88-211 16,-3 52 0-16,8 51 0 15,13 29 0-15,21 7 0 16,8-15 0-16,0-23 0 16,17-11 0-16,-1-12 0 15,-5-26 0-15,-4-25 0 16,-7-23 0-16,0-16 0 16,0-4 0-16,-16-4 0 15,-11-12 0-15,-28-30-506 0,6-22-547 16,4-14-1092-16</inkml:trace>
  <inkml:trace contextRef="#ctx0" brushRef="#br0" timeOffset="84463.04">25355 11983 886 0,'0'0'1816'16,"0"0"-1295"-16,0 0-233 16,0 0 3-16,161-98-132 15,-68 60-98-15,3-4-28 16,8-5-31-16,1-7-2 15,-18 3 0-15,-2-12-1 16,-19-5 0-16,-21-2-13 16,-15-3 14-16,-22 4 1 0,-8 6 0 15,0 13 6-15,-16 22 16 16,-8 22 0-16,-5 10-23 16,-9 54 0-16,0 40 0 15,5 33 0 1,12-5 0-16,19-20 0 15,2-31 0-15,16-25 0 16,18 2 0-16,10-4 0 16,14-8 0-16,2-22 0 15,2-18 0-15,-6-2 0 16,-9-28 0-16,-9-14 0 16,-9-10 0-16,-9-2 0 15,-4-1 0-15,-8 11 0 16,-3 16 0-16,-3 15 0 0,0 15 0 15,-2 11 0 1,0 29 0-16,3 14 0 0,1 9 0 16,7-3 0-16,5-6 0 15,4-12 0-15,4-12 0 16,1-16 0-16,2-10 0 16,-6-4 0-16,-2-14 0 15,-4-16 0-15,-8-10 0 16,-7-8 0-16,0-4 0 15,-20-4 0-15,-9 6 0 16,-7 7 0-16,-1 13 0 16,6 12 0-16,4 10 0 0,11 8 0 15,11 0 0-15,5 0 0 16,0 0 0-16,25 6 0 16,13-4 0-16,13-2 0 15,12 0 0-15,1-16 0 16,3-4 0-16,-11 2 0 15,-12 6 0-15,-13 4 0 16,-11 8 0-16,-9 2 0 16,-1 28 0-16,-4 14 0 15,1 8 0-15,1 8 0 16,6-3 0-16,1-5 0 16,6-12 0-16,1-10 0 15,3-16 0-15,1-14 0 16,1 0 0-16,-3-22 0 0,3-14 0 15,-2-6 0-15,0-4 0 16,-4 6 0-16,-2 7 0 16,-9 13 0-16,0 12 0 15,-6 8 0-15,3 10 0 16,1 23 0-16,8 13 0 16,4 6 0-16,5 2 0 15,6-4 0-15,4-12 0 16,4-10 0-16,1-15 0 15,-3-12 0-15,-6-1 0 16,-4-18 0-16,-6-14 0 16,-8-10 0-16,-7-10 0 15,-4-6 0-15,-2-11 0 16,-4-3 0-16,-19 2 0 0,-5 8 0 16,-6 12 0-16,1 18 0 15,-3 18 0-15,-4 18 0 16,7 22 0-16,8 4-951 0</inkml:trace>
  <inkml:trace contextRef="#ctx0" brushRef="#br0" timeOffset="85059.15">29258 10886 2597 0,'0'0'830'0,"0"0"-543"15,0 0-38-15,0 0-116 16,-93 211-133-16,73-59 0 15,13 13 0-15,7-17 0 16,9-36 0-16,11-38 0 0,3-25 0 16,4-13 0-1,6-2 0-15,7-8 0 0,5-10 0 16,-1-16 0-16,-4-12 0 16,-3-26 0-16,-2-14 0 15,-6-4 0-15,-6-1 0 16,-2 11 0-16,-10 16 0 15,-9 18 0-15,-2 12 0 16,0 14 0-16,0 26 0 16,0 17 0-16,0 5 0 15,14 0 0-15,8-4 0 16,9-14 0-16,5-12 0 16,-1-14 0-16,-3-12 0 0,-6-6 0 15,-1-10 0-15,-8-20 0 16,-3-10 0-16,-5-8 0 15,-9-4 0-15,0 0 0 16,-27 3 0-16,-13 7 0 16,-16 12 0-16,-4 12 0 15,-2 12 0-15,-23 6 0 16,18 0-240-16,9 0-1033 0</inkml:trace>
  <inkml:trace contextRef="#ctx0" brushRef="#br0" timeOffset="85231.11">28733 11369 1039 0,'0'0'2182'16,"0"0"-1708"-16,0 0-360 16,135-26 0-16,4 25-114 15,50 1-11-15,-17 0-467 16,-26 0-731-16</inkml:trace>
  <inkml:trace contextRef="#ctx0" brushRef="#br0" timeOffset="85559.32">31208 10912 2460 0,'0'0'382'0,"0"0"-1"0,-22-150 81 16,0 100-207-16,-1 16-99 16,-4 20-156-16,0 14 0 15,-2 24 0-15,-6 50 0 16,-3 44 0-16,3 43 0 16,6 17 0-16,10-1 0 15,9-11 0-15,3-14 0 16,7 1 0-16,0-7 0 15,0-9 0-15,11-11 0 0,1-26 0 16,-4-23 0 0,-3-26 0-16,-1-14 0 0,-4-5 0 15,0-4 0-15,-31-20-282 16,-9-8-330-16,-9-2-442 0</inkml:trace>
  <inkml:trace contextRef="#ctx0" brushRef="#br0" timeOffset="86630.14">30350 12011 2320 0,'0'0'916'0,"0"0"-455"16,0 0-62-16,0 0-399 16,118-104 0-16,2 68 0 15,44-10 0-15,13-4 0 0,-3-4 0 0,-40 4 0 16,-41 7 0-16,-26 1 0 15,-13-6-122 1,-3-14 31-16,-2-13 59 0,-8-8 32 16,-22 0 16-16,-19 11 38 15,0 14 46-15,-17 16-25 16,-12 16-75-16,-3 19 0 16,1 7 0-16,-2 39 0 15,0 37 0-15,6 4 0 16,8 14 0-16,11 3 0 15,8-13 0-15,4 6 0 16,25-12 0-16,7-11 0 0,9-22 0 16,1-14 0-1,1-21 0-15,-3-10 0 0,-4-10 0 16,-5-25 0-16,-4-6 0 16,-8-5 0-16,0 1 0 15,-7 7 0-15,-5 12 0 16,-7 14 0-16,-2 12 0 15,-2 4 0-15,0 26 0 16,3 14 0-16,1 6 0 16,10 2 0-16,3-3 0 15,8-9 0-15,2-12 0 16,2-10 0-16,0-14 0 0,-2-4 0 16,-3-8 0-1,-2-18 0-15,-4-8 0 0,-5-6 0 16,-6-6 0-16,-7-5 0 15,-5 1 0-15,-26 2 0 16,-9 8 0-16,-6 10 0 16,1 10 0-16,7 10 0 15,13 4 0-15,15 6 0 16,10 0 0-16,6 0 0 16,30 0 0-16,17 0 0 15,12 0 0-15,4-2 0 16,-5-4 0-16,-8-2 0 15,-18 4 0-15,-14 4 0 16,-10 0 0-16,-9 6 0 16,-5 24 0-16,0 12 0 0,0 12 0 15,0 4 0 1,0 2 0-16,8-7 0 0,13-13 0 16,6-14 0-16,6-14 0 15,5-12 0-15,1-6 0 16,3-24 0-16,-3-8 0 15,-4-5 0-15,-3-3 0 16,-3 5 0-16,-7 4 0 16,-5 13 0-16,-5 12 0 15,-3 12 0-15,-3 0 0 16,5 26 0-16,3 10 0 16,3 2 0-16,6-2 0 15,4-4 0-15,4-8 0 0,2-11 0 16,-4-11 0-1,-2-2 0-15,-2-15 0 0,-8-14 0 16,-1-10 0-16,-7-7 0 16,-7-6 0-16,-2-6 0 15,0-8 0-15,-25-4 0 16,-6 1 0-16,-2 9 0 16,-1 14 0-16,1 18 0 15,6 20 0-15,8 8 0 16,19 28 0-16,0 8-350 15,26-2-1054-15</inkml:trace>
  <inkml:trace contextRef="#ctx0" brushRef="#br0" timeOffset="86771.5">33576 11289 2891 0,'0'0'655'0,"0"0"-105"16,0 0-550-16,0 0 0 15,0 0 0-15,0 0-281 16,0 0-1373-16</inkml:trace>
  <inkml:trace contextRef="#ctx0" brushRef="#br0" timeOffset="87536.53">22298 13166 1362 0,'0'0'196'0,"0"0"-78"16,0 0-54-16,-133-26-64 15,110 10-217-15,1-6-162 16,-3-2 163-16,-3 0 216 0,-3-2 325 15,-8 4 77-15,-1 2-81 16,0 2-67-16,5 6 23 16,1 0 37-16,10 4 41 15,3 2-36-15,8 2-40 16,6 1 43-16,5 3-322 16,2-1 0-16,0 1 0 15,14-3 0-15,50 0 0 16,84-9 0-16,114-13 0 15,91-7 0-15,65-8 0 16,37-2 0-16,6-2 0 16,19 2 0-16,11 2 0 0,-14 6 0 15,-30 8 0-15,-42 8 0 16,-60 5 0-16,-69 6 0 16,-89 3 0-16,-76 4 0 15,-57 0 0-15,-36 0 0 16,-10 0 0-16,-8 0 0 15,-6 2 0-15,-68 18 0 16,1 0-557-16,-6-2-651 0</inkml:trace>
  <inkml:trace contextRef="#ctx0" brushRef="#br0" timeOffset="87966.03">22271 13234 1765 0,'0'0'761'0,"0"0"-551"16,0 0 159-16,0 0 89 15,0 0-201-15,0 0-80 16,0 0-78-16,-19 2-99 16,96-2 0-16,77-14 0 15,109-14 0-15,80-8 0 16,69-8 0-16,41-2 0 0,10 2 0 16,32 2 0-16,14 4 0 15,-7 3 0-15,-40 9 0 16,-68 7 0-16,-82 1 0 15,-98 4 0-15,-83 3 0 16,-62 4 0-16,-38 2 0 16,-15 3 0-16,-5 2 0 15,-7 0 0-15,-4 0 0 16,0 7 0-16,0 11 0 16,16 11 0-16,10 0-459 15,3-7-835-15</inkml:trace>
  <inkml:trace contextRef="#ctx0" brushRef="#br0" timeOffset="88528.36">31442 12548 1094 0,'0'0'762'16,"0"0"-491"-16,0 0 337 15,0 0 10-15,0 0-114 16,0 0-265-16,0 0-239 15,-64-32 0-15,76 28 0 16,53-1 0-16,76-4 0 16,77 1 0-16,42-2 0 15,20 2 0-15,-29-2 0 16,-41 1 0-16,-43-1 0 0,-63 2 0 16,-44 1 0-16,-35 3 0 15,-14 2 0-15,-11 1 0 16,-44 1 0-16,-56 0 0 15,-48 18-36-15,-22 15-432 16,2 10-225-16,47-7-153 16,34-8-378-16</inkml:trace>
  <inkml:trace contextRef="#ctx0" brushRef="#br0" timeOffset="88795.42">31324 12865 1787 0,'0'0'493'0,"0"0"-9"16,0 0 28-16,-121 8-169 15,119-8-49-15,2 0-111 16,23 0-183-16,46-14 0 16,58-8 0-16,67-6 0 15,37 0 0-15,10 2 0 16,-8 8 0-16,-34 4 0 16,-20 4 0-16,-42 2 0 15,-45 2 0-15,-41 2 0 16,-28 2 0-16,-10 0 0 15,-5 0 0-15,-3 2 0 16,-5 0 0-16,0 0 0 0,0 0 0 16,0 0 0-16,12 0 0 15,9 6 0-15,47 8 0 16,-6-4-839-16,3-4-1056 0</inkml:trace>
  <inkml:trace contextRef="#ctx0" brushRef="#br0" timeOffset="88967.56">33699 12771 2306 0,'0'0'717'0,"0"0"-512"15,0 0 337-15,0 0-216 16,0 0-326-16,0 0 0 0,0 0 0 16,-9 34-469-16,-5-30-1665 15</inkml:trace>
  <inkml:trace contextRef="#ctx0" brushRef="#br0" timeOffset="89896.08">2546 13900 1508 0,'0'0'53'15,"0"0"-53"-15,0 0-70 16,0 0-85-16,0 0-675 0</inkml:trace>
  <inkml:trace contextRef="#ctx0" brushRef="#br0" timeOffset="90427.55">1961 13971 2191 0,'0'0'750'0,"0"0"-382"0,0 0 155 16,0 0-259-16,0 0-264 15,0 0 0-15,0 0 0 16,46-101 0-16,-9 79 0 16,6 6 0-16,-1 8 0 15,3 8 0-15,-5 2 0 16,-4 24 0-16,-9 10 0 16,-9 8 0-16,-12 6 0 15,-6-2 0-15,0-1 0 16,-18-5 0-16,1-16 0 15,1-6 0-15,9-12 0 16,3-4 0-16,4-4 0 16,0 0 0-16,0 0 0 15,2 0 0-15,13 0 0 16,10 0 0-16,6 0 0 0,9 14 0 16,1 6 0-16,-4 8 0 15,-8 0 0-15,-8 4 0 16,-13 2 0-16,-8 1 0 15,-4 1 0-15,-27 1 0 16,-12-1 0-16,-10-1 0 16,-5-9 0-16,0-12-12 15,-9-14-369-15,14-26-541 16,15-12-854-16</inkml:trace>
  <inkml:trace contextRef="#ctx0" brushRef="#br0" timeOffset="90834.08">2341 13564 1998 0,'0'0'842'0,"0"0"-600"0,0 0 261 15,0 0-206-15,0 0-83 16,-127 5-214-16,90 70 0 16,-15 47 0-16,-6 52 0 15,2 27 0-15,14-5 0 16,24-15 0-16,18-37 0 15,25-31 0-15,18-31 0 16,3-26 0-16,30-6 0 16,37-10 0-16,43-16 0 15,27-24 0-15,-7-24 0 0,-16-46 0 16,-26-12 0-16,-12-17 0 16,-19-13 0-16,-21-8 0 15,-22-13 0-15,-23-3 0 16,-26-2 0-16,-11 1 0 15,-23 5 0-15,-28 14 0 16,-2 15 0-16,-3 27 0 16,0 22 0-16,-27 10 0 15,-48 14 0-15,-58 30 0 16,-23 32 0-16,18 52 0 16,61-1-150-16,59-19-926 0</inkml:trace>
  <inkml:trace contextRef="#ctx0" brushRef="#br0" timeOffset="91226.65">4861 14077 2972 0,'0'0'858'0,"0"0"-719"0,0 0-12 15,-33 136-127-15,17-4 0 16,3 21 0-16,1 1 0 16,6-36 0-16,6-37 0 15,0-23 0-15,0-12 0 16,0-4 0-16,0-8 0 16,9-10 0-16,0-24-117 15,-3-12-254-15,-3-86-336 16,-3 4-163-16,0-5-298 0</inkml:trace>
  <inkml:trace contextRef="#ctx0" brushRef="#br0" timeOffset="91569.69">4776 14093 1679 0,'0'0'778'0,"0"0"-322"15,0 0-101-15,0 0-74 16,132-103-63-16,-74 103-116 16,6 17-63-16,4 19-23 15,-11 5-15-15,-10 12-1 16,-18 3-8-16,-22 0 0 15,-7 2 8-15,-34-6-21 16,-24-6 15-16,-11-6 6 16,-11-9 0-16,4-12 14 15,5-8-2-15,13-5 31 16,16-6 38-16,17 0-17 0,14 0-64 16,11 0 0-16,0 4 0 15,25 8 0-15,12 12 0 16,13 4 0-16,8 12 0 15,9 12 0-15,4 2 0 16,7 9 0-16,-1-5 0 16,0-4 0-16,-4-6 0 15,-4-18-116-15,9-24-253 16,-18-6-460-16,-13-6-1016 0</inkml:trace>
  <inkml:trace contextRef="#ctx0" brushRef="#br0" timeOffset="93000.33">5697 14752 2383 0,'0'0'488'0,"0"0"-280"0,0 0 58 15,0 0-63-15,0 0-94 16,0 0-49-16,124 28-15 31,-90-28 3-31,-3-10-13 0,-9-12-16 16,-9-6 5-16,-8-2 0 15,-5 0-9-15,-2-2 11 16,-20 6 11-16,-9 4 5 16,0 12 22-16,-6 6-64 15,4 4 0-15,4 20 0 16,3 18 0-16,8 16 0 16,11 8 0-16,7 5 0 15,13-5 0-15,27-8 0 0,18-14 0 16,33-24 0-16,1-16 0 15,11-4 0-15,1-34-92 16,-15-18-119-16,9-28-40 16,-13-33-32-16,-20-33-25 15,-28-21-16-15,-28 1 89 16,-9 33 152-16,-4 47 83 16,-9 32 150-16,-1 26 200 15,1 10 181-15,2 12-172 16,-3 10-100-16,-1 40-176 15,-3 56-50-15,-3 51-11 16,4 21-22-16,3 3 0 16,10-19 0-16,4-46 0 0,2-24 0 15,19-25 0 1,12-19 0-16,12-8 0 0,10-8 0 16,15-20 0-16,5-4 0 15,-2-34 0-15,-5-12 0 16,-13-15 0-16,-12 1 0 15,-14 2 0-15,-14 8 0 16,-6 16 0-16,-6 10 0 16,-3 20 0-16,0 6 0 15,0 14 0-15,0 22 0 16,0 10 0-16,0 10 0 16,0-6 0-16,6-5 0 0,9-9 0 15,6-14 0 1,8-12 0-16,2-10 0 0,6-5 0 15,-1-22 0 1,3-5 0-16,-2-13 0 0,-1-7 0 16,-3 0 0-16,-2 6 0 15,-4 10 0-15,-4 16 0 16,-10 18 0-16,-3 2 0 16,-2 30 0-16,-2 14 0 15,1 6 0-15,-1 2 0 16,6-6 0-16,3-6 0 15,5-13 0-15,9-13 0 16,5-10 0-16,3-4 0 16,3-10 0-16,1-16 0 15,-3-10 0-15,-3-5 0 0,-1-7 0 16,-8-6 0-16,-3-10 0 16,-8 0 0-16,-7 4 0 15,-8 7 0-15,0 17 0 16,-12 13 0-16,-11 18 0 15,-3 5 0-15,-10 28 0 16,0 18 0-16,3 11 0 16,6-3 0-16,16 0 0 15,11-10 0-15,7-12 0 16,26-12 0-16,14-10 0 16,11-10 0-16,3 0 0 15,-4-16 0-15,-6 0 0 16,-13 8 0-16,-11 8 0 15,-13 0 0-15,-8 12 0 0,-6 22 0 16,0 9 0-16,0 7 0 16,0 2 0-16,0-6 0 15,0-6 0-15,0-12 0 16,11-12 0-16,12-14 0 16,6-2 0-16,2-14 0 15,2-16 0-15,3-8 0 16,-3-6 0-16,-2-6 0 15,0-3 0-15,-2 1 0 16,-2 2 0-16,-4 10 0 16,-6 12 0-16,-5 18 0 0,-1 10 0 15,-5 14 0-15,-2 26 0 16,-4 14 0 0,0 4 0-16,0 1 0 0,0-9 0 15,0-10 0-15,0-14 0 16,0-16 0-16,8-10 0 15,9-4 0-15,8-20 0 16,2-16 0-16,4-5 0 16,2-3 0-16,7-2 0 15,1 8 0-15,-1 8 0 16,-3 16 0-16,-1 12 0 16,-7 6 0-16,-7 30 0 15,-3 16 0-15,-11 13 0 0,-4 3 0 16,-1-4 0-16,-1-8 0 15,2-20 0-15,-2-14-363 16,4-16-715-16</inkml:trace>
  <inkml:trace contextRef="#ctx0" brushRef="#br0" timeOffset="93234.77">6615 14113 3171 0,'0'0'925'0,"0"0"-925"0,0 0 0 16,0 0 0-16,0 0 0 16,125-33 0-16,22 10 0 15,-12 0 0-15,1 0-642 0</inkml:trace>
  <inkml:trace contextRef="#ctx0" brushRef="#br0" timeOffset="93672.19">10933 13993 2691 0,'0'0'585'16,"0"0"-356"-16,-74-111 125 16,36 81-117-16,0 22-237 15,1 10 0-15,-9 64 0 0,-2 69 0 16,8 67 0-16,9 43 0 16,17 9 0-16,14-17 0 15,0-36 0-15,9-27 0 16,5-44 0-16,-4-33 0 15,-3-37 0-15,-5-20 0 16,-2-10 0-16,-13-30-26 16,-16 0-644-16,-9-32-1044 0</inkml:trace>
  <inkml:trace contextRef="#ctx0" brushRef="#br0" timeOffset="94633.09">10235 14852 2488 0,'0'0'714'0,"0"0"-494"16,0 0 103-16,151-36-92 0,-53 10-111 16,37-20-120-1,31-18 0-15,9-16 0 0,-13-4 0 16,-40 5 0-16,-37 15 0 16,-27 8 0-16,-13-2 0 15,-10-12 0-15,-8-8 0 16,-13 0 0-16,-14 16 0 15,-18 19 0-15,-22 27 0 16,-10 16 0-16,-12 46 0 16,0 57 0-16,8 35 0 0,21 14 0 15,30-19 0 1,3-41 0-16,34-36 0 0,13-14 0 16,18-2 0-16,17-10 0 15,14-8 0-15,0-22 0 16,-9-8 0-16,-12-24 0 15,-17-14 0-15,-14-2 0 16,-17 0 0-16,-11 8 0 16,-9 12 0-16,-7 16 0 15,0 12 0-15,0 12 0 16,-3 32 0-16,-1 14 0 16,4 10 0-16,0 3 0 15,11-12 0-15,18-10 0 16,6-19 0-16,1-16 0 15,-2-14 0-15,-8-8 0 0,-10-23 0 16,-9-10 0 0,-7-8 0-16,-11-1 0 0,-22-6 0 15,-13 4 0-15,-2 6 0 16,3 10 0-16,7 12 0 16,11 10 0-16,17 7 0 15,10 7 0-15,6 0 0 16,34 0 0-16,18 0 0 15,13 0 0-15,10 0 0 16,-3 0 0-16,-5 0 0 16,-13 0 0-16,-18 0 0 15,-11 0 0-15,-14 21 0 16,-7 11 0-16,-5 12 0 16,2 10 0-16,2 0 0 15,6-2 0-15,7-11 0 0,7-14 0 16,3-13 0-16,3-14 0 15,1 0 0-15,-5-23 0 16,-2-13 0-16,-4-5 0 16,-3 1 0-16,-5 0 0 15,-1 10 0-15,-5 8 0 16,-1 12 0-16,-6 10 0 16,3 10 0-16,1 24 0 15,6 12 0-15,3 6 0 16,10 3 0-16,7-11 0 0,5-12 0 15,9-18 0 1,3-14 0-16,0-2 0 0,-2-28 0 16,-2-19 0-16,-7-5 0 15,-4-8 0-15,-11-10 0 16,-13-2 0-16,-12-7 0 16,0 3 0-16,-29 4 0 15,-8 12 0-15,-3 20 0 16,-1 14 0-16,6 18 0 15,6 10 0-15,27 20 0 16,2 10 0-16,8-2-705 0</inkml:trace>
  <inkml:trace contextRef="#ctx0" brushRef="#br0" timeOffset="94790.62">13727 14329 3033 0,'0'0'1063'16,"0"0"-1063"-16,0 0 0 16,0 0 0-16,0 0 0 15,0 0 0-15,0 0 0 16,115 0-1556-16</inkml:trace>
  <inkml:trace contextRef="#ctx0" brushRef="#br0" timeOffset="95134.3">11365 15502 3258 0,'0'0'838'0,"0"0"-838"15,0 0 0-15,0 0 0 16,0 0 0-16,0 0 0 16,0 0 0-16,78-8 0 15,120 8 0-15,49-4 0 0,25 4 0 16,-18-2 0 0,-48 0 0-16,-28 0 0 0,-51-2 0 15,-50 0 0-15,-41 0 0 16,-36 0 0-16,-5 0-8 15,-57 2-113-15,-54 2-100 16,-53 0-143-16,18 18-419 16,17 0-124-16</inkml:trace>
  <inkml:trace contextRef="#ctx0" brushRef="#br0" timeOffset="95337.39">11737 15737 1590 0,'0'0'676'15,"0"0"-171"-15,0 0 19 16,0 0-173-16,0 0-38 0,0 0-176 15,0 0-137 1,158 66 0-16,41-94 0 0,28-4 0 16,3-2 0-16,-32 4 0 15,-65 12 0 1,-42 2 0-16,-39 8 0 0,-23 4 0 16,-12-4 0-16,-5 3 0 15,-1 4-41-15,-7 1-668 16,8-4-1671-16</inkml:trace>
  <inkml:trace contextRef="#ctx0" brushRef="#br0" timeOffset="95493.64">13943 15619 1423 0,'0'0'2018'0,"0"0"-1363"15,0 0-655-15,0 0 0 16,0 0 0-16,0 0 0 15,0 0 0-15,-60 50-665 0</inkml:trace>
  <inkml:trace contextRef="#ctx0" brushRef="#br0" timeOffset="116696.88">27696 10740 1280 0,'0'0'221'0,"0"0"-121"15,0 0 57-15,0 0 6 16,-146-85-62-16,101 70-29 15,-7-1-9-15,-8 0-5 16,-9 0 8-16,-26-1-22 16,-34 2-5-16,-34-3-29 15,-20 1-9-15,-4 2-2 16,11 2 1-16,12 3-12 0,2 2 11 31,2 4-20-31,-2 2 21 0,-3 2 0 0,-7 0 0 16,-2 0-9-16,3 12 7 15,-1 4 2-15,3 7 4 16,-1 0-3-16,6 8-1 16,6 1 0-16,6 6 0 15,7 2 6-15,2 8-6 16,3 4 0-16,0 4-1 16,2 6 2-16,5 3-1 15,3 1 0-15,7 2 1 16,21-8 27-16,15-10-16 15,20-8 2-15,7 1 8 0,-9 8-15 16,-5 10 27 0,-1 9-2-16,4 0-31 0,1 0 18 15,5 1-7-15,-1 1 15 16,3 0 22-16,1-2-9 16,6-2 28-16,5-4-8 15,11 1-23-15,11-1 2 16,13 0-32-16,10 0-6 15,6 2 8-15,2 0-7 16,18 3 2-16,9 0 5 16,6 2-3-16,8-1 21 0,5-4-26 15,6 0 0 1,9-4 15-16,9-1-16 0,21 1-1 16,36 6 0-1,44 6 1-15,30-1-7 0,14-7 4 16,9-8 3-16,7-6 27 15,16-2-6-15,11-10 25 16,8-6-19-16,-7-14-6 16,-11-10-9-16,-11-10-12 15,-11 0 0-15,-12-14 8 16,-8-16-6-16,-17-8-2 16,-10-6 1-16,-14-8 5 15,-12-2 9-15,-14-3 18 16,-10-1 33-16,-26 4 2 0,-18 6-32 15,-20 4 17 1,-2 0-14-16,10-12-7 0,10-11 2 16,7-13-19-16,-5-4 3 15,-8-4 11-15,-8-3-17 16,-13 0 21-16,-15-4 1 16,-14-1 14-16,-18-15 18 15,-11-21-22-15,-33-24-7 16,-27-7 2-16,-23 9-24 15,-15 16 5-15,-6 13-7 16,-12 7-12-16,-3 12 5 16,-1 10-6-16,-1 17-10 15,1 19 9-15,18 20-9 0,21 14-38 16,2 4-264-16,27 6-432 31,17 0-1700-31</inkml:trace>
  <inkml:trace contextRef="#ctx0" brushRef="#br0" timeOffset="116837.48">27523 11293 2656 0,'0'0'0'0,"0"0"-208"16,0 0-563-16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57:02.79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1196 810 2379 0,'0'0'649'16,"0"0"-343"-16,0 0 27 16,0 0-73-16,0 0-91 15,0 0-169-15,-58-82 0 16,49 140 0-16,-7 46 0 15,3 39 0-15,11 15 0 16,2-26 0-16,15-38 0 16,19-37 0-16,11-17 0 15,15-4 0-15,13-10 0 16,14-14 0-16,0-12 0 0,-7-34 0 16,-4-40 0-16,-11-37 0 15,-21-39 0-15,-24-21 0 16,-20-1 0-16,-27 13 0 15,-12 47 0-15,-4 32 0 16,5 34 0-16,0 30 0 16,-13 14 0-16,-14 4 0 15,-22 54 0-15,8 15 0 16,-2 15 0-16,8 6 0 16,19-18 0-16,0-4 0 15,19-20 0-15,10-18 0 16,16-16 0-16,9-14 0 15,0-2 0-15,11-22 0 0,18-16 0 16,5-10 0 0,2-2 0-16,-3 8 0 0,1 14 0 15,-1 18 0-15,3 10 0 16,6 14 0-16,7 28 0 16,5 14 0-16,6 12 0 15,4 6 0-15,5 3 0 16,2-5 0-16,3-8 0 15,-7-10 0-15,-9-12 0 16,-12-14-3-16,-14-13-69 16,-12-15-48-16,-11-45-49 15,-7-15-307-15,-2-12-657 0</inkml:trace>
  <inkml:trace contextRef="#ctx0" brushRef="#br0" timeOffset="156.22">2290 617 684 0,'0'0'2625'16,"0"0"-2135"-16,0 0-193 15,0 0-297-15,0 0 0 16,0 0 0-16,0 0 0 16,24 14-66-16,5 14-807 15,-2 7-1933-15</inkml:trace>
  <inkml:trace contextRef="#ctx0" brushRef="#br0" timeOffset="288.75">2472 1289 2657 0,'0'0'714'0,"0"0"-345"16,0 0-13-16,0 0-356 16,0 0 0-16,0 0-11 15,50-110-573-15,-30 58-845 0</inkml:trace>
  <inkml:trace contextRef="#ctx0" brushRef="#br0" timeOffset="431.12">2815 800 2693 0,'0'0'788'0,"0"0"-429"0,0 0-103 0,0 0-256 16,0 0 0-16,145-69 0 15,-80 46 0 1,7 6 0-16,-17 10-318 15,-22 7-710-15</inkml:trace>
  <inkml:trace contextRef="#ctx0" brushRef="#br0" timeOffset="696.39">1514 2073 2049 0,'0'0'1739'0,"0"0"-1431"16,0 0-308-16,246-44 0 16,-14-14 0-16,37-10 0 15,5-1 0-15,-31 13 0 16,-54 20 0-16,-46 12 0 16,-47 10 0-16,-43 10 0 15,-28 2 0-15,-10 2 0 16,-8 0 0-16,-7 0 0 15,0 0 0-15,-18 0 0 16,-27 0 0-16,8 0 0 16,-5 0-704-16</inkml:trace>
  <inkml:trace contextRef="#ctx0" brushRef="#br0" timeOffset="32657.9">4082 5430 2083 0,'0'0'325'0,"0"0"-148"16,0 0 33-16,0 0 4 16,0 0-48-16,0 0-10 15,17-86 34-15,-17 80-1 0,0 4-63 16,0 0 2-16,-11 2-58 16,-7 0-35-16,-7 2-35 15,-6 14-13-15,0 6 1 16,0 4 5-16,7 0-3 15,6 0 9-15,7-2-9 16,6-2 0-16,5-2 10 16,0-4-5-16,9 2 5 15,9-2 8-15,6 0-7 16,3 2 7-16,4 0-8 16,3 4-8-16,-1 3-11 15,2-1-26-15,-5 2-5 16,-6-2-20-16,-8-2-8 0,-9-4 42 15,-7 0 36 1,-10-2 22-16,-21-2 82 0,-13 0 7 16,-10-2-18-16,1-2-39 15,4-4-54-15,11-2 0 16,16-2 0-16,15-2 0 16,18-6-72-16,22-12-481 15,3-2-728-15</inkml:trace>
  <inkml:trace contextRef="#ctx0" brushRef="#br0" timeOffset="33423.58">4304 5009 1691 0,'0'0'665'0,"0"0"-376"16,0 0 79-16,-118-52-159 16,78 40-79-16,-1 3-64 15,-3 5-13-15,-5 4 31 16,-4 0-23-16,-5 7-11 0,-2 11 26 15,-5 2 13-15,1 6-11 16,2 6-8-16,1 4 8 16,3 8-39-16,2 7-39 15,7 4 0 1,5 6 0-16,4 7 0 0,6 0 0 16,8 2 0-16,3 2 0 15,9-4 0-15,10-1 0 16,4-5 0-16,0 0 0 15,4-4 0-15,19 0 0 16,4-1 0-16,4-3 0 16,7-4 0-16,5 0 0 15,3-4 0-15,5-6 0 16,3-2 0-16,5-6 0 0,2-7 0 16,4-6 0-16,0-5 0 15,-1-6 0-15,1-6 0 16,-1-2 0-16,-4 0 0 15,-2-6 0-15,0-13 0 16,1-6 0-16,-5-4 0 16,0-6 0-16,0-5 0 15,-4-2 0-15,2 0 0 16,-3-2 0-16,-4-1 0 16,-2 1 0-16,-8 2 0 15,-6 1 0-15,-5-6 0 16,-8 1 0-16,-5-8 0 15,-7-2 0-15,-4-8 0 16,0-3 0-16,-9-1 0 0,-10 0 0 16,-8 0 0-1,-4 1 0-15,-6 1 0 0,-2 5 0 16,-6 2 0-16,-2 5 0 16,-3 10 0-16,-8 10 0 15,-7 14 0-15,-47 20 0 16,17 6-248-16,-1 18-1221 0</inkml:trace>
  <inkml:trace contextRef="#ctx0" brushRef="#br0" timeOffset="35827.6">4467 4975 1139 0,'0'0'567'0,"0"0"-493"15,0 0 74-15,0 0 15 16,0 0-19-16,0 0-17 16,0 0 41-16,-11 2-35 15,9-2 26-15,2 0-11 16,0 0-3-16,0 0-8 15,0 0-27-15,0 0-39 16,0 0-20-16,0 0-14 16,4 0 8-16,23-14 5 15,15-10 40-15,18-10-9 16,34-21-35-16,37-19 2 16,47-18 0-16,25-12-12 15,11-2 21-15,-3 1-4 16,-12 3-32-16,1-10-21 0,-1-6 0 15,-5-9 0 1,-7-1 0-16,-7 3 0 0,-6 7 0 16,-9 6 0-1,-11 9 0-15,-11 9 0 0,-12 8 0 16,-25 20 0-16,-19 13 0 16,-20 17 0-16,-9 4 0 15,2 0 0-15,0 2 0 16,-4 2 0-16,-20 8 0 15,-14 10 0-15,-13 6 0 16,-7 4 0-16,-2 0 0 16,0 0-33-16,0 0-32 0,-11 0 16 15,-9 0 17 1,-11 0 7-16,-7 0 5 0,-9 0 11 16,-6 0 9-16,-5-2 6 15,-2-4-5-15,0 2 55 16,4 2-20-16,7 2 25 15,6 0-13-15,10 0-23 16,8 0-25-16,10 0 0 16,7 0 0-16,5 0 0 15,3 0 0-15,0 0 0 16,5 2 0-16,16 2 0 16,13 2 0-16,11-4 0 15,5-2 0-15,8 0 0 16,-4 0 0-16,-7 0 0 0,-11-2 0 15,-17 0 0-15,-7 2 0 16,-10 0 0 0,-2 0 0-16,2 16 0 0,-2 8 0 15,5 6 0-15,-1 9 0 16,3 4 0-16,-2 6 0 16,-1 1 0-16,0 0 0 15,1-2 0-15,-5-4 0 16,0-4 0-16,0-6-11 15,0-6-226-15,-2-11-329 16,-7-12-295-16,2-5-1267 0</inkml:trace>
  <inkml:trace contextRef="#ctx0" brushRef="#br0" timeOffset="36366.05">8919 2614 1652 0,'0'0'822'16,"0"0"-436"-16,0 0-33 0,0 0-61 15,0 0-82 1,0 0-81-16,-16-108-18 16,3 90-34-16,-3 4-13 0,-5 4-64 15,2 4 0 1,-8 6 0-16,0 0 0 0,-4 24 0 16,0 13 0-16,2 7 0 15,4 6 0-15,10 1 0 16,9-2 0-16,6-7 0 15,0-8 0-15,4-10 0 16,13-10 0-16,6-12 0 16,4-2 0-16,-1-8 0 15,1-20 0-15,-3-6 0 0,-4-4 0 16,1-1 0 0,-8 3 0-16,-1 11 0 0,-4 7 0 15,-4 10 0-15,-1 8 0 16,1 1 0-16,2 26 0 0,8 9 0 15,7 6 0-15,0 4 0 16,8-2 0-16,2-6 0 16,5-10 0-16,-3-14-48 15,4-14-149-15,0-18-124 16,-5-20-318-16,-13-6-412 0</inkml:trace>
  <inkml:trace contextRef="#ctx0" brushRef="#br0" timeOffset="37053.47">8909 2063 1461 0,'0'0'593'0,"0"0"-231"16,0 0 3-16,-122-54-65 16,86 50-94-16,-1 4-88 15,1 0-19-15,-5 12-14 16,-3 14-10-16,-5 12 17 16,0 11 7-16,-2 9-12 15,2 10 1-15,6 8-22 16,6 2-66-16,5 2 0 15,8 0 0-15,4-1 0 0,6-5 0 16,8-2 0-16,4-2 0 16,2-4 0-16,0-5 0 15,4-3 0-15,14-6 0 16,6-4 0-16,7-6 0 16,5-4 0-16,9-4 0 15,9-4 0-15,6-8 0 16,4-6 0-16,7-3 0 15,0-9 0-15,1-4 0 16,-1 0 0-16,-2 0 0 16,-2-12 0-16,-5-9 0 15,0-1 0-15,-1-6 0 16,-3-6 0-16,-2-2 0 0,-5-6 0 16,-2-4 0-16,-4-5 0 15,-5-3 0-15,-5-5 0 16,-6-4 0-16,-6 1 0 15,-10-2 0-15,-6 0 0 16,-7 0 0-16,0 0 0 16,-10-3 0-16,-14 1 0 15,-10-2 0-15,-5-2 0 16,-11 2 0-16,-5 6 0 16,-9 7 0-16,-8 15 0 0,-6 14 0 15,-25 20 0 1,5 6 0-16,-39 44-50 15,21 7-421-15,28-1-465 0</inkml:trace>
  <inkml:trace contextRef="#ctx0" brushRef="#br0" timeOffset="39365.74">9740 2667 1145 0,'0'0'636'0,"0"0"-532"16,0 0-32-16,0 0-6 15,0 0 96-15,0 0 12 16,0 0-60-16,-62-25-28 16,60 25 16-16,0 0 44 15,2 0 18-15,0 0-35 16,0 0-33-16,6 0-20 16,17 0-35-16,16 0 18 15,40 0 7-15,46 0-7 16,57 0 7-16,32-5-6 15,15-8-14-15,4-1 8 16,-9-1-3-16,15-3-4 0,10-4-14 16,7-1-11-1,3-3 1-15,-3 2-16 0,-8 2-6 16,-10 4-1-16,-13 4 0 16,-18 4 7-16,-26 2-7 15,-39 4 1-15,-39 0 3 16,-36 2-4-16,-19 0-8 15,2 0 1-15,-4 0-5 16,-5-2 4-16,-16 2-4 16,-13 0 3-16,-7 0 9 15,-3 0 0-15,-2 0 5 16,0-2-2-16,0-4-3 16,-4-2-19-16,-11-4 8 0,-6-4-19 15,-6-2 11-15,-4-4-14 16,-9-2 15-16,-5-2 7 15,-3 2-4-15,-6 0 15 16,2 1 0-16,2 5 0 16,3 0 13-16,7 4 20 15,9 6 17-15,10 2 14 16,10 4-14-16,9 2-13 16,2 2-37-16,0 0-7 15,13 8-4-15,14 10 11 16,6 4 0-16,12 4 3 15,2-2 3-15,4 2-12 0,0-1 6 16,-4-1 0 0,-9-1-1-16,-11 4-12 0,-9 1 6 15,-14 4 1-15,-4 6-8 16,0 2 14-16,-18 4 0 16,-7 0 1-16,2-1 6 15,-4-1-6-15,2-5-1 16,0 0 0-16,5-3-4 15,1-4 3-15,2-4 1 16,7-2-15-16,1-4-108 16,9 6-145-16,0-8-303 15,9-4-327-15</inkml:trace>
  <inkml:trace contextRef="#ctx0" brushRef="#br0" timeOffset="40263.83">14785 2031 1512 0,'0'0'503'15,"0"0"-200"-15,0 0-21 16,0 0 16-16,-9-108-25 16,7 96-55-16,0 4-47 15,0 8-45-15,0 0-40 16,-4 14-86-16,0 22-24 15,-1 18 24-15,3 16 0 16,0 8 10-16,2 2-9 0,2-1 0 16,0-9-2-1,0-12 1-15,0-10 0 0,4-14-4 16,0-10 10-16,1-12-6 16,-1-8 6-16,0-4 3 15,4 0 30-15,0-1 13 16,7-18-8-16,6-2-23 15,1-4-20-15,5 5 7 16,1 4-8-16,3 6 0 16,4 8 0-16,-2 2-17 15,0 4 7-15,-1 18 4 16,-6 4-11-16,-4 4 11 16,-10 1-3-16,-8 1 0 15,-4-4-6-15,-4-2-10 16,-25-2 17-16,-7-6 8 0,-11-4 1 15,-1-6 11-15,-4-8-5 16,7 0 7-16,5 0 5 16,7-14-19-16,10-3-117 15,21-10-224-15,2 3-501 16,0 2-652-16</inkml:trace>
  <inkml:trace contextRef="#ctx0" brushRef="#br0" timeOffset="40920.75">14863 1662 1609 0,'0'0'367'0,"0"0"-107"16,0 0-83-16,-165-56 20 15,109 56-41-15,-1 0-48 16,-3 22 5-16,-3 10 22 16,1 14-12-16,2 10 2 15,2 10-38-15,6 7-4 16,8 1 20-16,5 4-23 16,10 2-11-16,10 0-14 15,9 1-23-15,10-3-4 16,0-2-2-16,10-5-8 0,17-3 4 15,4-6-11-15,7 0-2 16,1-4 3-16,9-2-12 16,2-4 6-16,4-2 3 15,6-6-8-15,3-5 9 16,3-10-8-16,4-6 5 16,3-9 2-16,3-8-9 15,0-4-1-15,1-2 1 16,2 0 0-16,-4-4 1 15,-1-10 0-15,-7-4 8 0,-5-5-9 16,-6-3-5 0,-10-6 4-16,-5-4 1 0,-8-4 1 15,-9-4 14-15,-3-4-3 16,-7-6 3-16,-4-4-15 16,-3-5 0-16,-5-5 0 15,-2-2 0-15,0-4 0 16,0 2 0-16,-15 2 0 15,-8-1 0-15,-4 3 0 16,-6-2 0-16,-5 2 0 16,-2 2 0-16,-4 2 0 15,-1 6 0-15,-2 5 0 16,1 9 0-16,-6 8 0 16,-4 12 0-16,-6 12 0 15,-5 12-167-15,-38 26-167 0,15 16-365 16,7 5-251-16</inkml:trace>
  <inkml:trace contextRef="#ctx0" brushRef="#br0" timeOffset="43456.96">15585 2627 1187 0,'0'0'393'15,"0"0"-139"-15,0 0-42 16,0 0 18-16,0 0 67 15,0 0-44-15,0 0-42 16,-34-24-54-16,34 24-26 16,0 0-19-16,0 0-25 15,0 0-12-15,0 0 0 0,0 0-18 16,0 0 0-16,3 0-17 16,7 0-14-16,13 2 8 15,8 12-10-15,16 6-7 16,14 4 2-16,14 8-7 15,29 14 14-15,37 18-17 16,48 25-8-16,27 9 14 16,14 2-15-16,-1-2 9 15,-10-8 0-15,11 7-9 16,3 3 6-16,4 6-6 16,1 6-6-16,-2 5 0 15,-2 3 2-15,-11-6 4 16,-3-7 0-16,-8-13 0 0,-5-10-1 15,-13-4 0-15,-20-10 1 16,-18-5-1-16,-23-13 2 16,-23-12-1-16,-28-12 0 15,-24-10 1-15,-15-4 11 16,-1-4-11-16,-3 2-1 16,-2-4 0-16,-13-2-6 15,-10-4 6-15,-6-2 0 16,-3 0 1-16,-1 0 6 15,3 0-7-15,4 0 0 16,-2 0 0-16,3-10-9 16,-6-4-2-16,-4-2-19 0,-2-6 5 15,0-4 23-15,-4-4-22 16,-12-4 9-16,1-4 15 16,-4-1-15-16,2 2 15 15,1 1 0-15,1 3 0 16,1 5 15-16,1 8 10 15,3 4 8-15,2 6 9 16,1 4-7-16,5 2 9 16,0 4-44-16,2 0 0 15,0 0 0-15,0 0 0 16,0 6 0-16,2 10-3 16,13 4 6-16,8 6-3 15,6 5 0-15,2 2 0 0,-2 3-8 16,-6 3 2-1,-10-2-9-15,-9 2 14 0,-4-1-18 16,-2 0 18-16,-21-2 1 16,-5-2 0-16,-6-2 1 15,-4-4-1-15,-2-3 0 16,-2-6 25-16,-1-1-16 16,4-4 6-16,1-1-15 15,5-1 0-15,8-5 0 16,2 4 0-16,7-4-12 15,8 4-59-15,1 1-164 16,5 0-74-16,4 0-309 16,19-2-127-16,6-6-852 0</inkml:trace>
  <inkml:trace contextRef="#ctx0" brushRef="#br0" timeOffset="43957.02">21257 4510 1669 0,'0'0'791'0,"0"0"-321"15,0 0-7-15,0-109-202 16,0 93 24-16,0 6-128 16,0 6-157-16,-2 4 0 15,-7 2 0-15,-4 24 0 16,-7 14 0-16,-2 13 0 15,-5 9 0-15,2 8 0 16,3 2 0-16,4 0 0 16,10-4 0-16,5-4 0 15,3-5 0-15,5-9 0 0,17-10 0 16,7-8 0 0,7-10 0-16,4-8 0 0,-1-8 0 15,2-6 0-15,-1 0 0 16,-7-16 0-16,-6-8-111 15,-12-22-248-15,-7 8-313 16,-8 0-270-16</inkml:trace>
  <inkml:trace contextRef="#ctx0" brushRef="#br0" timeOffset="44128.86">20890 4754 1927 0,'0'0'745'16,"0"0"-209"-16,0 0-195 15,0 0-26-15,0 0-83 16,0 0-232-16,0 0 0 0,147-70 0 16,-85 66 0-16,1 0-20 15,-8 2-137-15,1-2-179 16,-16-2-342-16,-15 2-240 0</inkml:trace>
  <inkml:trace contextRef="#ctx0" brushRef="#br0" timeOffset="44886.49">21516 4141 434 0,'0'0'1071'0,"0"0"-721"0,0 0-79 16,-101-104-64-16,53 79-19 15,-6 5-37-15,-4 8-35 16,-2 8 6-16,0 4 1 16,-1 0 3-16,-1 10-3 15,0 14-4-15,-5 8-17 16,0 8-3-16,-1 6-12 15,1 7-31-15,4 3-8 16,3 4 0-16,7 6-18 16,5 5-2-16,9 1-10 15,10 4 20-15,6 0-8 0,10-2-15 16,9-1 9-16,4-5-23 16,0-5 10-16,8 0 1 15,15-5-12-15,8-4 17 16,7-4-7-16,6 0-1 15,10-5 3-15,6-3-12 16,9-2 0-16,7-6-3 16,4-4 6-16,2-2-3 15,3-8 0-15,-5-4 0 16,-2-8 0-16,-2-4 0 16,-2-4 0-16,-8 0 0 15,-1-2 0-15,-5-14 0 0,-2-6 0 16,-4-2 0-16,-4-4 0 15,0-2 0 1,-4-4 0-16,-1-4 0 0,-3-4 0 16,-3-5 0-16,-4-3 0 15,-3-4 0-15,-6-4 0 16,-6-2 0-16,-2-6 0 16,-5 0 0-16,-7-1 0 15,-2-1 0-15,-4 2 0 16,0 1 0-16,-6 4 0 15,-9 3 0-15,-3 0 0 16,-4 3 0-16,-4 3 0 16,-10 2 0-16,-7 4 0 0,-11 0 0 15,-8 6 0-15,-13 4 0 16,-41 13 0-16,16 11-219 16,10 8-709-16</inkml:trace>
  <inkml:trace contextRef="#ctx0" brushRef="#br0" timeOffset="48657.96">4963 5869 413 0,'0'0'1187'16,"0"0"-984"-16,0 0-10 15,0 0 79-15,0 0-48 16,0 0-95-16,-17 0 16 16,17 0 28-16,0 0-2 15,0 0-26-15,0 0-25 16,-2 0-21-16,2 0-3 16,-3 0-54-16,3 0-6 15,0 0-3-15,0 0-14 0,0 0 7 16,0 0-14-16,0 0-3 15,12 0-8-15,7 0-1 16,22 0 0-16,19 0 12 16,38 0 0-16,47 10 9 15,49 4-7-15,28 2 2 16,10 0 16-16,2-6-5 16,-9-2-12-16,7-2-2 15,-2-3-5-15,-10-3-7 16,-13 0 0-16,-15 0-1 0,-23 0 0 15,-36-5 0 1,-34 1-2-16,-32 0 2 0,-14 2 0 16,4 2 9-16,4 0-9 15,-1 0 0-15,-9-2 0 16,-9 2 0-16,-5 0-1 16,-11-1-1-16,-4-2-4 15,-6 1 6-15,-5 2 2 0,-6-2 5 16,-5 0 14-16,0-2 2 15,0-4 1-15,0-2-5 16,-11-4-17-16,-8-6 8 16,0 0-10-16,-8-4 0 15,-6-2-1-15,-8 0-13 16,-3 0 13-16,-3 0 1 0,-2 0 0 16,0 4 21-16,3 3 3 15,3 4 3-15,11 4-13 16,8 6-14-16,11 0 0 15,6 5 0-15,7 0 0 16,0 0 0-16,0 0 0 16,2 10 0-16,14 7 0 15,8 1 0-15,10 4 0 16,9-3 0-16,5 4 0 16,6-1 0-16,-1 2 0 15,-6 2 0-15,-10 2 0 16,-10 0 0-16,-8 2 0 15,-15-2 0-15,-4 2 0 0,0-2 0 16,-23 0 0-16,-6 1 0 16,0-3 0-16,-2-2 0 15,5-5 0-15,6-4 0 16,4-3 0-16,5-4 0 16,4-2 0-16,1 4-155 15,1-4-296-15,-2-2-366 0</inkml:trace>
  <inkml:trace contextRef="#ctx0" brushRef="#br0" timeOffset="49830.98">9287 5624 1972 0,'0'0'719'16,"0"0"-255"-16,0 0-158 15,0 0-135-15,0 0-126 16,0 0-45-16,0 0-11 16,-14 67 11-16,9-41 0 0,3-6-3 15,2-8-3-15,0-2 6 16,0-8-7-16,0-2 7 15,0 0 1-15,0 0 14 16,2-8 25-16,0-8-26 16,1-6 10-16,-3-2-23 15,0-3 8-15,0 5 9 16,-9 3 12-16,-7 2 3 16,-3 10-7-16,-6 7-17 15,-4 0-6-15,-7 11-3 16,-5 21 0-16,2 8 3 15,3 11-2-15,7 3 13 0,9 4-1 16,9-2-2-16,11-4 8 16,0-3-19-16,25-9 0 15,14-8 13-15,13-9-12 16,6-6 13-16,4-9-8 16,-1-6-6-16,-6-2 11 15,-6 0-11-15,-14-8-20 16,-10-4 14-16,-7-4-6 15,-9 0-7-15,-5-2-85 16,-4-4-140-16,0 1-260 16,0 5-460-16</inkml:trace>
  <inkml:trace contextRef="#ctx0" brushRef="#br0" timeOffset="50620.84">9613 5460 1094 0,'0'0'541'16,"0"0"-317"-16,0 0 59 15,0 0-30-15,0 0-38 0,-87-110-41 16,54 89-65-16,-5 3 35 16,-6 0 22-16,-9 4-36 15,-6 2-35-15,-3 2 8 16,-5 5-8-16,3 1 11 16,-1 4-29-16,7 0-26 15,2 0-12-15,7 5-17 16,7 13 2-16,2 7-9 15,4 4-4-15,5 10 10 16,-1 5-20-16,7 8 5 0,0 4-5 16,2 2 5-16,5 0 8 15,3-1-7-15,4-3-7 16,6-4 10-16,3-2-10 31,2 0-1-31,0-2 1 0,7 0 0 16,8 1 9-16,6 0-9 15,3 0 1-15,8 1 11 16,5-2-12-16,5-2 0 16,5-2 0-16,4-3 0 15,5-3 5-15,0-6-4 16,2-6 0-16,2-6 6 16,-2-4-7-16,0-6 0 15,-5-4 8-15,3-4 1 16,-2 0-2-16,1 0-7 15,0-12 0-15,1-4 0 0,0-2 0 16,-2-4 0 0,0-3 0-16,-6-3 0 0,-1-4 0 15,-3-6 0-15,-2-2 0 16,-1-2 0-16,-5-4 0 16,-7-2 0-16,-2 0 0 15,-10 2 0-15,-8-2 0 16,-2 1 0-16,-7 1 0 15,0-2 0-15,0-2 0 16,-14-7 0-16,-8-2 0 16,-7-5 0-16,-14-1 0 15,-7 1 0-15,-15 6 0 0,-13 10 0 16,-26 8 0-16,-52 20 0 16,21 12-189-16,8 8-1043 0</inkml:trace>
  <inkml:trace contextRef="#ctx0" brushRef="#br0" timeOffset="53857.63">10186 5755 1242 0,'0'0'254'15,"0"0"-128"-15,0 0 86 16,0 0-13-16,0 0-73 15,0 0-59-15,0 0 17 16,-16 0 24-16,16 0-20 16,-2 0-27-16,2 0 4 0,0 0 20 15,0 0 14-15,0 0-10 16,0 0-9-16,0 0 14 16,0 0-31-16,5 0-20 15,13 0-5-15,9 0 5 16,8 0 13-16,9 0-28 15,12 0-9-15,11 0 8 16,11 0-4-16,22 0-2 16,27-2-5-16,25-4-8 15,10-4 17-15,-5 2-7 16,-3 0-9-16,-4 0 15 16,14 2-12-16,7-2 8 15,9 2 5-15,-1-1-24 0,1 0 10 16,-1 1-11-1,0-3 0-15,2 2 3 0,6-4-2 16,8 0 0-16,0-4 9 16,3 1-4-16,1-1 27 15,-1-3-18-15,3-3-6 16,-7 1 11-16,-5 2-19 16,-6 2 4-16,-5 0-5 15,0 4 1-15,-7 4 10 16,4 0-10-16,-6 6 14 15,2-2 23-15,4 2-17 16,0 0 13-16,5 0-5 0,1 2-19 16,-2 0 6-16,-7 0-16 15,-12 2 0-15,-9 8-1 16,-9 2 1-16,-3-4 0 16,-10 0 0-16,-6-4 1 15,-5-2-7-15,2-2 7 16,3 0-1-16,-1 0 6 15,-17-8 0-15,-18 2-6 16,-18 0 0-16,-3 2 0 16,13 0-2-16,8 0 1 15,13 0 1-15,0 2-8 16,0 0 13-16,3-2-7 16,-1 2 2-16,0-2 0 0,-3 0-6 15,-13 2 6 1,-7-2 0-16,-15 2-3 0,-10-2 9 15,-6 2-5-15,-3 0-1 16,-5 2 0-16,-2-2 1 16,-5 2-1-16,-4-2 0 15,-8 2-5-15,-8-2 11 16,-6 2-3-16,-7-2 3 16,0-2 12-16,0 0 23 15,-14-4-41-15,-5 0-34 16,-6-4-14-16,-4 0-29 15,-6-4 40-15,-8-1 16 16,-6-2 15-16,-5-6-2 0,-2 1 8 16,-2-3 0-1,4 0 10-15,2 1-9 0,7 2 23 16,9 4 15-16,5 4 6 16,9 4 9-16,7 4-31 15,4 4 1-15,5 2 4 16,6 2-19-16,0 0-9 15,0 0-9-15,0 16-3 16,19 4 6-16,10 8 6 16,11 2 0-16,13 1 6 15,12-2-5-15,1 0-2 16,4-5-13-16,-11-2-3 0,-9-6 17 16,-15-2-12-1,-12-4 3-15,-12-2 8 0,-9-2-9 16,-2 2 9-16,0 4 1 15,-9 4 0-15,-15 8-1 16,-5 8-3-16,-11 4-3 16,-10 8 6-16,-7 2-1 15,-5 0 2-15,-4-3 0 16,0-3 0-16,6-8 11 16,7-8-10-16,8-4 11 15,13-6 23-15,13-6-20 16,7-2 6-16,8-6-9 15,4 2-6-15,0-2-5 0,0 0-1 16,-6 0-1 0,-6 0-22-16,-8 2-73 0,-33 0-139 15,3 0-523-15,0-2-1226 0</inkml:trace>
  <inkml:trace contextRef="#ctx0" brushRef="#br0" timeOffset="55725.49">4093 6422 1662 0,'0'0'521'0,"0"0"-414"16,0 0 120-16,0 0-15 16,0 0-70-16,0 0-86 15,-29-4-18-15,29 4-17 16,0 4 47-16,4 13 64 15,10 3-70-15,5 6 21 16,8 8-17-16,9 8-22 16,11 8 29-16,11 10 1 15,13 12-31-15,27 27-11 16,33 29-5-16,41 30 7 16,19 19 2-16,10 1-10 15,1-3 2-15,-5-5-26 16,5 1-1-16,2-3 17 0,-7-7 12 15,-5-7-6-15,-16-8-15 16,-14-13-7-16,-34-25 1 16,-32-26-3-16,-27-23-6 15,-13-12 4-15,-4 2 4 16,-2-5 5-16,-5-6-7 16,-21-14 0-16,-10-14 7 15,-8-8-7-15,-2-2 0 16,-1 0-1-16,1 0-8 15,0-8-14-15,4-8-62 16,2-16-158-16,-3 4-309 16,-5 3-292-16</inkml:trace>
  <inkml:trace contextRef="#ctx0" brushRef="#br0" timeOffset="56263.97">6679 9399 1905 0,'0'0'489'0,"0"0"-393"16,0 0 22-16,0 0 13 15,0 0-79-15,0 0-34 0,123-36-12 16,-85 36 13-1,7 0 25-15,3 0-15 0,8 7-14 16,0 5-15-16,-3 0 0 16,-6 0-1-16,-5-4 1 15,-11-1 0-15,-11-2 1 16,-7-3 0-16,-7-2 10 16,-4 0-11-16,-2 0-17 15,0-14-78-15,2-8-68 16,2-10-27-16,5-4-121 15,3-6-1-15,-2-4 93 16,-1 0 214-16,-2 0 5 16,-2-1 197-16,-5 7 83 15,0 2 100-15,0 4-18 16,0 2-36-16,-2 6-73 0,-8 4-10 16,1 6-37-16,3 6-47 15,4 4-91-15,0 4-68 16,-1 2 0-16,3 0 0 15,-3 0 0-15,3 0 0 16,0 8 0-16,0 12 0 16,0 10 0-16,0 10 0 15,8 10 0-15,3 6 0 16,2 7 0-16,1-1 0 16,6 14 0-1,-5-16-543-15,-4-15-677 0</inkml:trace>
  <inkml:trace contextRef="#ctx0" brushRef="#br0" timeOffset="57298.42">8357 8767 1122 0,'0'0'233'0,"0"0"-51"16,0 0-26-16,0 0 28 15,0 0 11-15,0 0-24 16,0 0 64-16,-5-96-6 16,-10 85-55-16,-7 4-37 15,-7-1-26-15,-11 5-38 16,-10 3-17-16,-10 0-20 16,-6 18-8-16,-3 17 41 0,2 9 4 15,-1 10-2 1,11 6 22-16,6 8-21 0,6 6-5 15,9 5-13-15,9 9-27 16,8 18 15-16,12 18-40 16,7-9-1-16,0-15 8 15,15-12-2-15,12-20-8 16,9 9 1-16,9 1-14 16,6-6 13-16,9-12-34 15,4-10 3-15,8-10 31 16,8-12-28-16,5-7 5 15,6-14 14-15,7-7 10 16,0 0-6-16,5-10 6 0,1-14 0 16,1-3 3-1,-2-6 5-15,-1-5-2 0,-8-2-5 16,-10-2 0 0,-8-6 20-16,-10-3-15 0,-10-4 7 15,-8-6 25-15,-13-3-20 16,-12-4 24-16,-10-4-5 15,-9-5-14-15,-4-1 19 16,0-2-20-16,-22 2-5 16,-10 0 8-16,-8-1-23 15,-13 3 13-15,-18 0-15 16,-34-6 0-16,-42 4 0 16,-47 15 0-16,-15 26 0 15,3 37-59-15,24 22-242 16,63 15-365-16,26 4-631 0</inkml:trace>
  <inkml:trace contextRef="#ctx0" brushRef="#br0" timeOffset="58125.4">8373 9458 1625 0,'0'0'377'16,"0"0"-73"-16,0 0-21 16,0 0-47-16,0 0-48 15,-125-27-46-15,105 27-38 16,-3 9-37-16,-1 18-10 16,2 7 3-16,-3 9 19 15,8 4-17-15,3 1-19 16,7-2-10-16,7-6-33 15,0-8 1-15,3-10-1 16,17-9 0-16,6-9 0 16,8-4-7-16,2-13 7 0,3-19 18 15,1-12-18-15,-4-12 0 16,-4-10 6-16,-8-6-6 16,-8-5 13-16,-8 8 5 15,-5 2 17-15,-3 13 55 16,0 12 3-16,-7 6-32 15,-4 10-14-15,-3 8-28 16,6 4 23-16,1 8-42 16,5 3 0-16,0 3 0 15,2 0 0-15,0 0-20 16,0 14-2-16,0 11 5 16,0 3 17-16,0 6 7 15,0 2-5-15,0 2 1 0,0 2-3 16,0 2 0-16,0 0-1 15,0 2 2-15,6 2 2 16,7-1-1-16,10-1-2 16,4-4 2-16,10-8-2 15,13-6-80-15,3-10-101 16,21-16-112-16,-14 0-378 16,-14-8-293-16</inkml:trace>
  <inkml:trace contextRef="#ctx0" brushRef="#br0" timeOffset="59652.17">9567 9400 780 0,'0'0'270'0,"0"0"-159"16,0 0-1-16,0 0-40 16,0 0-56-16,0 0-13 15,0 0 51-15,0 0 112 16,0 0 78-16,-5 0-57 16,1 0 43-16,1 0 19 15,1 0 0-15,2 0-21 16,-2 0-41-16,2 0-36 15,0 0-30-15,0 0-59 16,0 0 5-16,0 0-13 16,0 0-8-16,0 0 35 0,0 0-17 15,0 0-19 1,11-1-29-16,21 1-14 0,35-3 0 16,55 3 1-1,63 0 5-15,44 0 23 0,27 12-14 16,12 2 27-16,0 0 15 15,8-1-44-15,0-4 10 16,-11-2-11-16,-16-5-12 16,-30-2 0-16,-34 0 0 15,-49 0 0-15,-45-2-5 16,-37-5 7-16,-21 2-2 16,-2 1 1-16,-4-2 5 15,-5 2-6-15,-6 0 0 16,-5 1 0-16,-3 2 0 15,2-2 6-15,-1 0-12 0,-1 0 2 16,-2 3-23-16,-4-1 13 16,-2-2 2-16,0-5 7 15,-10-3 4-15,-11-10-33 16,-14-1 21-16,-9-4-7 16,-8 0 13-16,-2 4-4 15,-2 4 12-15,2 4-1 16,8 4 25-16,7 2-11 15,14 4 23-15,10 2 1 16,11 2-17-16,4 0-5 16,4 0-16-16,27 0-6 15,11 10 6-15,16 2 1 16,7-2 14-16,5 0-14 0,-4 0-1 16,-5 0 0-16,-13 0-1 15,-15 4 0-15,-12 2 0 16,-15 6-1-16,-6 6 2 15,-4 8 1-15,-21 7 8 16,-10 3-3-16,-7 4-6 16,-3-2 0-16,-2-4-6 15,4-2 12-15,8-8-6 16,8-6 0-16,10-3-12 16,10-7-144-16,7-7-175 15,22-8-259-15,13-3-169 16,6 0-564-16</inkml:trace>
  <inkml:trace contextRef="#ctx0" brushRef="#br0" timeOffset="60199.18">13881 9444 1768 0,'0'0'613'0,"0"0"-365"15,0 0 72-15,0 0-118 16,0 0-49-16,0 0-55 15,0 0-17-15,64 77-22 16,-30-69 13-16,5-2-26 16,4-6-25-16,-3 0 0 15,-4-9-4-15,-7-10-7 16,-9-5 10-16,-7-5-19 16,-9 0 11-16,-4-4-3 15,0 4-9-15,-19 0 11 16,-10 9-10-16,-5 8-1 15,-6 8 14-15,-4 4-1 16,1 16 22-16,1 20-4 16,8 8 14-16,7 11 21 0,7 4-25 15,11 2 2-15,9-5-18 16,0-4-25-16,11-8 0 16,18-5 0-16,12-10 0 15,10-11 0-15,11-7 0 16,8-11 0-16,3 0 0 15,-2-26-47-15,-7-10-118 16,-3-33-150-16,-18 9-451 16,-21 4-267-16</inkml:trace>
  <inkml:trace contextRef="#ctx0" brushRef="#br0" timeOffset="60800.23">14282 9010 1350 0,'0'0'406'16,"0"0"-128"-16,-148-49-7 15,80 39-4-15,-9 8-57 16,0 2-36-16,1 10 32 15,2 16-29-15,8 10-45 16,3 11 15-16,7 9-48 16,7 6-21-16,7 10 9 0,7 4-47 15,8 3 14-15,8 1-15 16,13-2-21-16,6 0 17 16,0-2-35-16,25-4 1 15,6 0 17-15,4-1-9 16,11-7-17-16,2-4 8 15,10-6 0-15,7-8 0 16,8-7 0-16,7-9 0 16,9-12 8-16,5-8-8 15,4-10 0-15,2 0 0 0,1-18 0 16,-3-10 0 0,0-9 0-16,-5-5 0 0,-4-6 0 15,-10-6 0-15,-8-6 0 16,-13-6 0-16,-14-5 0 15,-9-1 0-15,-12-6 0 16,-12-4 0-16,-11-4 0 16,0-2 0-16,-26 1 0 15,-21 5 0-15,-16 4 0 16,-30 2 0-16,-38 1 0 16,-44 13 0-16,-14 16 0 15,0 24 0-15,50 16-255 16,44 6-769-16</inkml:trace>
  <inkml:trace contextRef="#ctx0" brushRef="#br0" timeOffset="63330.39">15190 9115 1685 0,'0'0'350'0,"0"0"-159"16,0 0-16-16,0 0-34 15,0 0-17-15,0 0 16 0,0 0 57 16,27-7-22-16,-18 3-47 15,7-4 5-15,4-5-49 16,8-5 16-16,7-4-41 16,9-6-13-16,5-6 2 15,11-2-28-15,7-6-1 16,8-6 19-16,12-6-11 16,23-16 19-16,25-15 2 15,26-15-9-15,6-2 9 16,-11 5-25-16,-14 11-11 15,-12 10-12-15,-5 0 0 16,-19 10 0-16,-16 9 0 0,8-11 0 16,15-8 0-16,19-10 0 15,13-6 0-15,-12 10 0 16,-29 21 0-16,-14 11 0 16,-20 10 0-16,-6 0 0 15,11-6 0-15,12-10 0 16,11-11 0-16,0-1 0 15,-1 0 0-15,1 2 0 16,0 0 0-16,-3 4 0 16,1 2 0-16,-3-1 0 0,-3 5 0 15,-3 4 0 1,-2 0 0-16,-8 6 0 0,2 2 0 16,-6 2 0-16,0-1 0 15,1 3 0-15,-1-2 0 16,6 0 0-16,-2 0 0 15,1-2 0-15,-2 2 0 16,-6 4 0-16,-6 4 0 16,-7 1 0-16,-3 6 0 15,-7-1 0-15,-1-1 0 16,2 1 0-16,0-4 0 16,6-2 0-16,2-4 0 15,0 2 0-15,-4 0 0 0,-4 4 0 16,-6 2 0-1,-6 4 0-15,-10 4 0 16,-3 0 0-16,-5 4 0 16,-3 1 0-16,-1 2 0 0,1-2 0 15,-1 6 0-15,-3-2 0 16,-1 5 0-16,-2 2 0 16,-6 4-14-16,-2 0-2 15,0 2-11-15,-2 0-3 16,-16 0-41-16,-9 2 19 15,-9 8 8-15,-6 1-13 16,-7 0 6-16,-3 4 3 16,-6-4 15-16,1 2 32 15,-1-4-10-15,2 4 11 16,9-5 0-16,7-1 1 16,11 0 21-16,9-3 5 15,11-2 12-15,5 0 12 0,4-2-36 16,0 2 4-16,0-2-19 15,0 2-19-15,13 0 19 16,7 2-9-16,9-3 9 16,11 4 11-16,9-5-10 15,7 0 8-15,4 0-9 16,-1 0 0-16,-5-2-1 16,-6-8-9-16,-13 2 10 15,-8 0 7-15,-10 2-5 0,-7 3 20 16,-8 2 28-16,0 1-7 15,-2 0-13 1,0 0-28-16,0 0-2 0,0 0 0 16,0 0-22-16,0 14 16 15,0 8 6-15,-2 7 0 16,-14 12 14-16,-6 5-14 16,-4 6 0-16,-6 2 10 15,-1 1-9-15,0 0 7 16,-2-2-7-16,4-1-1 15,5-2 0-15,2 10-241 16,8-12-369-16,7-12-481 0</inkml:trace>
  <inkml:trace contextRef="#ctx0" brushRef="#br0" timeOffset="63455.38">20727 6274 2448 0,'0'0'756'15,"0"0"-562"-15,0 0-149 16,0 0-45-16,0 0-869 0</inkml:trace>
  <inkml:trace contextRef="#ctx0" brushRef="#br0" timeOffset="67592">9277 6445 1283 0,'0'0'404'0,"0"0"-231"16,0 0-35-16,0 0-9 15,0 0-32-15,0 0 5 16,0 0 67-16,-13 0-1 15,7 5-1-15,-6 12 78 16,-1 5-62-16,-8 6-51 16,-5 10-32-16,-8 8-13 15,-8 16-16-15,-16 28-20 16,-13 37-9-16,-14 33 3 16,-2 11-21-16,12-5-6 15,7-15-9-15,13-19-8 16,6-4 14-16,3-2-13 0,7-21-2 15,8-23 15 1,9-18-2-16,-2-4-2 0,-8 8-5 16,-1 9-6-16,-6 5 0 15,6-10-3-15,4-8-4 16,5-12 6-16,6-10 1 16,5-11 0-16,1-9 1 15,6-6 1-15,-1-4 2 16,3 0-4-16,-3-2-13 15,0 4 13-15,3-2 0 16,-3 0 7-16,1-2-5 16,4-2-1-16,-4-2 5 15,4 0-6-15,0 0-7 16,-2 4 6-16,-3 4 2 16,-1 0 9-16,-2 4 16 0,4-2 5 15,-1-2-8-15,3-4-17 16,4-4-6-16,0-6 0 15,0 0-43-15,0-10-60 16,33-56-121-16,-2 2-318 16,1-10-469-16</inkml:trace>
  <inkml:trace contextRef="#ctx0" brushRef="#br0" timeOffset="68333.95">9063 6771 920 0,'0'0'133'16,"0"0"-87"-16,0 0-46 16,0 0-60-16,0 0 33 15,0 0 27-15,0 0 22 16,29-69 174-16,-29 69 70 0,0 0 47 16,0 0-32-16,-4 0 12 15,-1 0-12-15,-1 0-34 16,-4 0-48-16,-3 0-47 15,-11 0-81-15,-14 3-39 16,-9 17-2-16,-12 12-11 16,-7 8 34-16,-1 6 5 15,5 5-16-15,8-5 8 16,14-6-23-16,11-8-14 16,14-10 4-16,6-8-17 15,9-10 6-15,0-4-6 16,0 0 1-16,0 0 14 15,14-6-9-15,8-12 6 16,9-8 38-16,11-4-38 16,6-4-5-16,4-2-7 0,4-1 1 15,2 4-1-15,0-2 0 16,-4 2 0-16,-6-4 6 16,-6 5-5-16,-9 2 11 15,-10 8 9-15,-9 6 63 16,-5 6 9-16,-7 4-27 15,0 2-37-15,0 2-29 16,3 0 0-16,4-2 0 16,0 0 0-16,2 2 0 15,3 0 0-15,-6 2 0 16,1 0 0-16,-2 0 0 16,0 14 0-16,-1 8 0 15,1 8 0-15,-1 4 0 0,4 6 0 0,1 3 0 16,3-2 0-16,3 0 0 15,23-5-138-15,-4-8-412 16,2-14-643-16</inkml:trace>
  <inkml:trace contextRef="#ctx0" brushRef="#br0" timeOffset="69321.28">9959 6493 768 0,'0'0'130'0,"0"0"117"16,0 0 80-16,0 0 28 16,0 0-40-16,0 0 0 0,0 0-18 15,-24-39-39 1,22 35 22-16,2 3-87 0,0-1-35 15,0 2-56-15,0 0-51 16,0 0-3-16,0 0-41 16,0 0 2-16,0 0 17 15,0 0-25-15,0 0 10 16,0 0-2-16,0 0-9 16,0 0 12-16,0 0-12 15,0 0 0-15,0 0 7 16,0 0-6-16,0 0-2 15,23 3-3-15,25 19 4 16,33 17 28-16,47 23-27 16,45 20 0-16,19 16 35 0,-2 5-3 15,-15-1 7-15,-13-1-22 16,-2 0-10-16,0 4 1 16,-2-1-9-16,-4 1 0 15,-7-5 0-15,-7 0 0 16,-6-6 0-16,-7-8 0 15,-20-13 0-15,-22-17 0 16,-23-18 0-16,-6-6 0 16,2 0 0-16,4-2 0 15,3-2 0-15,-5-6 0 16,-8-6 0-16,-4-4 0 0,-5 0 0 16,-5-4 0-16,-3 2 0 15,-4-2 0-15,-2 3 0 16,-2-2 0-16,0 1 0 15,-5 0 0-15,0 2 0 16,-2 1 0-16,-2-3 0 16,0 2 0-16,-1-2 0 15,1-2 0-15,1 2 0 16,0-2 0-16,2-2 0 16,-1 2 0-16,-1-2 0 15,0 0 0-15,-4 0 0 16,1 0 0-16,-3 0 0 15,1 0 0-15,1 2 0 0,-1 0 0 16,1 0 0 0,3 0 0-16,-3 0 0 0,3 0 0 15,-3 0 0-15,2 0 0 16,-5-2 0-16,2 2 0 31,-3-2 0-31,-2 0 0 16,3-2 0-16,-6 0 0 15,3 0 0-15,-3 0-48 16,2-4-164-16,0 0-85 16,-1 0-387-16,-5 0-191 0</inkml:trace>
  <inkml:trace contextRef="#ctx0" brushRef="#br0" timeOffset="69758.73">13347 8663 1894 0,'0'0'494'15,"0"0"-347"-15,0 0 132 16,0 0-43-16,0 0-133 16,0 0-58-16,0 0-21 15,6 0 9-15,-2 0-9 16,0 0-18-16,3 0 3 15,-1 0 12-15,4-5-7 0,-1 1 23 16,1-1 11 0,2 1 15-16,1-3 36 0,3 1-2 15,1 0-13-15,6-2-12 16,6 3-37-16,4-4-8 16,7 1-21-16,3 0 0 15,-1 4 4-15,0 0-10 16,-9 2 0-16,-2 2 1 15,-6 0 0-15,-4 0 5 16,-6 2-6-16,1 4 1 16,-5 0-1-16,-5-2 0 15,2 0 0-15,-4-2-33 16,0 0-61-16,0-2-17 0,5 0 21 16,-1 0-78-1,2-26-105-15,1 2-259 0,-3-4-326 0</inkml:trace>
  <inkml:trace contextRef="#ctx0" brushRef="#br0" timeOffset="70056.22">13987 8101 1991 0,'0'0'843'16,"0"0"-323"-16,0 0-171 16,0 0-67-16,0 0-171 15,0 0-111-15,0 0 0 16,-46-70 0-16,46 70 0 0,0 8 0 15,0 20 0 1,0 10 0-16,0 10 0 16,-2 6 0-16,0 4 0 0,-4 1 0 15,4-5 0-15,-2-6 0 16,-1-6 0-16,3-10 0 16,2-6 0-16,0-8 0 15,0-6 0-15,0-4 0 16,0-2-102-16,0-4-149 15,0-2-112-15,0 0-493 16,2-10-569-16</inkml:trace>
  <inkml:trace contextRef="#ctx0" brushRef="#br0" timeOffset="70197.61">14137 8532 1179 0,'0'0'1558'0,"0"0"-1002"16,0 0-279-16,0 0 4 15,0 0-281-15,0 0-15 16,0 0-588-16</inkml:trace>
  <inkml:trace contextRef="#ctx0" brushRef="#br0" timeOffset="72624.17">9553 5167 1450 0,'0'0'400'0,"0"0"-246"0,0 0 20 15,0 0-1-15,0 0-50 16,0 0-19-16,0 0 60 16,-15 17 48-16,13-17 6 15,2 0-49-15,0 0-53 16,-2 0 5-16,-1 0-13 15,-2 0-45-15,-1-5-19 16,-3-8-28-16,-5-6-10 16,1-7 21-16,-3-8 20 15,1-14-1-15,-1-10 4 16,1-14-29-16,-1-10-9 16,1-9-6-16,1-1-5 15,1 0 0-15,2 1 6 16,-1 7-6-16,2 0 13 15,-3 2-13-15,-3-6 7 0,-3-3-3 16,-2-3-4-16,-2 0 7 16,1 2-8-16,0 9 0 15,2 9 10-15,2 16-9 16,5 12-1-16,2 14 0 16,1 10 1-16,4 8 9 15,1 2-10-15,1 0 0 16,0 2 0-16,2-1 3 15,-2 4-3-15,2-4 0 16,2 6 0-16,-2-1 0 0,0 2 0 16,2 1 0-1,-2 2-3-15,2 1 6 0,0 0-3 16,0 0 0-16,0-3 0 16,-2 2-3-16,2-4 3 15,-2 0 0-15,-3-3 0 16,1-1 3-16,0 4-3 15,0-2 0-15,0 5 0 16,2 2 0-16,0 0 0 16,-2 0-3-16,-3 2 2 15,-2 16-31-15,-5 8 31 16,-3 9 0-16,-1 2 1 16,-2 4-7-1,0-7 7-15,4-4 0 16,5-8-6-16,5-6 7 0,4-8-1 15,-1-4 0-15,3-2 2 16,0-2-2 0,0 0 0-16,0 0 0 0,0 0-6 15,0 0 5-15,0 0 0 16,5-2 1-16,6-12 0 16,7-10 1-16,6-8-1 15,5-8 0-15,0-2 5 16,-2 2 2-16,-5 4-7 15,-5 8 2-15,-1 6-1 16,-5 4 21-16,1 5-22 16,-1 3 0-16,0 2-3 15,2 0 4-15,0 2-1 16,-1 0 0-16,-1 2 1 16,0 2-5-16,-2 2 4 0,0 0 0 15,0 0 12-15,-1 2-1 16,6 12-11-16,-1 6 0 15,5 6 0-15,3 1 0 16,-2 2 0-16,4 0 0 16,-1-3 0-16,0-4 0 15,-2-4 0-15,1-4-51 16,0-4-144-16,4-10-113 16,-3 0-411-16,-9 0-518 0</inkml:trace>
  <inkml:trace contextRef="#ctx0" brushRef="#br0" timeOffset="75488.25">9914 5574 1205 0,'0'0'231'0,"0"0"32"16,0 0-63-16,0 0-68 16,0 0-44-16,0 0 49 0,0 0 32 15,-2 0 22 1,2 0-13-16,0 0-42 0,0-1 8 16,0-4-11-16,2-1-46 15,9-4-9-15,7-4-35 16,7-6-17-16,9-2 7 15,10-6-15-15,9-4 16 16,12-6 13-16,16-6-5 16,23-10 18-16,34-12-23 15,33-9 5-15,12-3 29 16,-2 4-31-16,-17 6 4 16,-14 7-10-16,-1 1-10 15,-1 4 8-15,-4 0-31 16,-1 0 0-16,-3-2 10 15,2-2-11-15,8-2 0 0,-5-1 0 16,-5 1 0-16,-6 2 2 16,-9 4-2-16,-5 0 0 15,-18 7 2-15,-17 9 4 16,-16 4-2-16,-4 2 2 16,11-6-6-16,10-6 3 15,5-4-3-15,-1 0-6 16,-10 6 5-16,-7 2 2 15,-6 6 4-15,-5 1-5 16,-6 5 0-16,-4 4 9 16,-4 0-9-16,2 2 0 0,-1 0 5 15,0 2-4 1,0 0 5-16,-1 2-6 16,0-2 1-16,-6 4-3 0,-4 0 2 15,-2-1-1-15,-5 4 0 16,0-3 1-16,-2 0 6 15,5-3-6-15,-1 2 0 16,0 1-1-16,-2-3-5 16,1 5 5-16,-8 4 0 15,-4 0-4-15,-4 6 5 16,-8 0 0-16,-1 4 0 16,-5 0-1-16,1 0-15 15,-1 2-11-15,0-2 1 16,1 0-23-16,-1-2-16 0,2 2-5 15,-4 0 29-15,0 0 34 16,0 0-10-16,-11 0 2 16,-11 0-19-16,-7 0 4 15,-7 2 16-15,-7 0-1 16,1 0 5-16,0 0 10 16,-1 0-8-16,1 0 3 15,3 0 4-15,-2 0 2 16,5 2 9-16,5 2-9 15,6 2 6-15,8-2 10 16,5 0-16-16,6-2 17 16,4 0 4-16,2-2-2 15,0 2 13-15,0-2-5 0,0 0-4 16,0 0-3-16,0 0-21 16,0 2 0-16,8 0-12 15,11 4 12-15,5 2 2 16,10 0 8-16,8 0-4 15,7-2-3-15,0 0-3 16,-2-2-1-16,-7-1 0 16,-7 1 1-16,-8-3 3 15,-9-1-3-15,-8 2 0 16,-5-2 0-16,-1 0-1 16,-2 2 1-16,0 0-1 15,0 2-5-15,0 3 5 0,0 0 1 16,0 5 2-16,0 5 8 15,-2 8-10-15,-9 8 0 16,-7 9 0-16,-3 8 0 16,0 6 10-16,0 0-9 15,1 0 0-15,9-6 9 16,2-10-9-16,7-9-1 16,2-9 0-16,0-10 1 15,0-6 4-15,0-6-5 0,2 0 11 16,3 0-1-1,-3 0-1-15,2 0 38 0,0-4-10 16,-1-5-16-16,-1 4-4 16,0 3-17-16,1 0-145 15,-3 0-521-15</inkml:trace>
  <inkml:trace contextRef="#ctx0" brushRef="#br0" timeOffset="79330.75">5630 3327 1646 0,'0'0'359'0,"0"0"-24"0,0 0-75 15,0 0-29-15,0 0-38 16,0 0-8-16,-25-18-47 16,25 18-47-16,0 0 5 15,0-3-28-15,0 2-4 16,0-4-14-16,13-4-29 16,14-6 4-16,6-5-25 15,8-4-4-15,3 0-49 16,-6 4-64-16,-7 2-46 15,-10 8-107-15,-21 10-101 16,0 0-123-16,-19 2-204 0</inkml:trace>
  <inkml:trace contextRef="#ctx0" brushRef="#br0" timeOffset="79894.22">5612 3292 1347 0,'0'0'497'16,"0"0"-223"-16,0 0 14 15,0 0-51-15,0 0-54 16,0 0-57-16,0 0-32 16,-2 6-12-16,2 6-47 15,0 6 20-15,0 4-17 16,2 6-28-16,2 3 7 16,4-1-17-16,-4-2 0 15,2-8 0-15,1-6 0 16,-1-6 7-16,2-8 10 0,-2 0 4 15,3 0 70-15,2-10 11 16,0-6-18-16,2 0 3 16,3-2-17-16,-1 1-23 15,4 6-29-15,1 1-11 16,4 4 2-16,7 4-9 16,5 2 0-16,4 0-6 15,2 0-3-15,-2 10-3 16,1 4-27-16,-8 4-22 15,-6 0 11-15,-10 4-7 0,-7 0 26 16,-8 4 25 0,-2 0-11-16,-14 2 17 0,-17 2 1 15,-9-2 0-15,-5-4 20 16,-3-2 26-16,0-7 28 16,9-5 27-16,5-5-6 15,10-2-18-15,8-3-12 16,9 0-12-16,5 0-54 15,2 0 0-15,0 0 0 16,0 0 0-16,0 0 0 16,0 0 0-16,0 0 0 15,0 0-48-15,-2 0-44 16,-11 0-185-16,-1 3-474 16,1 0-489-16</inkml:trace>
  <inkml:trace contextRef="#ctx0" brushRef="#br0" timeOffset="81956.33">11857 1885 1684 0,'0'0'647'15,"0"0"-379"-15,0 0-25 16,0 0-30-16,0 0-78 0,0 0-39 16,0 0-23-1,7-34-29-15,-5 28 19 0,-2-5-21 16,0 4-6-16,0-4 33 15,0 1 0-15,-2-4 3 16,-9 0-12-16,0 2-38 16,-7 1 8-16,-2 4-30 15,-5 5-11-15,-6 2 2 16,-3 0-15-16,-3 2 22 16,1 10 1-16,5 4-8 15,6-1 3-15,8 0 2 16,5-1-5-16,4-1 3 15,3-1 3-15,3-2 3 16,2-1 0-16,0 1 0 16,0 3-11-16,0-1 11 15,0-2 0-15,2 0-9 16,7 0 8-16,2 0 0 0,0 2 1 16,5 0-1-16,2 2-7 15,4 2 7-15,7 0 1 16,3-2-5-16,1 2 5 15,2-2-1-15,-1 0-32 16,1 0 1-16,-6 0 32 16,-2-2-14-16,-6 2 2 15,-6 2 12-15,-7 0-16 16,-3 0 16-16,-2 3 0 16,-3-4 0-16,0 3-8 0,-3-1 5 15,-13-3 3-15,-6 0 3 16,-5-2-3-16,-4-4 7 15,-2-5 5-15,-1-3-11 16,5 0 15-16,4 0-10 16,6-15 5-16,5-6 23 15,8-1-8-15,3-6 8 16,3-2-14-16,0-4 17 16,9-2-11-16,12-2-26 15,1-2 0-15,0 4-1 16,0 2 2-16,-1 6-1 15,-6 4 2 1,-4 6-1-16,-2 4 61 0,-5 2-23 0,1 4-32 16,-1-1 3-1,-1 1-9-15,1 2 4 0,1 1 2 16,-1-4-5-16,-2 4 26 16,0-2-4-16,-2 1-9 15,3 4 19-15,-3 0-34 16,0 1 0-16,0-2 0 15,0 2-45-15,0 1-200 16,-7 0-388-16,-2 0-1153 0</inkml:trace>
  <inkml:trace contextRef="#ctx0" brushRef="#br0" timeOffset="83428.73">18357 2797 1684 0,'0'0'398'0,"0"0"-158"16,0 0-41-16,0 0-7 16,0 0-39-16,0 0-7 15,0 0 10-15,0-34 40 16,0 34-9-16,0 0 11 16,0 0-42-16,0 0-70 15,0 0-34-15,0 2-49 16,-3 18 6-16,-1 14-9 0,0 10 0 15,-1 9 0-15,2 2 14 16,1 2-13-16,2-3 7 16,0-4-3-16,0-4-4 15,0-8 11-15,0-6-12 16,0-10 0-16,0-4-8 16,0-8 8-16,0-2-42 15,0-4-132-15,5-4-126 16,6 0-265-16,0-10-192 15,3-8-467-15</inkml:trace>
  <inkml:trace contextRef="#ctx0" brushRef="#br0" timeOffset="83788.37">18824 2905 1835 0,'0'0'660'0,"0"0"-296"16,0 0 5-16,0 0-117 15,0 0-89-15,0 0-92 16,0 0-50-16,2 26-11 16,-2 10 8-16,-2 9 8 15,2 5-25-15,0 2 0 16,0-4 12-16,0-4-13 16,14-8 1-16,3-5 0 15,4-10 0-15,4-6 1 0,-2-8-2 16,6-4 0-1,6-3 11-15,-2 0-10 0,-2-19 41 16,0-7 0-16,-5-6 12 16,-5-8 11-16,-10-4-16 15,-6-4-26-15,-5 2-23 16,-3 3 0-16,-19 6 0 16,-7 9 0-16,-4 10 0 15,-7 7 0-15,-5 11-3 16,-20 8-315-16,11 14-587 15,12 1-981-15</inkml:trace>
  <inkml:trace contextRef="#ctx0" brushRef="#br0" timeOffset="85487.35">19700 7546 1667 0,'0'0'373'16,"0"0"-86"-16,0 0 16 16,0 0-104-16,0 0-68 15,0 0-26-15,0-83 30 16,-7 69-8-16,-6 2-42 15,-5 0-17-15,-4 4-13 16,-3 6-20-16,-6 2-15 16,-6 0-20-16,-4 16 0 15,-1 12 13-15,0 6-12 16,3 2 12-16,10 5-7 0,6-1-5 16,9-4 14-1,7-4-15-15,7-8 0 0,0-6 7 16,2-6 0-16,19-4-7 15,8-6 0-15,4-2 0 16,7 0 4-16,5-6-4 16,-1-10 0-16,-2-2-2 15,-3-4 5-15,-6 0-3 16,-4 0 1-16,-10-2 38 16,0 2 55-16,-9 4 7 15,-3-1-25-15,-2 8 2 16,-3 4-29-16,-2 4-49 15,0 3 0-15,0 0 0 0,0 0 0 16,0 0 0 0,-2 10 0-16,-7 12 0 0,-4 10 0 15,1 8 0-15,-1 8 0 16,0 6 0-16,1 2 0 16,4 2 0-16,1-2 0 15,3-3 0-15,4-9 0 16,0-10 0-16,0-6 0 15,0-10 0-15,0-6 0 16,0-8 0-16,0-2 0 16,0-2 0-16,0 0 0 15,0 0 0-15,0 0-42 0,0-10-475 16,0-2-814-16</inkml:trace>
  <inkml:trace contextRef="#ctx0" brushRef="#br0" timeOffset="87896.72">16062 4634 887 0,'0'0'715'0,"0"0"-410"16,0 0 29-16,0 0 10 16,0 0-46-16,0 0-3 15,0 0-87-15,-14-2-33 16,14-2 16-16,0 0-53 15,0-2-47-15,0-4-32 16,9 0-31-16,7 0-3 16,6-3-25-16,2 6 0 15,5 3-6-15,-4 4 1 16,-3 0 4-16,-6 2-21 16,-5 16-35-16,-6 6-3 15,-5 4-30-15,0 4 28 0,-9-2-7 16,-11 0 14-1,-5-4 40-15,2-4 6 0,4-6 9 16,1-3-3-16,7-8 3 16,4-3 0-16,2-2 13 15,5 0-4-15,0 0 31 16,0 0 22-16,0 0-16 16,0 0-7-16,5 0-39 15,8 0-7-15,10 0 6 16,6 0-11-16,4 0 11 15,7 4 0-15,0 11-11 16,-1 3 12-16,-6 4-24 16,-8 3-12-16,-10 4 9 0,-11 1 4 15,-4 2 22 1,-4-2-5-16,-25-2 6 0,-7 0 22 16,-9-4-8-16,-1-4 19 15,-1-4 7-15,2-6 23 16,3-4 3-16,6-6-24 15,8 0 3-15,8 0 2 16,3 0-20-16,11-8-27 16,2 0 0-16,4 0 0 15,0 0 0-15,0-4-68 16,0-6-238-16,0 2-339 16,0 0-766-16</inkml:trace>
  <inkml:trace contextRef="#ctx0" brushRef="#br0" timeOffset="89893.47">12653 3627 1446 0,'0'0'694'0,"0"0"-389"16,0 0 43-16,0 0-42 0,0 0-84 15,0 0-42 1,0 0-38-16,0-10-19 0,0 10-30 16,0-2-24-16,0-2-19 15,15-2-42-15,8-2-7 16,8-4 5-16,2 0-6 16,3 0 0-16,-3 0 0 15,-4 0-12-15,-9 4 11 16,-5 2-16-16,-5 2 11 15,-6 0 5-15,-4 4 2 16,2-2 4-16,-2 2 1 16,0 0-5-16,0 0 11 15,3 0-11-15,-3 0 0 16,2 0-1-16,2 12 6 16,6 12-3-16,0 10 9 15,3 10-6-15,1 6 5 0,-3 7-11 16,3 1 0-16,-3-2 6 15,-3 0-6-15,2-4 14 16,-6-8-13-16,3-10 8 16,-5-8-3-16,0-8-6 15,0-9-6-15,0-5 5 16,-2-3 2-16,0-1-2 16,3 0-14-16,-3-19-135 15,0-6-586-15,-3 0-1513 0</inkml:trace>
  <inkml:trace contextRef="#ctx0" brushRef="#br0" timeOffset="91733.51">9999 3942 1121 0,'0'0'764'0,"0"0"-425"15,0 0-13-15,0 0-44 16,0 0-74-16,0 0-107 16,0 0-14-16,38-48 0 15,-18 42-26-15,6-2-23 16,5 0-25-16,8-2-12 15,-3 0 1-15,-3 0-2 16,-6 4-44-16,-12 0-87 16,-11 4-115-16,-8 2-65 15,-21 0-284-15,-6 6-390 0</inkml:trace>
  <inkml:trace contextRef="#ctx0" brushRef="#br0" timeOffset="92218.28">10008 3926 1094 0,'0'0'814'15,"0"0"-476"-15,0 0 32 16,0 0-53-16,0 0-110 16,0 0-122-16,0 0-62 15,-6 16-23-15,6 2 0 16,-5 4 1-16,0 6 15 16,-2 4 1-16,3-1-11 15,2-4 9-15,0 0-3 16,2-9-11-16,0-4 11 15,0-6-12-15,0-2 0 16,0-4 0-16,0-2 1 16,0 0 33-16,0 0 44 0,0 0 26 15,6 0 10-15,1 0-15 16,5-7-54-16,3 0-30 16,5-1-15-16,3 1 8 15,0 6-8-15,6-2 0 16,3 3 0-16,-1 0-11 15,2 11-1-15,-4 7-5 16,-2 4-23-16,-9 2-16 16,-5 4 4-16,-9-2 10 15,-4 0 21-15,0-2 4 0,-21-2 17 16,-8-2 9-16,-7-2-3 16,-4-6 13-16,2-2 25 15,0-8 29-15,9-2 29 16,5 0-3-16,6 0-15 15,6-2 18-15,4-3-102 16,6-2 0-16,0 5 0 16,-1 0 0-16,1 0 0 15,-12 2 0-15,1 0-279 16,-3 0-935-16</inkml:trace>
  <inkml:trace contextRef="#ctx0" brushRef="#br0" timeOffset="94292.96">6850 5234 1657 0,'0'0'399'0,"0"0"-53"16,0 0-11-16,0 0-50 0,0 0-83 16,0 0-58-1,6-109-47-15,-6 105 17 0,0 4-25 16,0 0-41-16,0 0-33 15,0 12-15-15,0 16 0 16,0 9 15-16,0 8 6 16,0 8 3-16,0 1-14 15,0-2-10-15,-2-2 8 16,2-4-8-16,0-10-2 16,0-6 2-1,0-10-10-15,0-5-53 16,0-5-146-16,0-10-125 15,0 0-316-15,0 0-330 0</inkml:trace>
  <inkml:trace contextRef="#ctx0" brushRef="#br0" timeOffset="94763.9">7174 5271 2134 0,'0'0'566'0,"0"0"-249"16,0 0-46-16,0 0-151 16,0 0-69-16,0 0-51 15,0 0 1-15,0 17 9 16,-2 5 29-16,2 8 0 16,0 2-15-16,0 2-17 15,0 0 10-15,0-2-16 0,2-2 0 16,9-6 13-1,5-6-14-15,3-3 0 0,4-6 1 16,1-4-1-16,5-5 14 16,1 0-14-16,-1-7 0 15,0-9 19-15,-3-6-11 16,-4-4 55-16,-2-2 42 16,-5-2 21-16,-3 2-26 15,-5 0-52-15,-5 2-48 16,0 0 0-16,-2 4 0 15,0 0 0-15,0 1 0 16,-9 3 0-16,-9 0 0 16,-1 4 0-16,-10 2 0 0,-9 5 0 15,-7 7 0-15,-7 0 0 16,-21 22-245-16,13 7-444 16,11 2-597-16</inkml:trace>
  <inkml:trace contextRef="#ctx0" brushRef="#br0" timeOffset="96532.93">6372 7572 2009 0,'0'0'486'0,"0"0"-204"0,0 0 100 16,0 0-142-16,0 0-95 15,0 0-17-15,0 0-1 16,-33-57-37-16,33 57-24 16,0 0-36-16,0 0-4 15,0 0-7-15,0 0-19 16,-3 9 0-16,1 13-19 15,-2 10 19-15,-1 8 25 16,-2 6-19-16,3 0 5 16,0 0-11-16,-1-2 1 0,1-2 5 15,2-7-6-15,-4-8-7 16,4-6-98 0,2-10-99-16,0-11-123 0,0 0-342 15,0-8-40-15</inkml:trace>
  <inkml:trace contextRef="#ctx0" brushRef="#br0" timeOffset="96997.48">6574 7646 1785 0,'0'0'732'0,"0"0"-383"15,0 0 122-15,0 0-263 16,0 0-119-16,0 0-65 15,0 0-9-15,78-58-15 0,-55 52 0 16,-4 2-1 0,2 4-10-16,-5 0 10 0,-3 1-13 15,-7 20-4-15,-1 5 12 16,-5 6-5-16,0 6 11 16,-15 2 0-16,-12 0 0 15,-2-2 3-15,-5-3-3 16,3-7 1-16,2-6 25 15,9-8 63-15,5-6 31 16,8-4-35-16,7-4-22 16,0 0 35-16,0 0-98 15,0 0 0-15,0 0 0 16,2 0 0-16,13 0 0 16,12 0 0-16,11 0 0 15,11 0 0-15,5 0 0 0,-5 0 0 16,-7 0 0-16,-10-3 0 15,-13 3 0-15,-9-1 0 16,-8 1 0-16,-2 0 0 16,0 0 0-16,4 0 0 15,0 0-330-15,3 0-693 0</inkml:trace>
  <inkml:trace contextRef="#ctx0" brushRef="#br0" timeOffset="102090.33">10698 8753 1154 0,'0'0'402'0,"0"0"-156"16,0 0-69-16,0 0-59 16,0 0-42-16,0 0-26 15,0 0 17-15,0-31 35 16,0 27 56-16,-4 3-23 15,0-3-10-15,-1 2-35 16,3 2-5-16,0-3-28 16,0 3 4-16,-2 0 4 15,-4 0-26-15,-3 5-17 16,-9 13 4-16,-2 4 8 16,-5 6 45-16,3 4-31 0,-1-2-18 15,8 0-6-15,3-2-18 16,5 0 5-16,5-2 2 15,4-2-5-15,0-2 7 16,0 1-9-16,0-5-5 16,2 0 11-16,5-3-11 15,1 0-1-15,4-5 7 16,-1-2-6-16,5-5 9 16,-1 0-10-16,3-3 0 15,-1 0 13-15,0 0-12 0,-5 0 6 16,-3 0 2-16,-1-4 3 15,-2 0 15-15,-4-1-14 16,0 4-11-16,3-3 2 16,3-2-4-16,2 2-195 15,-1-7-521-15</inkml:trace>
  <inkml:trace contextRef="#ctx0" brushRef="#br0" timeOffset="104266.33">10688 8758 1045 0,'0'0'362'0,"0"0"-23"15,0 0-127-15,0 0-48 16,0 0 1-16,0 0-10 15,0 0 20-15,-19-47 11 16,19 44-44-16,0 2-4 16,0-2-18-16,0 2-41 15,0-2-13-15,0 3-20 16,0 0-16-16,3 0-12 16,6 0-18-16,4 0 0 15,3 3 0-15,1 9-11 0,-1 6 10 16,-1 2 0-1,-5 3 0-15,-3 4 0 0,-5-1-17 16,-2-2-9-16,0-2 9 16,-7 0 1-16,-9-4 16 15,1 0 1-15,-5-4 0 16,1 0 7-16,4-2-7 16,-3 0 0-16,3 0 0 15,-1 1 1-15,3 2 10 16,-1 2-5-16,3-2 7 15,0 3 11-15,5 0-15 16,-1-3 9-16,2-1-3 16,3-4-9-16,0-2 8 15,2 0-5-15,-2 0 7 0,0 2 13 16,-1 2-7-16,-1 2 10 16,2 2-5-16,0 2-20 15,-1-2 26-15,3 0-10 16,0-4-7-16,0 0 8 15,0-2-12-15,9-2 3 16,2 0 0-16,3 0-13 16,3-2 22-16,4-2-11 15,1 0 1-15,2-2 5 16,1-2-13-16,2 0 9 16,-1 0-3-16,1 0-12 0,2 0 10 15,0-8-10-15,-3 0 0 16,1-2 9-16,-4 0-7 15,-3-4-2-15,-1 0 0 16,-2 0 1-16,-7-2 9 16,2-2-4-16,-5 2 24 15,-3 0 35-15,-2-3-26 16,-2 0 6-16,0-1-21 16,0-2-24-16,0 0 0 15,-11 1 0-15,-7 3 0 16,-7 3 0-16,-6 0 0 15,-4 8 0-15,-3 3 0 16,-2-1 0-16,-1 5 0 16,6 0 0-16,4 0 0 15,4 0 0-15,7 0 0 0,2 0-77 16,7-2-283 0,4-4-926-16</inkml:trace>
  <inkml:trace contextRef="#ctx0" brushRef="#br0" timeOffset="105364.23">8957 7439 889 0,'0'0'757'0,"0"0"-519"0,0 0-54 16,0 0 34-1,0 0-74-15,0 0-55 0,0 0-46 16,4-10-29-16,0 10-14 16,-2-2-68-16,3 2-8 15,-3-2 45-15,-2 2 10 16,0-2 21-16,0 2 93 15,0 0 117-15,0 0 34 16,0 0-6-16,0 0-58 16,0 0-53-16,0 0-26 15,0 6-43-15,-7 18-23 16,-1 11 29-16,-3 6 4 16,-1 9-29-16,1 3 0 15,3-1-6-15,0-4-26 0,4-4-5 16,0-6 4-16,-1-6-6 15,3-8 8-15,2-8-8 16,0-3-46-16,0-9-112 16,0-4-91-16,2-7-220 15,11-12-107-15,3-9-556 0</inkml:trace>
  <inkml:trace contextRef="#ctx0" brushRef="#br0" timeOffset="105723.56">9208 7431 1620 0,'0'0'689'0,"0"0"-326"0,0 0 19 15,0 0-114-15,0 0-109 16,0 0-74-16,0 0 7 16,0-20-11-16,0 20-47 15,0 0-25-15,0 12-7 16,0 8 26-16,0 8 11 15,-4 8-25-15,-5 4-5 16,-3 3-1-16,2-3-8 16,-4-2-1-16,5-8 0 15,3-6-7-15,1-10 7 16,3-6-27-16,2-4 6 16,0-4 10-16,0 0-5 15,2 0 16-15,11 0-10 0,10 0 8 16,4-2-3-1,4-4-27-15,2 2-15 0,-4 0-22 16,-4 2-10-16,-8 2-85 16,-3 0-139-16,-12-2-207 15,-2 2-41-15,0-2-372 0</inkml:trace>
  <inkml:trace contextRef="#ctx0" brushRef="#br0" timeOffset="105990.38">9353 7640 1302 0,'0'0'625'0,"0"0"-117"15,0 0 5-15,0 0-184 16,0 0-94-16,0 0 7 16,0 0-52-16,0-97-38 15,0 96-152-15,0 1 0 16,0 0 0-16,0 0 0 0,0 10 0 16,0 13 0-16,0 12 0 15,0 5 0-15,0 4 0 16,-4 2 0-16,1-2 0 15,-2-1 0-15,1-6 0 16,0-6 0-16,2-5 0 16,2-7 0-16,0-5-230 15,0-3-406-15,0-5-666 0</inkml:trace>
  <inkml:trace contextRef="#ctx0" brushRef="#br0" timeOffset="108195.17">12967 7088 1510 0,'0'0'405'0,"0"0"-68"15,0 0-9-15,0 0-103 16,0 0-52-16,0 0 7 16,0 0-1-16,-2-10-12 15,2 9-31-15,0-4 7 16,0-1-26-16,0 0-48 15,6-2-14-15,6-2-32 16,1 0-11-16,5 2 1 16,4 2-13-16,0 6 0 15,5 0 0-15,-2 0-12 16,-2 14 10-16,0 6-4 16,-3 6-7-16,-7 5 12 15,-1 0-40-15,-10 1 2 0,-2 0-1 16,0-5 7-1,-16-1 33-15,-11-6-5 16,-6-2 5-16,-7 0 19 0,0 0-18 16,0-2 6-16,4 0 3 15,7-4-9-15,12-2 13 16,3-2-14-16,10-2 0 16,4 0 18-16,0-2-18 15,0 2 13-15,0-2 5 16,2 2-4-16,12-2 10 15,3 0-12-15,10-2-2 16,8-2 14-16,13 0-24 16,4 0 6-16,4 0-6 0,-2-4 0 15,-7-2 3 1,-13 4-3-16,-11-2 0 0,-11 4 6 16,-8-2 3-16,-4 2-2 15,0 0-7-15,0 0 0 16,0 0 0-16,3 0 0 15,3 0 0-15,14-2-256 16,1-2-392-16,-4-2-820 0</inkml:trace>
  <inkml:trace contextRef="#ctx0" brushRef="#br0" timeOffset="114255.56">1920 10517 2241 0,'0'0'308'0,"0"0"-5"16,0 0 60-16,0 0-117 15,0 0-143-15,0 0-80 16,-51 43-1-16,31 15 53 16,-3 16-16-16,-6 10-7 15,0 6 4-15,0 1-2 16,3-9-17-16,2-12-22 0,5-14-14 16,6-18 11-1,5-16-10-15,5-10-1 0,0-10 8 16,3-2 21-16,0-12 54 15,0-24-84-15,8-38 0 16,16-35 0-16,12-29 0 16,0 10 0-16,-3 34 0 15,-12 38 0-15,-9 33 0 16,-3 7 0-16,-5 9 0 16,1 7 0-16,0 0 0 15,1 23 0-15,5 19 0 16,9 19 0-16,3 11 0 0,1 10 0 15,3 4 0-15,-3 1 0 16,1-7 0-16,0-8 0 16,-6-12 0-16,-1-11 0 15,-5-13 0-15,-3-13 0 16,-4-9 0-16,-3-10-125 16,-3-12-124-16,-14-16-231 15,-8-10-1024-15</inkml:trace>
  <inkml:trace contextRef="#ctx0" brushRef="#br0" timeOffset="114458.92">1693 11053 2640 0,'0'0'492'0,"0"0"-284"16,0 0 22-16,0 0-133 15,0 0-70-15,0 0-18 16,172-42-9-16,-110 25-67 0,16 2-144 15,-16 3-444 1,-17 7-405-16</inkml:trace>
  <inkml:trace contextRef="#ctx0" brushRef="#br0" timeOffset="114865.15">2368 10885 1553 0,'0'0'706'0,"0"0"-245"16,0 0-77 0,0 0-41-16,0 0-105 0,0 0-113 15,0 0-31-15,0-7-58 16,0 46-6-16,0 8 6 16,0 10-21-16,4-1-4 15,5-6-11-15,5-8-4 16,3-10 2-16,1-12-4 15,3-12 6-15,3-8 1 16,2 0 8-16,3-22 9 16,3-14-11-16,-1-8-5 15,-4 0 4-15,-5 4-6 16,-7 12 0-16,-3 12 6 16,-8 14-6-16,1 2-9 15,3 15-36-15,4 17 45 0,5 9-1 16,4 1 1-1,1-2 0-15,0-6 0 0,3-8-3 16,-1-8 2-16,-1-8-22 16,-2-8-53-16,8-10-59 15,-6-16-185-15,-5-8-860 0</inkml:trace>
  <inkml:trace contextRef="#ctx0" brushRef="#br0" timeOffset="116686.62">3181 11008 1866 0,'0'0'534'0,"0"0"-199"15,0 0-22-15,0 0-61 16,0 0-23-16,0 0-50 16,0 0-41-16,-44-112-27 0,13 106-54 15,-7 6-35 1,-9 0-22-16,-7 18-1 0,3 13-29 15,6 5 12-15,14-4 2 16,14-2-10-16,11-10-10 16,6-6-36-16,17-8 26 15,16-6 37-15,7 0 9 16,7-10 0-16,-1-13 10 16,-1 0-9-16,-7 1 9 15,-9 6-10-15,-11 4 0 16,-7 8 16-16,-4 4 2 15,-1 0-18-15,1 19-4 16,4 18 4-16,0 15 13 16,1 14-12-16,-4 12 6 15,3 10 0-15,-3 6-7 0,-2 5 0 16,1 1 1-16,-5-4-1 16,-2-7 0-16,0-11-1 15,0-12 1-15,-7-14 1 16,-9-16 6-16,1-12 13 15,-3-14 5-15,1-10 16 16,-6-4-1-16,1-32-29 16,-3-34-11-16,5-40-23 15,16-31 4-15,4 5 18 16,4 24-6-16,23 35 7 16,7 27 0-16,8-2-2 15,9 2 2-15,7 0 0 16,-2 18 0-16,-3 12 10 0,-6 14-9 15,-5 6-1 1,-9 2-6-16,-4 18-17 0,-4 4 13 16,-7 2 9-16,-5 2-44 15,-6-4 9-15,-3-6-12 16,-2-2 7-16,0-8 17 16,-2-6 3-16,0-2 21 15,4 0 8-15,0 0 35 16,4-13 56-16,1-8-72 15,7-3-19-15,1-2 16 16,6 2 9-16,0 6-2 16,-1 4-10-16,0 8-12 15,0 6-1-15,1 0-8 0,-4 8-18 16,-3 12 11-16,-5 0-49 16,1 0-23-16,-6-4-13 15,-1-6 14-15,1-4 8 16,-2-6 16-16,6 0 33 15,1-16 21-15,4-10-1 16,5-6 1-16,3 4 9 16,-1 4 30-16,-2 8 19 15,0 8 2-15,1 8-28 16,-2 0-13-16,1 22-18 16,3 4 0-16,1 2 1 15,3-2-2-15,6-4 6 0,2-8-6 16,4-8 12-1,1-6 5-15,-3 0-8 0,-1-22 6 16,-7-10 4-16,-4-6 11 16,-7-8 8-16,-9-2-13 15,-7 2-13-15,-2 7 0 16,0 15-12-16,-9 15 6 16,-9 9-6-16,-5 19-33 15,2 24 18-15,0 11 3 16,8 4 12-16,11-4-1 15,2-8-3-15,9-10 4 16,20-12 14-16,6-12 1 16,3-12 27-16,5 0 1 15,-3-14-8-15,-3-14 10 16,-3-6-45-16,-3-4 0 0,-6 0 0 16,-7 8 0-16,-5 10 0 15,-7 10 0-15,-1 10 0 16,-3 4 0-16,5 22 0 15,2 10 0-15,2 2 0 16,3 0 0-16,-1-6 0 16,-2-10 0-16,0-9 0 15,-2-8 0-15,-3-5 0 16,4 0 0-16,1-20 0 31,5-8-3-31,3-4 2 0,4-2-12 16,1 6-4-16,1 8 17 15,-3 8-12-15,-4 12 6 0,-1 0-3 16,1 14 6 0,1 12-3-16,2 2 7 0,4 2-1 15,2-2 0-15,4-6-1 16,2-10-28-16,3-10-20 16,-1-2 2-16,2-8 37 15,-4-20 8-15,-2-10 2 16,-5-8 12-16,-1-10-4 15,-5-10 16-15,-5-6 3 16,-3-5-14-16,-10 5 5 16,-2 12-4-16,0 16 14 15,0 20 35-15,-12 20-63 16,0 8 0-16,-1 36 0 16,-3 22 0-16,3 16 0 15,3 8 0-15,6 3 0 0,4-7 0 16,2-10 0-16,23-12 0 15,6-13 0-15,8-15 0 16,4-17 0-16,4-12 0 16,-4-3 0-16,-4-13 0 15,-3-10 0-15,-5-9 0 16,-4-1 0-16,-4 3 0 16,-4 4 0-16,-5 4 0 15,-5 8 0-15,-5 4 0 16,-4 6 0-16,0 4 0 15,0 0-21-15,0 0-170 16,-2 4-348-16,-7 4-639 0</inkml:trace>
  <inkml:trace contextRef="#ctx0" brushRef="#br0" timeOffset="117155.42">5144 10858 1709 0,'0'0'1191'0,"0"0"-912"15,0 0-50-15,0 0 123 16,0 0-155-16,0 0-124 16,0 0-43-16,143-14-30 15,-61 4-37-15,36-4-212 16,-20 2-384-16,-17 2-425 0</inkml:trace>
  <inkml:trace contextRef="#ctx0" brushRef="#br0" timeOffset="117999.42">5911 10976 2364 0,'0'0'641'0,"0"0"-267"15,0 0-38-15,0 0-201 16,0 0-105-16,0 0-29 16,0 0 5-16,-19 131 6 15,19-83-12-15,0-4 0 16,0-6-16-16,10-10-40 15,7-10-22-15,4-9 27 16,1-9-10-16,2 0 52 16,5-23 9-16,0-7 30 0,0-6-2 15,0-2 22-15,-6 2 1 16,-6 10 12-16,-3 10 9 16,-8 10 0-16,-4 6-63 15,3 6-9-15,4 18-14 16,0 6 13-16,4 2 0 15,3 0-39-15,-1-6-101 16,1-6-36-16,1-10 6 16,2-10 67-16,-1 0 54 15,3-20 50-15,2-12 32 16,2-2 27-16,-1-2 34 0,0 8 7 16,-3 8-2-1,-5 14-16-15,-1 6-22 0,3 2-36 16,-1 24 12-1,4 6-10-15,1 2-25 0,7 2-1 16,7-8-39-16,6-6-13 16,5-12-7-16,-1-10-13 15,1-2 42-15,-7-28 20 16,-4-8 10-16,-9-12 27 16,-9-6 22-16,-7-6 4 15,-9 1-19-15,-2 7-4 16,0 14 53-16,-5 16 14 15,-8 16-27-15,-5 8-70 16,-4 20 0-16,-3 20 0 16,0 12 0-16,2 7 0 0,7 5 0 15,5-2 0-15,4 2 0 16,7-2 0-16,0 1 0 16,0-1 0-16,7 6 0 15,1 2 0-15,-3 4 0 16,-5 5 0-16,0-1 0 15,0-2-57-15,-7-6-53 16,-4-8-8-16,-5-12-29 16,3-11 12-16,-3-14-2 15,1-14-18-15,-26-15-142 16,6-21-253-16,-7-9-592 0</inkml:trace>
  <inkml:trace contextRef="#ctx0" brushRef="#br0" timeOffset="118155.66">5873 10608 1661 0,'0'0'1442'0,"0"0"-1153"16,0 0 0-16,0 0-140 15,0 0-149-15,0 0-258 16,0 0-785-16</inkml:trace>
  <inkml:trace contextRef="#ctx0" brushRef="#br0" timeOffset="118866.63">7658 10930 2039 0,'0'0'596'15,"0"0"-90"-15,0 0-140 16,0 0-80-16,0 0-112 15,0 0-129-15,0 0 3 16,-37 133-12-16,35-47-36 16,0 6 0-16,0-4 0 15,2-7 0-15,0-13 0 16,0-16 0-16,0-18-87 0,0-18-123 16,0-16-72-16,0-10 63 15,0-34-353-15,6-34-20 16,4-34 291-16,-6 1-51 31,0 11 352-31,-4 16 36 0,0 32 339 0,0 3 241 16,0 8-142-16,3 14-137 15,5 13-41-15,6 8-153 16,11 6-88-16,10 0-41 16,10 0-14-16,4 18 2 15,-1 6-2-15,-7 7-11 0,-12 6 5 16,-18 4-18-1,-11 3 21-15,-36-2 3 0,-24 0 26 16,-13-4 16-16,-1-4-11 16,7-4-17-16,20-3-14 15,47 0-56-15,8-4-317 16,33-10-619-16</inkml:trace>
  <inkml:trace contextRef="#ctx0" brushRef="#br0" timeOffset="119757.97">8317 11271 560 0,'0'0'1841'0,"0"0"-1245"15,0 0-286-15,0 0-27 0,0 0-109 16,-71-110-84-16,48 108-18 16,-8 2-24-1,-9 14-29-15,-3 24-16 0,4 11 5 16,5 6-6-16,12 2-2 15,13-7-1-15,9-10 0 16,6-12-8-16,24-14-9 16,5-14 7-16,3 0 11 15,5-22 23-15,-6-14-11 16,-1-9 0-16,-5-2 6 16,-6-2 0-16,-5 4 29 15,-7 8-47-15,-4 11 0 16,-4 14 0-16,-5 12 0 0,2 0 0 15,2 24 0 1,5 12 0-16,2 4 0 0,7 3 0 16,7-6 0-16,4-6 0 15,6-13 0-15,3-10 0 16,0-8 0-16,0-4-8 16,-4-24 8-16,-8-11 0 15,-2-9 0-15,-8-8 8 16,-3-10-8-16,-5-4 0 15,-8 0 0-15,0 9 0 16,0 17 0-16,0 20 0 16,0 22 0-16,-10 6 0 15,-1 39 0-15,-1 19 0 0,2 12 0 16,5 6 0 0,5-2 0-16,0-8 0 0,21-9 0 15,14-13 0-15,11-16 0 16,10-14 0-16,2-16 0 15,0-2 0-15,-4-28 0 16,-5-14 0-16,-10-12 0 16,-6-12 0-16,-8-27 0 15,-4-21 0-15,-12 5 0 16,-5 19 0-16,-4 24 0 16,0 36 0-16,0 14 0 15,-9 16 0-15,-2 30 0 16,-3 58 0-16,6 10 0 0,4-1 0 15,4-9 0 1,0-24 0-16,0 2 0 0,12-2 0 16,7-15 0-1,1-19 0-15,-3-14 0 0,2-16 0 16,-2 0 0-16,1-30 0 31,7-12 0-31,0-14 0 0,0-2 0 0,2 1 0 31,0 9 0-31,-2 18 0 16,-5 20 0-16,0 10 0 0,-2 18 0 0,-1 22 0 31,1 10 0-31,-2 2 0 0,2 2 0 0,-5-5 0 16,1-8-200-16,-10-8-127 0,-2-11-362 16,-2-14-239-16</inkml:trace>
  <inkml:trace contextRef="#ctx0" brushRef="#br0" timeOffset="119961.68">8379 11041 3009 0,'0'0'644'15,"0"0"-471"-15,0 0 97 16,206-22-270-1,-96 6 0 1,-4-1 0-16,4-2-164 0,-42 2-577 16,-13 3-1506-16</inkml:trace>
  <inkml:trace contextRef="#ctx0" brushRef="#br0" timeOffset="121661.35">11432 10628 1763 0,'0'0'341'0,"0"0"-142"15,0 0 123-15,0 0-80 0,0 0-52 16,0 0-52-1,0 0-57-15,-56-28-25 0,53 56-30 16,-3 20 46-16,0 32 67 16,-8 40-56-16,-1 39-31 15,2 19-5-15,-1 5-20 16,9-1 4-16,5-2-22 16,0 7-8-16,7 5 16 15,15 9-16-15,3 5 11 16,-1 11 11-16,5 8 58 15,-2 5-29-15,2 5-31 16,0 4 2-16,-2-3-4 16,-1-1 9-16,-3-1-28 15,-8 3 0-15,-6-4 0 16,-7-1 0-16,-2-3 0 0,-2-3 0 16,-13-3 0-16,-4-8 0 15,6-11 0-15,9-11 0 16,4-15 0-16,0-20 0 15,0-15 0-15,9-19 0 16,2-30 0-16,-2-17 0 16,0-19 0-16,-3-10 0 15,1 6 0-15,0 8 0 16,-2 0 0-16,-5-8 0 16,0-9 0-16,0-5 0 15,0-12 0-15,0-2 0 0,0-8 0 16,0 0 0-1,0-6 0-15,0-2 0 16,4-2 0-16,0-2 0 16,-2-2 0-16,3 0 0 0,-3 0 0 15,0 0 0-15,0-4 0 16,1 0 0-16,-1 0 0 16,5-16-254-16,-1-8-274 15,-1-6-540-15</inkml:trace>
  <inkml:trace contextRef="#ctx0" brushRef="#br0" timeOffset="121755.17">11762 17517 1905 0,'0'0'635'0,"0"0"-635"16,0 0-169-16,42-126-747 0</inkml:trace>
  <inkml:trace contextRef="#ctx0" brushRef="#br0" timeOffset="123429.08">12713 10752 2241 0,'0'0'502'0,"0"0"-275"16,0 0 90-16,0 0-83 15,0 0-162-15,0 0-56 16,-18 122 35-16,18-50 17 0,6 5-8 16,4-7-12-1,-1-6-29-15,-1-10-1 0,-4-14-17 16,2-10-1-16,-4-11 5 15,0-12-5-15,-2-7-11 16,0 0-13-16,0-11-57 16,0-20-141-16,0-13 71 15,0-14 54-15,-2-12 23 16,0-11 35-16,0-3 30 16,2 6 9-16,0 8 62 15,0 14 65-15,0 18 33 16,4 12-16-16,5 12-21 0,1 5-58 15,6 5-49 1,4 4-7-16,7 0-9 0,2 3 2 16,2 12-2-16,-2 10-6 15,-4 3 4-15,-7 6-37 16,-12 4-33-16,-6 0-6 16,0 2 9-16,-24 0 39 15,-12-2 15-15,1-2 15 16,-1-7-1-16,7-9 2 15,11-7 18-15,11-6 20 16,7-7 4-16,0 0 7 16,3 0-26-16,19 0-15 15,7-7 9-15,9 0-11 16,4 1-6-16,3 4 1 16,1 2-2-16,-4 0 1 0,-3 4 0 15,-6 14 0-15,-10 4-1 16,-10 2-7-16,-9 4-2 15,-4 0 3-15,-7 0 6 16,-19-2 18-16,-14-4 23 16,-8-2-2-16,-2-4 1 15,-2-4-23-15,5-4-4 16,9-1 4-16,12-6-16 16,10-1 8-16,14 0-9 15,15 0-152-15,23-8-355 16,5-6-448-16</inkml:trace>
  <inkml:trace contextRef="#ctx0" brushRef="#br0" timeOffset="124227.43">13459 11015 2304 0,'0'0'818'31,"0"0"-472"-31,0 0-6 16,0 0-52-16,0 0-288 15,0 0 0-15,0 0 0 16,-49 40 0-16,40-2 0 16,5 0 0-16,4-2 0 15,0-8-47-15,13-6-38 0,9-10 22 16,3-8 6-16,0-4 10 16,-1 0 28-16,-6-20 2 15,-6-8 10-15,-10-6 7 16,-2-6 0-16,-12-2 14 15,-13 2 13-15,-4 1 3 16,5 11 0-16,4 10 19 16,7 13 17-16,6 5-34 15,7 0-32-15,0 18-16 16,2 5 15-16,20 1 0 16,14-5-6-16,15-9-49 0,10-10-31 15,10-4 11 1,3-22-16-16,-8-10 46 0,-8-5 25 15,-16-3 21-15,-17-4 51 16,-14 0 66-16,-9 2 1 16,-2 2-2-16,-2 10-21 15,-11 9-95-15,1 12 0 16,1 11 0-16,3 2 0 16,-2 24 0-16,2 22 0 15,3 14 0-15,3 10 0 16,2 7 0-16,0-1 0 15,4-4 0-15,15-6 0 16,8-12 0-16,6-12 0 16,5-14 0-16,1-14 0 15,6-14 0-15,-3 0 0 0,-2-20 0 16,-1-16 0 0,-6-12 0-16,-7-12 0 0,-6-12 0 15,-8-11 0-15,-10-5 0 16,-2 0 0-16,0 10 0 15,-7 18 0-15,-4 17 0 16,3 23 0-16,0 20 0 16,4 9 0-16,-1 35 0 15,3 17 0-15,2 16 0 16,0 7 0-16,0 4 0 16,7-5 0-16,7-5 0 15,3-10 0-15,1-12 0 0,0-12 0 16,6-12 0-16,3-14 0 15,4-10 0-15,10-8-9 16,1-18-182-16,4-24-170 16,4-46-280-16,-15 8-147 15,-14 6-523-15</inkml:trace>
  <inkml:trace contextRef="#ctx0" brushRef="#br0" timeOffset="124390.79">13881 10788 2246 0,'0'0'821'16,"0"0"-457"-16,0 0-16 15,0 0-190-15,0 0-115 16,113-42-32-16,-37 32-11 0,49 0-78 16,-17 0-372-1,-11 4-657-15</inkml:trace>
  <inkml:trace contextRef="#ctx0" brushRef="#br0" timeOffset="124922.2">14714 11153 1679 0,'0'0'385'16,"0"0"-37"-16,0 0 122 0,0 0-192 15,0 0-104-15,0 0-80 16,0 0-50-16,50-68-20 16,-29 26 15-16,-1-11-9 15,-5-5 9-15,-3-10 46 16,-8-6-29-16,-4-2-1 16,0 4 5-16,-11 8-6 15,-4 15 33-15,1 19-19 16,1 16-41-16,2 14-27 15,1 10 0-15,2 32 0 16,1 17 0-16,5 13 0 16,2 10 0-16,0 2 0 15,11-4 0-15,14-4 0 0,6-9 0 16,9-13 0 0,7-12 0-16,7-18 0 0,-2-14 0 15,2-10 0 1,-5-6 0-16,-7-24 0 0,-10-14 0 15,-12-10 0-15,-11-9 0 16,-9-1 0-16,0 8 0 16,-5 12 0-16,-11 18 0 15,1 20 0-15,-1 6 0 16,3 20 0-16,3 22 0 16,6 6 0-16,4 5 0 15,4-6 0-15,26-2 0 16,15-9 0-16,13-12-129 15,35-24-171-15,-15 0-469 16,-9-8-642-16</inkml:trace>
  <inkml:trace contextRef="#ctx0" brushRef="#br0" timeOffset="125456.9">15578 10818 2177 0,'0'0'781'15,"0"0"-284"-15,0 0-38 16,0 0-277-16,0 0-182 15,0 0 0-15,0 0 0 16,-39 108 0-16,39-58 0 16,0-1 0-16,0-7 0 15,0-6 0-15,0-8 0 16,4-10 0-16,0-8-36 16,0-10-9-16,5 0 39 15,3-26 6-15,5-14 0 0,4-10 1 16,3-3-1-16,0 6 0 15,1 7 6-15,-3 15 3 16,-4 13 18-16,0 12-11 16,-2 0-1-16,1 24-9 15,1 12 1-15,2 5-7 16,7-1 0-16,4-4 0 16,4-6 0-16,8-10 0 15,3-8 0-15,2-12 0 0,-2 0 0 16,-3-14 0-16,-1-16 0 15,-7-10 0-15,-6-9 0 16,-8-2 0-16,-8-2 0 16,-11 7 0-16,-2 10 0 15,-7 18 0-15,-19 18 0 16,-6 2 0-16,-1 36 0 16,0 12 0-16,8 10 0 15,12 2 0-15,11-3 0 16,2-5 0-16,27-12 0 15,21-12-24-15,17-14-129 16,49-16-165-16,-16-14-285 0,-11-14-284 16</inkml:trace>
  <inkml:trace contextRef="#ctx0" brushRef="#br0" timeOffset="126050.48">16813 10838 1614 0,'0'0'960'16,"0"0"-419"-16,0 0-212 15,0 0-63-15,0 0-94 16,0 0-97-16,-125 47-24 16,104-10 37-16,4 9-88 15,3 5 0-15,10-1 0 16,4-4 0-16,0-6 0 16,23-10 0-16,14-10 0 0,15-14 0 15,10-6 0-15,9-12 0 16,0-24 0-16,-6-12-50 15,-7-12-10-15,-15-12 23 16,-10-11 19-16,-14-5 12 16,-7 2 12-16,-10 8 4 15,-2 13 53-15,0 19 29 16,-4 20-92-16,-6 16 0 16,4 10 0-16,-3 12 0 15,3 26 0-15,-4 19 0 16,6 11 0-16,2 10 0 15,2 4 0-15,0-1 0 16,0-5 0-16,16-8 0 0,1-12 0 16,3-14 0-1,1-16 0-15,0-16 0 0,2-10 0 16,4-6 0-16,4-30 0 16,2-14 0-16,1-12 0 15,-3-4 0-15,-4 1 0 16,-7 13 0-16,-7 14 0 15,-6 16 0-15,-5 12 0 16,-2 10 0-16,0 0 0 16,0 14 0-16,-7 16 0 15,-1 10 0-15,-1 6 0 16,2 0 0-16,4 2 0 16,3-5 0-16,0-7 0 0,7-4 0 15,15-8 0 1,10-6 0-16,13-6 0 0,34-12-104 15,-5 0-554-15,-7-16-750 16</inkml:trace>
  <inkml:trace contextRef="#ctx0" brushRef="#br0" timeOffset="126885.76">18303 10473 2004 0,'0'0'794'0,"0"0"-428"15,0 0 97-15,0 0-260 16,0 0-46-16,-123 26-48 15,77 6-109-15,1 12 0 16,9 9 0-16,9 1 0 16,15 2 0-16,12-4 0 15,2-4 0-15,35-8 0 16,19-8 0-16,15-12 0 16,12-10 0-16,2-10 0 15,0 0 0-15,-10-19 0 16,-13-10 0-16,-14-7 0 0,-20-2 0 15,-16-2 0 1,-12 4 0-16,0 6 0 0,-12 12 0 16,-8 14 0-16,-7 4 0 15,-2 16 0-15,0 20 0 16,5 6 0-16,4 2 0 16,9-4 0-16,8-5 0 15,3-12 0-15,0-6 0 16,7-10 0-16,13-7 0 15,5 0 0-15,4-20 0 16,4-6 0-16,1-4 0 16,-1 0 0-16,-6 4 0 0,-2 10 0 15,-6 10 0 1,-1 6 0-16,-1 6 0 0,2 18 0 16,-1 6 0-16,4 0 0 15,0 1 0-15,3-9 0 16,0-11 0-16,-2-11 0 15,0 0 0-15,1-18 0 16,-3-15 0-16,-2-10 0 16,-3-7 0-16,-3-4 0 15,-3-2 0-15,-4 2 0 16,-1 8 0-16,-5 11 0 16,0 17 0-16,0 18 0 15,0 7 0-15,0 48 0 16,0 44 0-16,4 39 0 15,9 17 0-15,5-1 0 0,0-16 0 16,-2-19 0-16,-3-21 0 16,-6-18 0-16,-5-24 0 15,-2-9 0-15,0-3 0 16,0-8 0-16,0-8-155 16,-4-24-116-16,-12-40 50 15,3-18-455-15,3-15-95 0</inkml:trace>
  <inkml:trace contextRef="#ctx0" brushRef="#br0" timeOffset="127151.36">19141 10669 1866 0,'0'0'713'0,"0"0"-162"16,0 0-95-16,13-118-166 0,6 96-70 16,9 10-220-1,8 8 0-15,6 4 0 0,0 6 0 16,1 21 0-16,-10 6 0 15,-10 7-8-15,-17 5-80 16,-6-3 13-16,-20 0 25 16,-24-2 26-16,-12-6 14 15,-2-4-1-15,6-8 1 16,17-8-20-16,20-6-71 16,15-8-100-16,37 0-307 15,17-11-273-15,6-4-57 0</inkml:trace>
  <inkml:trace contextRef="#ctx0" brushRef="#br0" timeOffset="127526.55">19742 10734 1670 0,'0'0'620'0,"0"0"-267"16,0 0 106-16,0 0-222 16,0 0-83-16,0-112-50 15,-15 101-5-15,-5 8-6 16,-5 3-36-16,-4 6-32 15,2 22-24-15,0 8 13 16,8 4-4-16,7 4 1 16,12-6-1-16,0-4-9 15,14-10 0-15,13-10 11 16,9-10-3-16,1-4 12 16,1-8-6-16,-3-14 0 0,-4-6 13 15,-1-2 8-15,-8 0 5 16,-6 4-41-16,-5 4 0 15,-5 8 0-15,-3 10 0 16,-1 4 0-16,-2 6 0 16,5 20 0-16,1 6 0 15,7 6 0-15,8-2 0 16,6-2 0-16,6-8-125 16,7-8-139-16,16-18-84 15,-8-2-423-15,-7-16-377 0</inkml:trace>
  <inkml:trace contextRef="#ctx0" brushRef="#br0" timeOffset="127885.9">20339 10582 1891 0,'0'0'730'0,"0"0"-164"16,0 0-210-16,0 0-81 16,0 0-100-16,0 0-104 15,0 0-39-15,-113 44-32 16,93-4 0-16,3 6 0 15,9 0 0-15,8-2 0 16,0-6 0-16,27-10-44 16,13-8 17-16,9-9 18 15,3-11 8-15,0 0 1 16,-4-14 1-16,-6-13 8 16,-6-5 9-16,-5-4-2 0,-7-2 21 15,-4 0-37 1,-4 8 0-16,-7 10 0 0,-4 11 0 15,-5 9 0-15,0 0 0 16,0 27 0-16,0 7 0 16,0 6 0-16,8 4 0 15,10-4 0-15,9-8 0 16,4-8 0-16,7-14-120 16,0-10-162-16,9-32-176 15,-12-12-302-15,-8-8-313 0</inkml:trace>
  <inkml:trace contextRef="#ctx0" brushRef="#br0" timeOffset="128026.6">20856 10189 1936 0,'0'0'721'15,"0"0"-136"-15,0 0-264 16,0 0-116-16,0 0-136 16,0 0-69-16,0 0-68 15,5 55-205-15,15-24-558 0</inkml:trace>
  <inkml:trace contextRef="#ctx0" brushRef="#br0" timeOffset="128253.77">21126 10236 2326 0,'0'0'948'0,"0"0"-427"15,0 0-220-15,0 0-301 16,0 0 0-16,0 0 0 15,0 103 0-15,-2-33 0 16,2 8 0-16,0 6 0 16,0-1 0-16,0-5 0 15,0-8 0-15,0-12 0 16,6-12 0-16,3-13-252 16,3-28-344-16,-4-5-348 15,-3-4-761-15</inkml:trace>
  <inkml:trace contextRef="#ctx0" brushRef="#br0" timeOffset="128863.29">21070 10658 2067 0,'0'0'826'16,"0"0"-462"-16,0 0-6 15,0 0-113-15,0 0-95 16,0 0-67-16,0 0-80 16,89-36-6-16,-37 24-87 15,-1-6-27-15,-4 0 12 16,-7-3 43-16,-11 1 31 15,-7 4 22-15,-9 4 9 16,-5 6 64-16,-8 6-1 16,0 0-36-16,0 18-21 15,0 12 15-15,2 10-1 16,6 2-14-16,5-2-6 16,10-3 16-16,8-11-16 15,5-10-8-15,1-14 7 0,4-2 2 16,-1-18 13-16,-3-16 9 15,-1-4 35-15,-2-7 49 16,-8 4-107-16,-1 0 0 16,-7 11 0-16,-7 8 0 15,-5 10 0-15,-3 12 0 16,-1 0 0-16,-2 26 0 16,0 18 0-16,3 14 0 15,1 27 0-15,0 25 0 16,5 23 0-16,-2 5 0 15,2-24 0-15,-5-26 0 16,1-28 0-16,-5-3 0 0,0 7 0 16,0 8 0-16,0 2 0 15,0-8-33-15,-13-13-12 16,-3-11 33 0,-2-15 1-16,-2-13 11 0,-5-10 38 15,-1-4 25-15,-8-9-63 16,3-22 0-16,4-10 0 15,10-18 0-15,12-25 0 16,5-30 0-16,29 4 0 16,7 9 0-16,13 21 0 15,-2 28-3-15,37-12-236 16,-6 10-427-16,-9 16-495 0</inkml:trace>
  <inkml:trace contextRef="#ctx0" brushRef="#br0" timeOffset="129019.76">22547 10914 2237 0,'0'0'855'0,"0"0"-566"15,0 0 68-15,0 0-159 16,0 0-198-16,0 0-61 16,0 0-537-16,-20-22-1310 0</inkml:trace>
  <inkml:trace contextRef="#ctx0" brushRef="#br0" timeOffset="130498.24">13074 11718 1243 0,'0'0'395'0,"0"0"-123"15,0 0-34-15,0 0 16 16,0 0-24-16,0 0-70 16,0 0 12-16,-34-14-18 15,34 13 0-15,0 1-36 16,0 0-10-16,0 0-7 15,10 0-5-15,14 0-39 16,18-3 1-16,36-1-20 0,44-6-31 16,48-2 2-1,24-4-9-15,5 2 0 0,-8 0 0 16,-15 2 0-16,7 0 0 16,2 2-1-16,4 0 1 15,0 0 0-15,-2 2 1 16,-6-4-1-16,-6 0 8 15,0-2-8-15,-4 0-2 16,-4-2-4-16,-2 2 5 16,-4 2 1-16,-3 2-1 15,-2 0 2-15,-2 2 5 16,-9 2-6-16,-3-2 0 0,-6 4-2 16,-5-1 3-16,1 1-1 15,-6 1 0-15,-3 1 0 16,-3 2-7-16,-3 0 5 15,-17 0 2-15,-16 0 7 16,-15 0-7-16,0 2 0 16,10 5 0-16,14 2 0 15,9 1-4-15,-1-4 4 16,-5 0 0-16,-7-2-1 16,-3 0-5-16,-5-4 6 15,-8 2-1-15,1-2 2 16,-5 0-1-16,2 0 0 15,3 0 0-15,-1 0-6 16,4 0 7-16,0 0-2 0,1 0-4 16,-2 0 5-16,2 0-1 15,2 2 1-15,0 0 0 16,2 0-1-16,1 0 2 31,2 0 4-31,-5-2-5 0,0 0 0 16,-2 0-1-16,-4 0-4 15,-6 0 5-15,2 0-6 16,-5 0 6-16,-3 0 0 16,-2 0 0-16,1 0-1 15,-4 0 1-15,3-2 0 16,2-6 0-16,1 2-6 16,2-2 12-16,0 2-6 0,-1-1 0 15,3 4 0-15,-1-1-1 16,5 2 0-16,4-3 0 15,-7 1-24-15,-1 3-17 16,-7 1-17-16,-4 0-14 16,-6 0-23-16,-11 0 19 15,-7 4-66-15,-10-3-179 16,-11-1-389-16</inkml:trace>
  <inkml:trace contextRef="#ctx0" brushRef="#br0" timeOffset="131593.53">2208 11991 1038 0,'0'0'688'0,"0"0"-540"16,0 0 123-16,0 0 9 16,0 0-78-16,0 0-53 15,0 0-71-15,-27-68-5 16,25 64 100-16,-3 0-3 15,-4 0-75-15,2 0-35 16,-1 0 0-16,-1 0-15 16,0 2-30-16,2 2-6 15,1 0-8-15,3 0 0 16,1 0 5-16,2 0-6 16,0 0 9-16,0 0 23 15,0 0-1-15,2 0 41 16,27-2 0-16,36-2-39 0,58-2 17 15,57 0-38 1,20 2-4-16,-26 4-8 0,-53 0-231 16,-52 10-267-16,-38 4-341 15,-16-2-481-15</inkml:trace>
  <inkml:trace contextRef="#ctx0" brushRef="#br0" timeOffset="132187.44">4219 12053 1972 0,'0'0'499'15,"0"0"-207"-15,0 0 164 0,0 0-216 16,0 0-11-16,0 0-97 15,0 0-67-15,-35-46-40 16,70 44-2-16,44 0 17 16,61-2-4-16,74 2 5 15,51 2-28-15,33 0 20 16,19 0-33-16,10 0 0 16,30 0 0-16,15 6 0 15,2-2 0-15,-13-1 0 16,-24-3 0-16,-32 0 0 15,-47 0 0-15,-50 0 0 16,-66-3 0-16,-55 1 0 16,-40 0 0-16,-28 2 0 0,-2 0 0 15,-9 0 0 1,-4 0 0-16,-4 0 0 0,0 0 0 16,0 0 0-16,3 0 0 15,4 0 0-15,2 2 0 16,6 6 0-16,10 0 0 15,-5 0-276-15,-3-6-692 0</inkml:trace>
  <inkml:trace contextRef="#ctx0" brushRef="#br0" timeOffset="166188.57">2786 4694 1633 0,'0'0'709'0,"0"0"-567"16,0 0 7-16,-140-46-31 15,99 44 85-15,-2 2-43 16,7 0-28-16,3 6 5 16,4 12-5-16,4 2-30 15,8 0-31-15,5 4-16 16,6 0-13-16,3 2-28 16,3 0-1-16,0 2 2 15,7-2-1-15,11 2-2 16,1-2-12-16,4 1-1 15,0-1-1-15,-1 0-4 16,-5 0 5-16,-3 4-16 16,-9 4 10-16,-5 2-1 15,0 4 2-15,-23 0 5 16,-4-4 0-16,0-5 0 0,4-8 0 16,4-10 0-16,5-8 1 15,8-5 9-15,2 0-9 16,2-22-40-16,2-10 3 15,0-8-2-15,16-4 27 16,7-2 4-16,9 4 8 16,4 8 0-16,2 6-15 15,-3 10 9-15,-6 6 5 16,-4 8-1-16,-8 4-7 16,-3 0-3-16,-5 12-10 15,1 10 13-15,0 2-9 16,-3 2-12-16,1-2 10 0,1-4-4 15,0-6 8-15,2-8-1 16,2-6 2 0,5 0-12-16,3-10 18 0,-4-14 9 15,1-4 6-15,-9-2-5 16,-7 0 9-16,-2 6 7 16,-2 8 22-16,-15 6 31 15,1 6 1-15,0 4-26 16,7 0-3-16,7 0-27 15,2 0-8-15,0-2-1 16,0-2-6-16,11-2-7 16,9 0-1-16,7-2 7 15,2-2 1-15,-2 2-6 0,-5 0 5 16,-2 4-8 0,-9 2 3-16,-2 2-2 0,0 0-5 15,-1 2-1-15,4 10 5 16,-1 0-3-16,3 2 12 15,-1 0-47-15,-3-6-20 16,2-2 25-16,-3-4 0 16,-3-2 21-16,2 0 9 15,0-4 12-15,3-12 5 16,1-5 13-16,-1 2-3 16,-3-2-3-16,1 7-10 0,-2 4-1 15,-2 5 7 1,-1 5 1-16,0 0 9 0,5 0-5 15,3 0 5 1,3 0-5-16,5 1-12 0,3-1-1 16,-2 0 8-16,0 0-7 15,-5-8 5-15,-3-6 0 16,-2-1 5-16,-2-3-5 16,-2 1-5-16,-1-1-1 15,-2 6 0-15,1 2-6 16,0 2 6-16,-3 4 0 15,0 0-2-15,3 0 1 16,-1 2 0-16,0-2 1 16,1 0 20-16,-3 0 7 15,2 2 25-15,-1 0-11 0,-3 0-17 16,0 2-3 0,0 0-11-16,0 0 4 0,0 0-5 15,0 0-9-15,0 0 1 16,0 0-1-16,0 0 0 15,0 0 0-15,0-4-30 16,0-2-154-16,0 0-553 16,0 2-504-16</inkml:trace>
  <inkml:trace contextRef="#ctx0" brushRef="#br0" timeOffset="166633.49">3507 4658 1392 0,'0'0'484'15,"0"0"-276"-15,0 0 27 16,0 0-4-16,0 0 30 16,0 0-56-16,0 0-66 15,-7-8-52-15,0 26-48 16,2 8-27-16,1 4-5 15,4 0 2-15,0-4-8 16,0-4 9-16,14-6 30 16,5-7 1-16,6-9-5 15,4 0-5-15,4-13-7 16,3-10 3-16,-3-10-19 0,-4-1 1 16,-8-4 1-16,-11 0 2 15,-5 6 17-15,-5 4 10 16,0 12 31-16,-9 10 32 15,-8 6-43-15,1 6-52 16,3 18-7-16,3 6-7 16,10 0 1-16,0 0 4 15,23-8-5-15,21-14 1 16,37-8-80-16,39-46-116 16,-10-4-432-16,-15-9-679 0</inkml:trace>
  <inkml:trace contextRef="#ctx0" brushRef="#br0" timeOffset="168457.64">22681 4150 1918 0,'0'0'625'0,"0"0"-364"15,0 0 6-15,0 0-66 16,0 0-71-16,0 0-80 16,-36-59-26-16,17 59 15 15,-10 0-24-15,-4 9-14 16,-8 14-1-16,1 4 1 16,4 5-1-16,12 1 6 15,9-1 7-15,11 0 8 16,4-2 3-16,8-2 18 15,19 0-10-15,8-2-23 16,5 0-2-16,0 0-6 16,-5-2 0-16,-6 1-1 0,-10-3-19 15,-13 2-5-15,-6-1 6 16,-2 4-1-16,-25-1 17 16,-4-2-2-16,0-4 3 15,4-6 0-15,7-10-4 16,11-4 5-16,9-4 0 15,0-24-28-15,7-8 20 16,17-6-4-16,5 0 12 16,8 3 0-16,0 10 0 15,-1 7 16-15,-3 11 16 16,-2 11-4-16,-6 0-1 0,0 8-13 16,-6 13-14-16,-3-2 0 15,-1 3-6-15,-1-1 6 16,-3-3-6-16,0-7-46 15,0 0 7-15,-2-8 6 16,5-3-8-16,-1 0 19 16,3-9 12-16,1-9 16 15,2-2 0-15,-4 2 9 16,-4 3 29-16,-2 8 32 16,-2 3-5-16,-1 4-14 15,0 0-30-15,6 0-11 0,-1 5-1 16,3 5-8-16,-1 1-1 0,-2-4 0 15,-2 0 0-15,0-6 6 16,-3-1 0-16,4 0 34 16,-1-1 50-16,1-13-34 15,4-3-14-15,1 1-26 16,1 5-7-16,0 0 2 16,4 5-10-16,3 6 11 15,0 0-12-15,4 0-1 16,2 0 1-16,-2 0-9 15,0 0-116-15,-8 0-37 16,-5-8-88-16,-5-8-396 16,-9-2-321-16</inkml:trace>
  <inkml:trace contextRef="#ctx0" brushRef="#br0" timeOffset="168599.43">23025 4135 439 0,'0'0'2279'0,"0"0"-1685"15,0 0-378-15,0 0-152 16,0 0-64-16,0 0-162 16,0 0-502-16,144-17-484 0</inkml:trace>
  <inkml:trace contextRef="#ctx0" brushRef="#br0" timeOffset="168833.87">23605 4004 1382 0,'0'0'1452'0,"0"0"-805"16,0 0-300-16,0 0-178 15,0 0-112-15,0 0-43 16,0 0-14-16,25 110 8 16,-13-51-7-16,-3 1-1 15,-1-6 0-15,4-4-133 16,1-12-106-16,3-12-94 15,8-20-303-15,-2-6-58 16,-1 0-678-16</inkml:trace>
  <inkml:trace contextRef="#ctx0" brushRef="#br0" timeOffset="169099.37">23956 4059 1520 0,'0'0'1169'0,"0"0"-557"15,0 0-337-15,0 0-89 16,0 0-97-16,0 0-67 15,0 0-16-15,-52 41-5 16,25-17-1-16,-2 1 0 16,2-3-5-16,4-2 5 15,5-6-1-15,7-2-5 16,6-6 6-16,5 0 0 16,0-2 8-16,0 0 13 15,7 2-11-15,8 0 5 16,8 2 2-16,6 0-10 15,6 0 3-15,10 0-10 0,37-2-156 16,-10-2-151 0,-5-2-566-16</inkml:trace>
  <inkml:trace contextRef="#ctx0" brushRef="#br0" timeOffset="169193.12">24479 4327 2328 0,'0'0'841'16,"0"0"-565"-16,0 0-29 15,0 0-247-15,0 0-75 16,0 0-749-16</inkml:trace>
  <inkml:trace contextRef="#ctx0" brushRef="#br0" timeOffset="183560.65">1069 4303 469 0,'0'0'71'0,"0"0"-25"0,0 0-19 15,0 0-21-15,0 0-6 16,0 0 7-16,0 0-4 15,-33 44 45-15,21-42 30 16,1-2 29-16,3 0 114 16,2-16 34-16,6-14-46 15,0-8-145-15,6-4-35 16,9 1-17-16,1 5-11 16,-5 11 5-16,-5 9-5 0,-4 7-1 15,0 8 25-15,-2 1-25 16,0 0 11-16,3 0-11 15,2 0 0-15,-3 0-1 16,2 0 1-16,1 0 0 16,-3 0-1-16,0 1 7 15,-2 2 13-15,2-2 72 16,-2-1 21-16,0 0 5 16,0 0-49-16,0 2-42 15,0-2-1-15,0 0-24 16,0 0 5-16,0 0-6 0,0 3 0 15,0-3 11-15</inkml:trace>
  <inkml:trace contextRef="#ctx0" brushRef="#br1" timeOffset="198594.15">5122 3563 1543 0,'0'0'339'0,"0"0"-81"0,0 0-41 16,0 0-54-16,0 0-3 16,0 0-10-16,0 0 0 15,-24 20-8-15,14-12-37 16,-1 0-3-16,-3 2-29 31,2 2-22-31,-1 0-8 0,1 0-34 16,1 2-8-16,-1 2 10 15,4 4-11-15,1 1 0 16,3 2 0-16,2 4 0 16,2 0-2-16,0 4 2 15,0 1 0-15,2-2-1 0,9-2 1 16,0-2 0-16,5-6-1 16,2-4 1-16,3-4-4 15,2-8 4-15,2-4 0 16,1 0 6-16,1-8-6 15,-1-12 0-15,1-4 2 16,-2-4-2-16,-3 0 13 16,-4-2-13-16,-5 4 1 15,-4-2 24-15,-5 2 1 16,-1 0 11-16,-3-1-8 16,0 1-17-16,0 0 4 0,0 0-4 15,-11 2 35-15,-4 0 10 16,-6 0-18-16,-6 4-14 15,-2 2-12-15,-6 4-12 16,-5 6-2-16,-5 6-71 16,-3 2-163-16,7 0-359 15,12 2-372-15</inkml:trace>
  <inkml:trace contextRef="#ctx0" brushRef="#br1" timeOffset="199187.01">5111 3176 963 0,'0'0'979'0,"0"0"-628"16,0 0-18 0,0 0 15-16,0 0-104 15,0 0-72-15,0 0-37 16,0-30-65-16,2 30-2 0,0 0 5 15,0 0-4-15,3 0-34 16,-1 12-22-16,3 10-1 16,4 12-1-16,5 10 4 15,1 8-14-15,6 11 1 16,4 7 7-16,2 6-9 16,4 4-9-16,1 2 8 15,3 3 0-15,3-1 1 16,1-2 0-16,-4-2 1 15,-1-4-1-15,-7-9-2 16,-2-7 2-16,-2-8 0 16,-6-10 0-16,-1-6 2 15,-3-10-1-15,-3-8 0 0,-3-6-1 16,-5-8 0-16,-4-2 0 16,2-2 0-16,-2 0 0 15,2 0 11-15,-2 0-11 16,2 0 0-16,4 0-73 15,0-4-109-15,1-6-177 16,-3-2-569-16</inkml:trace>
  <inkml:trace contextRef="#ctx0" brushRef="#br1" timeOffset="200220.77">10877 1949 1446 0,'0'0'617'16,"0"0"-361"-16,0 0-49 0,0 0-103 16,0 0 28-1,0 0 32-15,0 0-40 0,0-10-16 16,0 10-24-16,-7 4-24 16,-4 16-23-16,-2 6-28 15,2 8 1-15,-1 2-10 16,6 2-5-16,3-2 4 15,3-6 1-15,0-4-5 16,7-6 4-16,11-8 1 16,5-5-1-16,-2-7 0 15,6 0-5-15,0-4 5 16,0-14 1-16,-5-8 0 16,-4-6 6-16,-2-7-5 15,-8-7 53-15,-1-2 33 16,-7-2-21-16,0 4-3 15,0 10 8-15,-13 12-31 16,-12 11-20-16,-8 13-20 0,-9 0-24 16,-23 35-180-16,9-2-344 15,9-2-366-15</inkml:trace>
  <inkml:trace contextRef="#ctx0" brushRef="#br1" timeOffset="200755.73">11267 1452 1272 0,'0'0'841'0,"0"0"-449"15,0 0 153-15,0 0-346 16,0 0-54-16,0 0-71 15,0 0-64-15,-33-4-9 16,33 26-1-16,0 11 0 16,0 14 29-16,-2 13 22 15,2 14 3-15,0 25 9 16,0 23-19-16,0-10-19 16,0-10-19-16,6-15-6 15,3-19 7-15,2 4-7 0,0 4-5 16,2-14 4-1,-1-12-48-15,-6-14 10 0,1-11 12 16,-5-10-10-16,-2-6 16 16,2-5-11-16,-2-3-16 15,0-1-12-15,0 0-39 16,0 0-77-16,2 0-131 16,0 0-260-16,-2 0-659 0</inkml:trace>
  <inkml:trace contextRef="#ctx0" brushRef="#br1" timeOffset="201820.34">17542 2877 1243 0,'0'0'391'0,"0"0"-149"16,0 0 2-16,0 0-1 15,0 0-51-15,0 0-48 16,0 0-26-16,-23-60 39 15,23 48-7-15,0 2-21 16,0 4-28-16,0 0-24 16,0 4 10-16,0 2 9 0,0 0-29 15,0 0-17 1,0 2-37-16,-9 16-13 0,-5 8-1 16,6 6-14-16,3 4 14 15,5 0-9-15,0-1 8 16,16-5 2-16,10-6-1 31,8-8 0-31,3-8-7 0,6-8-25 0,-3 0 12 16,0-10 6-16,-9-14 15 15,-8-6 0-15,-13-5 6 16,-10-5 27-16,0 0 5 0,-19-2-7 16,-12 4-2-1,-10 6-23-15,-1 8-6 0,0 10 0 16,-1 6-8-16,8 8-103 15,4 0-187-15,11 4-477 16,11 6-450-16</inkml:trace>
  <inkml:trace contextRef="#ctx0" brushRef="#br1" timeOffset="202296.34">18089 2374 1595 0,'0'0'662'16,"0"0"-344"-16,0 0-26 16,0 0-41-16,0 0-77 15,0 0-68-15,0 0-14 16,-13-22-44-16,9 44-15 16,-6 12-2-16,-1 14 13 0,-4 12 2 15,-3 15-31 1,-3 19 5-16,-2 26-13 0,-4 23-6 15,2-11 14-15,5-24-15 16,5-30 0-16,5-21 6 16,1 2-6-16,1 4 0 15,1-1-25-15,5-16-20 16,2-16-2-16,0-16-29 31,0-12-26-31,0-2 33 0,0-38-181 16,0-2-503-16,0-2-617 0</inkml:trace>
  <inkml:trace contextRef="#ctx0" brushRef="#br1" timeOffset="203751.47">11988 3986 985 0,'0'0'791'0,"0"0"-489"16,0 0-21-16,0 0-38 0,0 0-39 15,0 0-93 1,0 0-50-16,-19-34-31 0,14 32-9 16,0 2 48-16,-1 0 9 15,-3 0-8-15,-5 8-26 16,-1 12-11-16,-3 8 29 15,1 7-27-15,1 5-20 16,9 2-4-16,7-2-11 16,0-4 0-16,16-6 0 15,10-4 0-15,11-10-1 16,0-6 0-16,3-8-15 16,-2-2-1-16,-3 0 2 0,-6-18 15 15,-6-2 1-15,-9-8 18 16,-10-2 61-16,-4-8 20 15,0-2-7-15,-18-3-42 16,-5 3-36-16,0 2-7 16,-2 10-8-16,0 6-27 15,5 10-85-15,3 10-95 16,5 2-167-16,5 0-370 16,7 0-652-16</inkml:trace>
  <inkml:trace contextRef="#ctx0" brushRef="#br1" timeOffset="204189.57">12214 3427 2049 0,'0'0'642'0,"0"0"-256"16,0 0-158-16,0 0-36 16,0 0-35-16,0 0-56 15,0 0-40-15,-2-8-8 16,2 30-44-16,0 14-8 0,0 14 20 15,0 18-21-15,4 25 2 16,11 23-2-16,4-6 1 16,-4-12 0-1,1-15-1-15,-3-25 0 0,3 2-2 16,-1 0 1-16,3-10 0 16,-5-14-12-16,-3-12-5 15,-4-9 17-15,-1-10-35 16,-3-5-45-16,2 0-85 15,7 0-111-15,-2-5-418 0,2-6-426 16</inkml:trace>
  <inkml:trace contextRef="#ctx0" brushRef="#br1" timeOffset="205233.87">9518 4050 1573 0,'0'0'330'16,"0"0"-92"-16,0 0-89 15,0 0-75-15,0 0-30 16,0 0-23-16,0 0 21 0,-9 31 47 15,5-7 5 1,-1-1-9-16,0 6-11 0,5-4-44 16,0 2-15-16,0-5-14 15,5-2 0-15,15-6 5 16,2-6-5-16,5-8 0 16,0 0-1-16,-3-2 0 15,-2-14 9-15,-8-6 33 16,-11-4 106-16,-3-4 12 15,0-2-49-15,-23 1-41 16,-6 4-40-16,-4 4-29 16,-3 9-1-16,-2 10-103 15,-7 4-242-15,12 4-324 16,8 8-387-16</inkml:trace>
  <inkml:trace contextRef="#ctx0" brushRef="#br1" timeOffset="205624.46">9713 3625 899 0,'0'0'1130'15,"0"0"-652"1,0 0-176-16,0 0-34 0,0 0-118 16,0 0-92-16,0 0-32 15,-15 77-25-15,15-27 5 16,0 10 0-16,0 10 4 16,0 8 47-16,0 6-6 15,0 0-12-15,0-1-10 16,0-5-20-16,0-2 1 15,0-4-10-15,0-3 2 16,0-9-4-16,0-8-16 16,0-10-30-16,0-10-19 15,5-14-135-15,-1-10-369 16,-2-6-637-16</inkml:trace>
  <inkml:trace contextRef="#ctx0" brushRef="#br1" timeOffset="206490.01">6247 5249 1288 0,'0'0'746'0,"0"0"-491"15,0 0-8-15,0 0-84 0,0 0 31 16,0 0-80-16,-114-10-51 15,92 32-6-15,0 9-6 16,4 1 27-16,5 2-26 16,5 0-32-16,8-2-5 15,0-4-15-15,0-8 0 16,17-6 4-16,3-8-4 16,1-6 0-16,4 0-1 15,0-10-17-15,0-10 12 16,-6-6-10-16,-3-4 16 0,-7-2-9 15,-9-2 16 1,0-2-7-16,-2-1 1 0,-19 8 0 16,2 7 5-16,-2 8-6 15,4 11-33-15,1 3-136 16,3 21-179-16,9-2-373 0</inkml:trace>
  <inkml:trace contextRef="#ctx0" brushRef="#br1" timeOffset="206865.18">6488 4925 1230 0,'0'0'671'0,"0"0"-358"0,0 0 15 15,0 0 0-15,0 0-28 16,0 0-83-16,0 0-31 16,0-16-72-16,-2 34-66 15,-8 12-18-15,4 10-4 16,-1 14-2-16,3 8-8 16,4 10-16-16,0 9 6 15,0 5-6-15,4 2 0 16,7-2 0-16,1-6 1 15,-4-7 6-15,-1-9-7 0,-5-10-1 16,0-10-67 0,0-8-65-16,-2-6-44 0,0-6-30 15,5 0-118-15,0-5-272 16,-1-5-314-16</inkml:trace>
  <inkml:trace contextRef="#ctx0" brushRef="#br1" timeOffset="207820.42">5516 7533 1380 0,'0'0'560'0,"0"0"-393"16,0 0 85-16,0 0-4 16,0 0-78-16,0 0-69 15,0 0-26-15,-6-4-23 16,-3 18-4-16,-1 7 6 16,2 1-27-16,3 0-11 15,3 2-15-15,2-2 0 31,0-4 4-31,7-2-5 0,11-4 0 0,1-6-6 16,4-4-29-16,2-2-2 16,-4 0-2-16,-3-10 28 15,-4-4 11-15,-7-4 36 16,-7-6 82 0,0-3 13-16,0-2-54 15,-18-1-12-15,-3 2-44 0,-3 6-21 16,-2 5 0-16,-1 16-69 15,-15 5-165-15,7 21-233 16,7 1-220-16</inkml:trace>
  <inkml:trace contextRef="#ctx0" brushRef="#br1" timeOffset="208265.8">5826 7181 1957 0,'0'0'605'0,"0"0"-348"16,0 0-17-16,0 0-121 15,0 0-62-15,0 0-26 16,0 0 4-16,0 16 29 16,0 0-12-16,0 2-28 15,0 6-1-15,2 4 4 0,-2 8 10 16,0 12-13-16,0 10-12 16,0 10 6-16,0 25-18 15,0-3 0-15,0 2 9 16,-4 3-9-16,-1-18 0 15,5 2 6-15,0-13-6 16,0-14 0-16,0-14-8 16,0-12 8-16,5-10-1 15,-1-10 1-15,-4-6-29 16,2 0-53-16,-2-16-28 16,0-4-261-16,0 0-484 0</inkml:trace>
  <inkml:trace contextRef="#ctx0" brushRef="#br1" timeOffset="209364.64">9937 8829 1051 0,'0'0'1097'15,"0"0"-788"-15,0 0-15 16,0 0-27-16,0 0-138 15,-116 22-102-15,100-2-12 16,5 4-5-16,2 4 7 0,7 0-4 16,2-2-11-16,0 0 4 15,7-5-6-15,10-6 0 16,6-7 6-16,1-4-6 16,3-4 1-16,-2 0 7 15,-4-9-7-15,-2-12-1 16,-11-1 10-16,-3-4-4 15,-5 0 15-15,0-4 12 16,-13 2 1-16,-10 0-18 16,-2 8-16-16,-4 6-49 15,-6 12-206-15,8 2-349 0,3 0-270 0</inkml:trace>
  <inkml:trace contextRef="#ctx0" brushRef="#br1" timeOffset="209786.71">10202 8464 1646 0,'0'0'737'0,"0"0"-399"0,0 0 120 16,0 0-249-16,0 0-53 16,0 0-99-16,0 0-45 15,-61 46 23-15,51 4 17 16,1 12-1-16,-1 11 15 16,2 8-18-16,-1 8 15 15,3 5-28-15,-2 0-10 16,6 3 4-16,-2-5-19 15,4-4-9-15,0-8 5 16,0-9-5-16,0-15-1 16,0-12 0-16,4-14-10 15,0-12 9-15,-2-10-29 0,-2-4-29 16,4-4-22-16,-4 0-96 16,4-10-115-16,-2-4-412 15,0-2-397-15</inkml:trace>
  <inkml:trace contextRef="#ctx0" brushRef="#br1" timeOffset="210826.74">18631 8008 1785 0,'0'0'493'16,"0"0"-242"-16,0 0 12 15,0 0-80-15,0 0-70 16,0 0-68-16,0 0-7 16,-40 0 11-16,22 23 11 15,-3 3 4-15,4 2-19 16,5-2-22-16,8-2-10 0,4-4-12 15,4-4-1 1,23-6 0-16,6-8-12 0,8-2-30 16,-1 0 2-16,-5-16 16 15,-8-4 18-15,-6-6 6 16,-15-4 24-16,-6-2 56 16,0-2-5-16,-11 2-10 15,-9 6-13-15,-3 6-34 16,1 8-18-16,0 9-52 15,4 3-179-15,5 0-488 16,7 8-703-16</inkml:trace>
  <inkml:trace contextRef="#ctx0" brushRef="#br1" timeOffset="211123.84">18930 7557 1420 0,'0'0'346'0,"0"0"-75"15,0 0 64-15,0 0-44 16,0 0-13-16,0 0-84 16,0 0-71-16,25-19-35 15,-35 49 1-15,-1 12 16 16,-1 8-32-16,6 8-16 15,1 8-3-15,5 4-34 0,0 4-8 16,0 1-11-16,0 1-1 16,5-4 8-16,3-3-8 15,4-7-6-15,-3-8 0 16,-1-7-90-16,0-2-119 16,-4-15-245-16,-4-10-293 0</inkml:trace>
  <inkml:trace contextRef="#ctx0" brushRef="#br1" timeOffset="212158.92">11824 7018 515 0,'0'0'1376'0,"0"0"-1026"16,0 0-14-16,0 0-39 16,0 0-126-16,0 0-121 15,0 0-27-15,-38 46 56 16,26-11-34-16,2 2-12 16,1-1 5-16,7 1-38 15,2-9 12-15,0-8-11 16,9-6 0-16,13-10 8 15,4-4-8-15,3 0 5 16,-2-17 6-16,-2-8 3 16,-7-8 94-16,-7-4 32 0,-7-4-45 15,-4 1-21 1,0-2-54-16,-9 4-15 0,-11 8 5 16,-7 12-11-16,-4 12-50 15,-2 6-131-15,-9 22-129 16,8 10-442-16,10-2-415 0</inkml:trace>
  <inkml:trace contextRef="#ctx0" brushRef="#br1" timeOffset="212525.77">12501 6713 2263 0,'0'0'798'16,"0"0"-473"-16,0 0-31 15,0 0-138-15,0 0-111 16,0 0-45-16,0 0-3 15,-49 145 3-15,49-69 0 16,0 8 1-16,0 8 9 16,0 1-4-16,0-5-5 15,0-8 8-15,0-8-9 16,-4-12-1-16,4-11-94 0,0-11-109 16,2-14-290-1,9-14-464-15</inkml:trace>
  <inkml:trace contextRef="#ctx0" brushRef="#br1" timeOffset="213558.44">15358 4728 1483 0,'0'0'546'0,"0"0"-356"0,0 0 56 15,0 0-63-15,0 0-15 16,0 0-29-16,0 0-28 16,-58-28-3-16,58 28 22 15,0 0 15-15,-4 0-28 16,-2 0-34-16,-5 0-19 16,-4 2-47-16,-3 16-2 15,0 6-9-15,5 6-5 16,4 5-2-16,9 2 0 15,0-2-3-15,15-3 2 16,14-9-4-16,5-9 5 0,3-7-32 16,0-7-1-1,-4 0 20-15,-8-10 2 0,-12-10 12 16,-7-4 12-16,-6-6-1 16,0-5 8-16,-13-1-7 15,-5-2-11-15,-1 6-1 16,-2 12-22-16,-1 12-95 15,1 8-154-15,4 20-287 16,6 10-67-16,6-2-697 0</inkml:trace>
  <inkml:trace contextRef="#ctx0" brushRef="#br1" timeOffset="213917.99">15689 4293 1659 0,'0'0'663'15,"0"0"-334"-15,0 0 140 16,0 0-247-16,0 0-14 16,0 0-101-16,0 0-74 15,-9 24 22-15,1 16 10 16,-1 8-31-16,2 13 5 15,0 5-27-15,5 8 11 0,2 2-15 16,0 6-7 0,0-1 12-16,9 1-13 0,3-4 0 15,-4-4-6-15,1-8 7 16,0-4-2-16,-4-9 1 16,-1-9-37-16,-4-10-31 15,0-8-7-15,0-10 9 16,0-8-25-16,0-8-94 15,0 0-96-15,0-12-347 16,0-6-343-16</inkml:trace>
  <inkml:trace contextRef="#ctx0" brushRef="#br1" timeOffset="-214366.56">8381 7492 1719 0,'0'0'573'15,"0"0"-337"-15,0 0 92 16,0 0-88-16,0 0-97 16,0 0-79-16,0 0-12 15,-15-7 2-15,8 7-9 16,-4 4-19-16,-4 10 5 15,-1 4 13-15,1 3 13 0,1 5-8 16,5-1-29 0,5 4-13-16,4-1 2 0,0-2-9 15,4-6-1-15,11-2 1 16,4-6-9-16,1-6-3 16,-1-4-28-16,4-2 11 15,-3 0 23-15,-5-14-7 16,-1-8 4-16,-7-4 9 15,-5-6 0-15,-2-6 18 16,0-4-6-16,-16-1 4 16,-6 5-1-16,-5 6-15 15,1 14 0-15,-3 10-44 0,-5 8-160 16,9 16-373 0,5 4-288-16</inkml:trace>
  <inkml:trace contextRef="#ctx0" brushRef="#br1" timeOffset="-213835.17">8685 7059 1558 0,'0'0'334'0,"0"0"24"16,0 0-15-16,0 0-7 15,0 0-38-15,0 0-92 16,0 0-42-16,-23-35-31 15,23 35-50-15,0 0-34 16,0 4-13-16,-4 18-35 16,-1 12 8-16,-1 13 4 15,2 8-13-15,-4 14 16 0,4 3-10 16,2 8 2 0,-1 2 13-16,1 7-21 0,2-1 15 15,0-2-15-15,0-4 1 16,0-8 2-16,0-7-3 15,0-16 0-15,0-10-2 16,0-13 3-16,2-12-1 16,-2-6 0-16,3-8 1 15,-3-2-1-15,0 0 0 16,2 0-1-16,-2 0 1 16,0 0-48-16,2 0-58 15,8 0-97-15,-2-8-137 16,-1-2-606-16</inkml:trace>
  <inkml:trace contextRef="#ctx0" brushRef="#br1" timeOffset="-207011.03">712 13333 1905 0,'0'0'280'0,"0"0"-6"15,0 0 40-15,0 0-97 16,0 0-89-16,0 0 10 16,-8-35 19-16,8 34 38 15,-2 1-30-15,2 0-40 0,-3 0-28 16,1 0-25 0,0 0-43-16,-3 4-29 0,0 20 0 15,-1 12 0-15,0 10 0 16,-1 8 0-16,2 0 0 15,0 0 0-15,1-8 0 16,0-3 0-16,2-7-3 16,0-8-52-16,2-6-77 15,0-6-71-15,-3-14-134 16,1-2-491-16,0 0-646 0</inkml:trace>
  <inkml:trace contextRef="#ctx0" brushRef="#br1" timeOffset="-206307.84">728 13164 1245 0,'0'0'206'15,"0"0"-133"-15,0 0-9 16,0 0 12-16,0 0-15 15,0-106 64-15,0 98 35 16,-16 2 71-16,-6 4-7 16,-4 0-44-16,-3 2-39 15,-4 0 15-15,-2 0-34 16,-2 10 4-16,1 8-31 0,3 4-43 16,-1 4-18-16,5 4-4 15,3 6-4-15,1 4-8 16,8 9-9-1,0 3 0-15,5 4 4 0,5 2 1 16,2-2-7-16,3 0 2 16,2-1-3-16,0-5 4 15,2-2-10-15,10 0 0 16,3-4 8-16,3-2-8 16,1-2 0-16,4-6 0 15,2-2 1-15,4-8 16 16,2-1-8-16,4-8-3 0,7-3 6 15,3-6-12-15,7-6 9 16,3 0-8-16,1 0 5 16,2-14 8-16,-2-5-7 15,-3-8 2-15,-2 1 4 16,-6-4-12-16,-5 0 7 16,-7-2-6-16,-4-2-1 15,-4-2 17-15,-5 2-5 16,-5-4 43-16,-4 4 14 15,-3-8-13-15,-4-1 14 16,-4 1-11-16,0-4-14 16,0-2 13-16,-4 2-59 15,-12-2 0-15,-2 0 0 16,0 4 0-16,-4 1 0 16,0 7 0-16,-5 4 0 15,-2 6 0-15,-6 8 0 0,-11 4 0 16,-5 6 0-16,-37 8-14 15,9 4-368-15,6 12-590 0</inkml:trace>
  <inkml:trace contextRef="#ctx0" brushRef="#br1" timeOffset="-204545.35">1880 13497 675 0,'0'0'922'16,"0"0"-770"-16,0 0 48 16,0 0 48-16,0 0-70 15,0 0-9-15,0 0 23 16,-29 14-17-16,27-10 7 15,0-2-39-15,2-2-46 16,0 0-15-16,0 0-13 16,0 0 11-16,6-6 1 0,14-14-21 15,12-12-18-15,7-10-27 16,7-8-9-16,-2-5 9 16,-2 4 10-16,-9 2 22 15,-6 9-8-15,-11 10-15 16,-10 6 15-16,-6 8-9 15,0 6-15-15,-2 4-15 16,-16 6-18-16,-6 0-47 16,-3 8 20-16,1 14 11 15,1 4 28-15,10 4-6 16,5 1 3-16,10-2 1 16,0-3-7-16,23-1 0 0,10-3 14 15,12-4 1-15,4 0 0 16,4-2 0-16,-1 0 0 15,-8 4-1-15,-6 2-6 16,-9 4 2-16,-11 2 5 16,-12 0 0-16,-6 0 0 15,-2 0 6-15,-25-2 2 16,-8-1 31-16,-5-3-2 16,-5-8 4-16,3-7 23 15,6-3-11-15,7-4 2 16,9 0-23-16,9-1-32 0,9-8 0 15,2 0 0 1,0-4-3-16,2-1-239 0,9 5-503 16,-2-1-1450-16</inkml:trace>
  <inkml:trace contextRef="#ctx0" brushRef="#br1" timeOffset="-203842.29">2800 13537 922 0,'0'0'1298'16,"0"0"-1030"-16,0 0 244 16,0 0-154-16,0 0-42 15,0 0-104-15,0 0-76 16,-14-32-62-16,14 32-74 15,0 0 0-15,0 0 0 16,3 0 0-16,29 0 0 16,16 4 0-16,41 4 0 0,40 0 0 15,35-6 0-15,9-2 0 16,-28 0 0-16,-41 0 0 16,-44 0 0-16,-17-2 0 15,-5-4 0-15,-11 0-3 16,-8-4-20-16,-19-4 22 15,0-2-8-15,-23-6-45 16,-12-2 21-16,-2-2 6 16,1 2 6-16,3 4 13 15,4 2-2-15,6 6 10 16,8 4 13-16,7 4 27 16,2 1 14-16,6 3-15 15,0 0-24-15,0 0-15 16,14 0-1-16,11 7-1 0,6 7 2 15,7 4 0-15,-3 4 0 16,-1 2 0-16,-8 2 0 16,-7 0 5-16,-13 2-5 15,-6 2 0-15,0 0 26 16,-20 2-26-16,-7-4 0 16,-4 1 0-16,-1-4 0 15,3-4-9-15,12-7-143 16,8-4-341-16,9-6-473 0</inkml:trace>
  <inkml:trace contextRef="#ctx0" brushRef="#br1" timeOffset="-203263.96">4741 13465 1401 0,'0'0'834'15,"0"0"-514"-15,0 0 29 16,0 0-22-16,0 0-139 16,-56-116-114-16,33 86-32 15,-2 4 10-15,-2 2 26 16,-4 6-3-16,-1 7-3 15,-4 7-19-15,0 4-20 0,-1 0-11 16,-1 21-1-16,0 9-20 16,2 8 5-16,8 8 3 15,7 2-9-15,11 0 8 16,7-4-8-16,3-6 0 16,9-8-1-16,13-8-6 15,9-9-7-15,0-9 4 16,3-4-2-16,-2 0 12 15,-3-17 1-15,-6-2 0 16,-2-10 11-16,-3-5 3 16,-3-4 15-16,-2-4-14 0,-1 2-7 15,-6 8 8-15,-1 10 13 16,-3 11 14-16,0 10-44 16,-2 1 0-16,5 8 0 15,4 18 0-15,4 8 0 16,5 4 0-16,1 0 0 15,4-4 0-15,2-8 0 16,4-6 0-16,2-8 0 16,7-10-24-16,-1-2-62 15,10-14-122-15,-11-10-301 16,-9-2-673-16</inkml:trace>
  <inkml:trace contextRef="#ctx0" brushRef="#br1" timeOffset="-202303.05">5240 13449 768 0,'0'0'826'15,"0"0"-502"-15,0 0 69 16,0 0 99-16,0 0-160 16,0 0-51-16,0 0-38 15,-34-26-39-15,34 24-60 16,0 2-55-16,0 0-89 15,0 0 0-15,0 0 0 16,0 0 0-16,19 0 0 16,18 0 0-16,21 0 0 15,34 4 0-15,30-2 0 16,-1 0 0-16,-10-2 0 16,-14 0 0-16,-22 0 0 15,0 0 0-15,1 0-8 0,-16-2-14 16,-20-2 14-16,-13-2 7 15,-12 2 1-15,-7-2 4 16,-6-2-4-16,-2 2 0 16,0-4 9-16,0 2-8 15,0-2-1-15,0 0-6 16,-6 0-9-16,-4-1 0 16,-3 2 0-16,-3-4 15 0,3 6 6 15,-1-1 3 1,5 2 23-16,5 4-3 0,4 0-29 15,0 2 0-15,0 0 0 16,2 0 0-16,18 0 0 16,6 11 0-16,5 7 0 15,2 5 0-15,-2 3 0 16,-10 0 0-16,-7 4-12 16,-12 0 3-16,-2 0 8 15,-9 2 2-15,-15-2-1 16,-5 2 0-16,-2-2-56 15,4 5-202-15,7-7-303 16,7-10-287-16</inkml:trace>
  <inkml:trace contextRef="#ctx0" brushRef="#br1" timeOffset="-201678.12">6906 13018 2131 0,'0'0'611'0,"0"0"-264"15,0 0 112 1,0 0-195-16,0 0-93 0,0 0-58 16,0 0-113-1,-27 6 0-15,17 24 0 0,-3 16 0 16,-1 10 0-16,3 10 0 16,1 6 0-16,6 1 0 15,4-5 0-15,0-8 0 16,0-8 0-16,0-12 0 15,0-13 0-15,0-9 0 16,0-10 0-16,0-7 0 16,0-1 0-16,0 0 0 15,0-12 0-15,0-8 0 16,0-3 0-16,14-6 0 0,3 1 0 16,10 0 0-1,4 4 0-15,7 4 0 0,1 8 0 16,2 8 0-16,1 4 0 15,-1 10 0-15,-1 16 0 16,-7 6 0-16,-6 2 0 16,-6 5-3-16,-15-3-21 15,-6-3-3-15,0-2 15 16,-16-5 12-16,-17-2 8 16,-14-6 28-16,-6-2-14 15,-5-4-22-15,2-2 0 16,9-4 0-16,10-2 0 15,12-4 0-15,11 2 0 0,14-2-41 16,0 0-426 0,16 0-683-16</inkml:trace>
  <inkml:trace contextRef="#ctx0" brushRef="#br1" timeOffset="-201076.83">7629 13565 1883 0,'0'0'500'16,"0"0"-168"-16,0 0 41 16,0 0-130-16,0 0-125 15,0 0-77-15,0 0-19 16,124-1 25-16,-59 1-22 16,10 0-10-16,10-3-8 15,2 1-6-15,-2-4-2 16,-10-1-35-16,-8-2-18 15,-15-1-5-15,-15-4 11 16,-14 0 23-16,-12-4 24 16,-11-4 1-16,0 0 21 0,-7-4 9 15,-13 2-11 1,-2 4 8-16,0 4 18 0,3 4 36 31,9 6 69-31,1 4 2 0,7 2-74 16,2 0-53-16,0 2-25 15,9 12 30-15,13 8-7 16,5 2-7-16,1 4 0 16,1 0-16-16,-4 0 0 15,-5 0 0-15,-9 0 0 16,-11-2 0-16,0 2 0 16,-13 0 0-16,-14 3 0 15,-6-4 0-15,-1 0 0 0,8-5 0 16,12 0-150-1,9-4-442-15,5-8-620 0</inkml:trace>
  <inkml:trace contextRef="#ctx0" brushRef="#br1" timeOffset="-200571.15">9123 13786 2013 0,'0'0'894'16,"0"0"-540"-16,0 0-131 16,0 0-54-16,0 0-35 15,0 0-73-15,43-117-41 16,-32 80 20-16,-2-12 32 16,2-11-39-16,-2-8-6 15,-3-10 0-15,1-5 2 16,-3 5-29-16,-1 6 0 0,-3 14 0 15,0 14 0-15,0 14 0 16,0 10 0-16,0 10 0 16,0 8 0-16,0 0 0 15,0 2 0-15,-3 0 0 16,1 8 0-16,0 16 0 16,0 12 0-16,0 10 0 15,-1 8 0-15,3 7 0 16,0 3 0-16,0 2 0 15,0 0 0-15,0 0 0 16,0-2 0-16,0-6 0 16,0-3 0-16,0-7 0 15,3-8 0-15,-3-8 0 0,4-12 0 16,3-8 0 0,6-4 0-16,8-8 0 0,10 0-71 15,7-22-112-15,3-8-87 16,15-22-278-16,-11 4-203 15,-11 3-306-15</inkml:trace>
  <inkml:trace contextRef="#ctx0" brushRef="#br1" timeOffset="-200367.96">8827 13257 2096 0,'0'0'1066'0,"0"0"-759"16,0 0-77-16,0 0 32 16,154-14-127-16,-68 11-135 15,11 2 0-15,3 1-21 16,13-3-219-16,-28 3-372 16,-25-4-697-16</inkml:trace>
  <inkml:trace contextRef="#ctx0" brushRef="#br1" timeOffset="-195802.62">19056 2159 1960 0,'0'0'509'16,"0"0"-439"-16,0 0 112 15,0 0 16-15,0 0-172 16,0 0-26-16,0 0-524 0</inkml:trace>
  <inkml:trace contextRef="#ctx0" brushRef="#br1" timeOffset="-169377.67">15480 12599 1322 0,'0'0'576'0,"0"0"-290"0,0 0 31 15,0 0-67-15,0 0-36 16,0 0-96-16,0 0-16 16,0 0 1-16,0 0 18 15,0 0-2-15,3 0-35 16,7 0 4-16,13 0-19 15,10 0-19-15,9-6-17 16,10-2-32-16,4 0-1 16,-6 0-10-16,-5 1-79 15,-13 4-52-15,-17 3-27 16,-15 0-34-16,-2 0-40 0,-54 12-90 16,1 4-326-1,-1 0-252-15</inkml:trace>
  <inkml:trace contextRef="#ctx0" brushRef="#br1" timeOffset="-168776.36">15480 12599 1455 0,'-40'44'625'15,"38"-46"-246"-15,2-2 82 16,-3 2-183-16,1 2-97 16,2 0-64-16,-2 0-10 15,0 0-50-15,0 0-9 0,0 0-24 16,-3 4-18-16,-4 14 10 15,2 6-16-15,-1 4 0 16,1 2 5-16,3 2 1 0,-2-2-5 16,2-3-1-16,2-5 0 15,2-4-5-15,0-8 5 16,0-2 0-16,0-4 2 16,0-4 4-16,0 0-2 15,0 0-2-15,0 0-2 16,0 0 28-16,0 0-26 15,4 0-1-15,15 0 23 16,3 4-23-16,4-1 8 16,5 1-9-16,6 0 1 15,2 0-3-15,3 3-1 16,4 0 3-16,-5 2 0 16,-1 0 1-16,-5 4-2 0,-7 1-3 15,-8 0-17-15,-6 4 21 16,-10 4-18-16,-4 2 18 15,0 2-10-15,-11 4 19 16,-11 0-9-16,-7-2 1 16,-4 1 0-16,-6-6 16 15,-1-3-17-15,0-1 0 16,0-8 11-16,2-4-10 16,2-5 16-16,3-2-15 15,2 0-1-15,0 0 8 16,4-5-9-16,2 0 0 15,6 1 0-15,3 1 0 16,7 2-30-16,5 1-158 0,4 0-303 16,0 0-541-16</inkml:trace>
  <inkml:trace contextRef="#ctx0" brushRef="#br1" timeOffset="-168635.76">16220 13265 2051 0,'0'0'716'0,"0"0"-716"16,0 0-57-16,0 0-1174 0</inkml:trace>
  <inkml:trace contextRef="#ctx0" brushRef="#br1" timeOffset="-140867.95">1406 3443 871 0,'0'0'153'16</inkml:trace>
  <inkml:trace contextRef="#ctx0" brushRef="#br1" timeOffset="-130202.93">4088 2671 1694 0,'0'0'673'0,"0"0"-360"15,0 0-12-15,0 0-39 16,0 0-76-16,0 0-93 15,0 0-12-15,-43-65-6 16,41 65-9-16,2 0-3 16,-2 0-27-16,2 0-24 15,-2 0-12-15,2 11-18 0,0 9 0 16,0 6 18-16,0 4-10 16,0 4 9-16,4-4 1 15,0-2-16-15,2-6 7 16,-2-8-5-16,-2-6 13 15,3-6 1-15,-3-2 0 16,2 0 14-16,2 0-4 16,6-4-2-16,3-10 0 15,4 0-7-15,3-2 4 16,4 2-5-16,1 4-6 16,0 2 6-16,4 6 0 15,0 2-7-15,-2 0 6 0,2 8-9 16,-4 10 4-16,-2 4-4 15,-6 2-11-15,-5 2-14 16,-7 0-1-16,-7 0 21 16,0-2 15-16,-23 1 0 15,-10-3 5-15,-5-3 22 16,-4-2-1-16,1-6-2 16,10 0-6-16,10-5-12 15,7-4-6-15,12-2-36 16,2 0-183-16,8-2-298 15,6-12-360-15</inkml:trace>
  <inkml:trace contextRef="#ctx0" brushRef="#br1" timeOffset="-129843.39">4068 2555 1292 0,'0'0'731'16,"0"0"-251"-16,0 0-155 0,0 0-38 16,0 0-58-1,0 0-73-15,0 0-43 0,-11-14-68 16,13 7 4-16,15-1 2 15,10-6-30-15,14-4-15 16,5-4-1-16,4-2-5 16,-6 0 0-16,-9 6 1 15,-10 4-1-15,-12 4-6 16,-8 6-5-16,-2 4 10 16,-3 0-30-16,0 0-89 15,0 0-119-15,0 0-340 16,4 4-289-16</inkml:trace>
  <inkml:trace contextRef="#ctx0" brushRef="#br1" timeOffset="-129467.56">4662 2089 1704 0,'0'0'672'0,"0"0"-170"16,0 0-165-16,0 0-149 15,0 0-65-15,0 0-60 0,0 0-9 16,-8 66 77 0,8-18-50-16,14 11-12 0,3 5-27 15,3 4-24-15,5 2-2 16,1 0-10-16,3-1-5 15,0-5 0-15,-2-6-1 16,-2-6 2-16,-5-8-2 16,-3-10 1-16,-5-10 0 15,-6-8-1-15,1-8 0 16,-5-8 0-16,0 0-24 16,-2-9-89-16,0-40-215 15,0 5-421-15,0 0-271 0</inkml:trace>
  <inkml:trace contextRef="#ctx0" brushRef="#br1" timeOffset="-129038.39">5111 2137 1943 0,'0'0'766'16,"0"0"-288"-16,0 0-233 15,0 0-68-15,0 0-90 16,0 0-87-16,0 0-15 16,-16 12 6-16,13 19 0 15,1-2 9-15,2 4 0 16,0-8 0-16,0-3 1 16,0-7 0-16,5-7-1 15,9-4 8-15,1-4-7 0,7 0 6 0,7-4 5 16,7-10-11-16,1 0 8 15,4 0-9-15,-1 6 1 16,-5 3-1-16,-1 5 0 16,-7 0-9-16,-5 9 3 15,-7 9-3-15,-3 5 7 16,-3 2-7-16,-7 3 8 16,-2-2 0-16,0 0-12 15,-7-2 13-15,-11-6 0 16,-3-2 16-16,0-6 4 15,-1-2-5-15,-1-2-14 0,4-4-1 16,0-2-107 0,2 0-179-16,3 0-431 0,8 0-430 0</inkml:trace>
  <inkml:trace contextRef="#ctx0" brushRef="#br1" timeOffset="-128741.43">5204 2029 2271 0,'0'0'736'0,"0"0"-352"16,0 0-66-1,0 0-117-15,0 0-120 0,0 0-49 16,0 0-21-16,60-48-11 15,-24 34 0-15,4 0-2 16,3-2-5-16,-3 0 5 16,-3 2-35-16,-6 2-22 15,-8 2-5-15,-7 2-11 16,-7 4-30-16,-5 4-96 16,-2 0-335-16,-2 0-397 0</inkml:trace>
  <inkml:trace contextRef="#ctx0" brushRef="#br1" timeOffset="-127630.09">10453 788 1600 0,'0'0'579'15,"0"0"-255"-15,0 0-24 16,0 0-31-16,0 0-32 16,0 0-109-16,0 0-62 15,-11-32-7-15,7 32-25 16,0 8-34-16,-1 12-1 0,0 6 1 15,1 6 7-15,4-2-7 16,0 0 0-16,0-6 7 16,0-8-6-16,9-4 15 15,0-4-14-15,-2-5 5 16,1-3 10-16,4 0 5 16,5 0 29-16,8 0-3 15,8 0-16-15,5 0-11 16,5 0-14-16,1 0-7 15,1 0 0-15,-5 3-1 16,-5 5-8-16,-6 6 9 16,-8 2-22-16,-13 2-2 15,-5 3 6-15,-3-1 4 16,0-2 14-16,-20 0 1 0,-5-2 11 16,-6-5 24-16,-2 2-3 15,0-5 6-15,1-2-15 16,6 0-17-16,3-4-4 15,9-2-3-15,5 0-75 16,9 0-96-16,0 0-151 16,3-6-482-16,8-5-473 0</inkml:trace>
  <inkml:trace contextRef="#ctx0" brushRef="#br1" timeOffset="-127333.33">10503 694 2076 0,'0'0'737'0,"0"0"-366"16,0 0-92-16,0 0-14 16,0 0-140-16,0 0-86 15,0 0-30-15,55-39-8 16,-19 32 9-16,4 0-10 15,3-1-1-15,1 5 1 16,-2-1-11-16,-4-1 10 16,-9 3-5-16,-5 2 0 15,-6 0-1-15,-5 0-53 16,-3 0-26-16,-6 0-92 16,5 14-153-16,-5 1-410 0,4-1-520 0</inkml:trace>
  <inkml:trace contextRef="#ctx0" brushRef="#br1" timeOffset="-126997.83">11263 615 1068 0,'0'0'1132'16,"0"0"-543"-16,0 0-245 15,0 0-145-15,0 0-85 16,0 0-57-16,0 0-33 0,-12 30 38 16,12 5 14-16,0 6 1 15,0 9-4-15,0 7-17 16,0 3-14-16,4 2-27 16,6-2 3-16,1 0-12 15,-1-6 0-15,4-5-5 16,-3-7 0-16,3-10 7 15,-5-10-8-15,-3-8 0 16,-2-6-1-16,-4-4-41 16,0-4-21-16,0 0-45 15,0 0-150-15,-2-8-429 16,0 0-146-16</inkml:trace>
  <inkml:trace contextRef="#ctx0" brushRef="#br1" timeOffset="-126372.55">11868 840 1861 0,'0'0'533'0,"0"0"-258"15,0 0-77-15,0 0-11 16,-26-112-15-16,10 94-67 15,-4 3-38-15,-2 8-22 16,-7 3 6-16,-6 4-31 16,-6 0-11-16,1 7-9 15,0 8-1-15,9 0 1 0,8 4-10 16,10-6 10 0,8 4 1-16,5-3 0 0,0-2 19 15,10 2-7-15,9-4 14 16,4 2 5-16,4-4-5 15,2 0 3-15,2 0-6 16,0 0-9-16,2 0-3 16,-1 2-6-16,-1 0-5 15,-4 2-1-15,-1 2 1 16,-2 2-1-16,-1 0 0 16,-3 0-4-16,-3 2 2 15,-1 0-2-15,-7-1-19 16,-7-2-16-16,-2 2 18 0,0-3 21 15,-15-2 9 1,-12-1 0-16,-6-3 50 0,-5-3-26 16,0-3 7-16,4-2-7 15,5 0-4-15,8-16 26 16,5-5 7-16,9 0-1 16,7-5 16-16,0-3-77 15,17-1 0-15,10 0 0 16,4-2 0-16,5 2 0 15,3 2 0-15,-6 2 0 16,-4 6 0-16,-7 2 0 16,-9 6 0-16,-6 6 0 0,-5 1 0 15,-2 4 0-15,0-2 0 16,-2 3-174-16,-11 0-306 16,-1 0-630-16</inkml:trace>
  <inkml:trace contextRef="#ctx0" brushRef="#br1" timeOffset="-125209.59">17454 1099 1820 0,'0'0'628'0,"0"0"-337"16,0 0 9-16,0 0-104 15,0 0-112-15,0 0-68 16,0 0-16-16,-18 16 0 16,3 10 11-16,-1 6-10 0,-1 2 1 15,3-4 5-15,3-2-7 16,7-8 2-16,4-8 20 15,0-8 13-15,0-2 46 16,4-2 3-16,15 0 4 16,6 0 14-16,4-4-42 15,5 0-27-15,1 2-22 16,2 2-11-16,-2 0 0 16,0 10-15-16,-3 14 1 15,-3 4 5-15,-5 6-4 16,-4 3-11-16,-6-1-17 15,-8-2 4-15,-6-6 19 0,0-2 6 16,-11-6 12-16,-15-4 3 16,-13-6 51-16,-3-6 13 15,-6-4 4-15,-2 0-28 16,5 0-17-16,10-4-19 16,5-2-6-16,11 2-1 15,9 2-53-15,10 0-77 0,6-6-179 16,15 0-514-16,2 0-481 15</inkml:trace>
  <inkml:trace contextRef="#ctx0" brushRef="#br1" timeOffset="-124943.99">17532 1149 542 0,'0'0'1678'0,"0"0"-1127"16,0 0-245-16,0 0-107 16,0 0-105-16,0 0-56 0,0 0-25 15,101-22 0 1,-61 22-13-16,6 8-1 0,8 2 1 16,2-2-12-16,-3 0-51 15,-4-2-40-15,-6-6-98 16,-10 0-66-16,-6 0-101 15,-10-3 17-15,-8-6-193 0</inkml:trace>
  <inkml:trace contextRef="#ctx0" brushRef="#br1" timeOffset="-124568.33">18182 1091 1252 0,'0'0'826'0,"0"0"-364"0,0 0-89 16,0 0-57-16,0 0-108 15,0 0-64 1,0 0-68-16,0-18-31 0,0 19-19 16,0 17-26-16,0 11 42 15,-2 9-6-15,0 10-5 16,0 6 23-16,0 10-1 16,2 5-2-16,0 3-14 15,0 6-10-15,0 2-4 16,2-2-16-16,7 0 0 15,0-5-7-15,0-12 0 16,-5-10 0-16,0-13 0 16,-1-14 0-16,-3-8 0 15,2-10 0-15,-2-4 0 0,3-2 0 16,-3 0-3-16,2-4-66 16,2-14-192-16,7-16-120 15,3 2-502-15,-1 1-1064 0</inkml:trace>
  <inkml:trace contextRef="#ctx0" brushRef="#br1" timeOffset="-124270.99">18673 1413 1847 0,'0'0'741'0,"0"0"-244"0,0 0-223 0,0 0 1 15,0 0-88-15,0 0-97 16,0 0-75-16,-3-18-15 16,-3 40 16-16,0 9 14 15,-1 5-13-15,0 4-10 16,2 4 13-16,3 2-19 16,-2 0 8-16,2 2-6 15,-3 0-2-15,-1-6-2 16,1-6 1-16,0-7-14 15,3-7-59-15,2-8-88 0,0-8-116 16,7-8-201 0,11-20-248-16,2-6-1208 0</inkml:trace>
  <inkml:trace contextRef="#ctx0" brushRef="#br1" timeOffset="-123863.72">18889 1574 2013 0,'0'0'752'0,"0"0"-274"16,0 0-231-16,0 0-81 16,0 0-82-16,0 0-59 15,0 0-24-15,0 38 34 16,0 0-17-16,0 6-9 16,0 2 8-16,0 2-17 15,4-3 0-15,8-5 0 0,1-6 0 16,3-9 14-16,1-8-14 31,3-9 7-31,3-6 13 0,2-2-11 0,1 0 15 16,0-12-8-16,-1-8 5 15,0-2 27-15,-5-5-13 16,-2 0 22-16,-2-4-57 16,-6-1 0-16,-3-1 0 15,-3-2 0-15,-4 3 0 16,0 2 0-16,0 2 0 15,0 4 0-15,-11 2 0 16,-5 2 0-16,-1 2 0 16,-5 0 0-1,-3 2 0-15,-6 3 0 16,-5 3 0-16,-18 10 0 16,8 0-576-16,9 0-1537 0</inkml:trace>
  <inkml:trace contextRef="#ctx0" brushRef="#br1" timeOffset="-111436.66">24901 4142 1585 0,'0'0'551'16,"0"0"-267"-16,0 0 5 15,0 0-35-15,0 0-10 16,0 0-33-16,0-19-28 15,0 17-14-15,0-1-61 16,2-1-36-16,17 3-40 16,6-6-20-16,8 3 3 0,3 1-15 15,-1 0 0-15,0 2-1 16,-9-2-8-16,-8 3-32 16,-7 0-43-16,-9 0-82 15,-2 0-4-15,-2 0-165 16,-20 7-21-16,-32 8-292 15,7 2 34-15,1-6-296 0</inkml:trace>
  <inkml:trace contextRef="#ctx0" brushRef="#br1" timeOffset="-110865.39">24901 4142 1096 0,'-70'19'509'0,"70"-19"-230"16,0 0 62-16,0-4-28 15,0 0-41-15,0 0-4 0,0 1-60 16,0 3-57-1,-2 0-41-15,0 0-29 0,-3 0-35 16,-1 3-28-16,-1 15-6 16,-4 6-12-16,0 6 0 15,-1 6 1-15,4-2-1 16,1 0 0-16,5-6 1 16,2-2-1-16,0-7 5 15,0-6-5-15,0-7 0 0,0-4 0 16,6-2 16-16,10 0 40 15,2-6 22-15,6-8-27 16,1-2-14-16,0 4-17 16,-4 2-7-16,-2 4 1 15,-4 2-8-15,1 4 3 0,-1 0-9 16,3 2 0-16,3 12 1 16,2 6-1-16,0 4-1 15,2 6 0-15,-3 3-6 16,-5 3-8-16,-5 2-17 15,-5 0-10-15,-7 2 14 16,0-4-4-16,-5-4 19 16,-15-2 12-16,-9-6 1 15,-4-6 16-15,-7-4 4 16,-5-3 10-16,-4-8 10 16,2-3-8-16,1 0 8 0,5 0 2 15,8 0-25 1,8-8 2-16,12 2-19 0,6 2 0 15,7 0 0-15,0 0 0 16,0 2 0-16,0 2 0 16,0 0 0-16,0 0 0 15,0 0-68-15,13 0-205 16,-1 0-384-16,-3 0-872 0</inkml:trace>
  <inkml:trace contextRef="#ctx0" brushRef="#br1" timeOffset="-103663.2">768 14674 1209 0,'0'0'638'0,"0"0"-421"16,0 0 173-16,0 0 64 16,0 0-242-16,0 0-72 15,0 0 14-15,0 0-15 16,0 0-40-16,0 0-27 15,0 0-22-15,0 0-4 16,0 0-26-16,0 0-8 16,0-6 10-16,0-4-14 0,-2-2 5 15,0 2-7-15,2-2-6 16,0 4 7-16,0 6-7 16,0-2-7-16,11 4 5 15,5 0-10-15,5 0 12 16,2 8-6-16,4 12-5 15,-5 4 11-15,-2 4-17 16,-4 8-8-16,-10-1-11 16,-6 1-15-16,0 1 37 15,-8 2 13-15,-19-1 1 16,-7 0 0-16,-3-6 1 16,-2-4 8-16,2-2 10 15,3-6-10-15,7-6 5 0,10-4-7 16,5-2-5-1,6-8 13-15,4 0-15 0,2 0 6 16,0 0 7-16,0 0-2 16,15 0 10-16,9 0-12 15,14-12 0-15,9 2-2 16,7 0-7-16,-3 4-6 16,-2 4-6-16,-7 2-21 15,-9 0-23-15,-8 4-16 16,-7 6-36-16,-7 2-69 15,-9-2-89-15,-2-2-220 16,0-2-155-16</inkml:trace>
  <inkml:trace contextRef="#ctx0" brushRef="#br1" timeOffset="-102906.08">1118 14488 522 0,'0'0'1104'0,"0"0"-888"15,0 0 31-15,0 0 86 16,0 0-125-16,-63-109-60 16,36 94 16-16,-4 1 14 15,-6 3-97-15,-10 5-21 16,-6 6-11-16,-8 0 24 0,-3 0 4 15,-1 6-26 1,5 10 12-16,0 2 25 0,6 0-29 16,8 9-14-16,1 3 4 15,5 6-17-15,5 4-2 16,1 6-8-16,3 0-5 16,6 6 10-16,3-2-5 15,1 2-2-15,6 3 4 16,4-3-8-16,4 2-2 15,5 0 2-15,2 0-4 16,0-2 0-16,12-2-11 16,9 0 5-16,6-1 4 15,4-5-10-15,5-4 0 0,2-4 0 16,9-6 0 0,0-2 0-1,4-4 0-15,2-4 0 0,1-6 0 16,0-6 0-16,-4-4 0 15,0-4 0-15,-2 0 0 16,-1-2 0-16,5-12 0 16,-1-8 0-16,-2-2 0 15,-1-2 0-15,-2 0 0 16,-7-4 0-16,-5 2 0 16,-3 2 0-16,-2-1 0 15,-4 0 0-15,-3 0 0 16,0 0 0-16,-4-5 0 15,-2-3 0-15,-1-3 0 16,-4-4 0-16,-1 0 0 16,-6-2 0-16,-2 4 0 0,-2 0 0 15,0 0 0-15,-11 0 0 16,-9-1 0-16,-7 5 0 16,-6-4 0-16,-3 2 0 15,-1 0 0-15,-9 2 0 16,-5 2 0-16,-2 2 0 15,-7 6 0-15,-5 3 0 16,-2 10 0-16,-31 11 0 16,16 2-261-16,10 0-1424 0</inkml:trace>
  <inkml:trace contextRef="#ctx0" brushRef="#br1" timeOffset="-99706.74">2127 15227 1837 0,'0'0'498'0,"0"0"-150"16,0 0 153-16,0 0-290 15,0 0-55-15,0 0-20 16,0 0-1-16,-8-9-37 16,8-1-38-16,0-4-12 15,0-4-23-15,6-8-7 16,12-9 7-16,4-9-25 16,5-6 0-16,0-8 0 15,-1 0 0-15,-1-6 0 16,-5 6 0-16,-4 5 0 15,-8 9 0-15,-3 8 0 16,-5 8 0-16,0 8 0 0,0 6 0 16,0 6 0-16,-9 2 0 15,3 6 0-15,-1 0 0 16,0 0-12-16,-2 0-5 16,-2 10 8-16,-1 6-6 15,4 4 9-15,-1 2 5 16,7 0-5-16,2 4 6 15,0-4-1-15,0 0-7 16,15 1 7-16,5 0 1 16,3-1 0-16,3 1-1 15,3-1-1-15,2 0 2 16,0 2-6-16,0 0-25 0,-1 0-22 16,-4 4 23-1,-5 2 24-15,-8 0 0 0,-6 2 6 16,-7-4 0-16,0 2 0 15,-12-4 0-15,-14-2 2 16,-8-3 13-16,-3-3 21 16,-3-8 0-16,1-6-3 15,4-4 3-15,1 0 0 16,5-13-19-16,8-5-17 16,0 3 0-16,7-2 0 15,12 3-54-15,2 1-254 16,0 4-572-16</inkml:trace>
  <inkml:trace contextRef="#ctx0" brushRef="#br1" timeOffset="-98808.8">3154 14975 963 0,'0'0'552'16,"0"0"-278"-16,0 0 98 16,0 0-9-16,0 0-42 15,0 0-16-15,0 0-88 16,-69-24 0-16,63 22-41 15,-1-2-32-15,1 0-39 16,0 2-18-16,4 2-87 0,2-2 0 16,0 2 0-1,0 0 0-15,0 0 0 0,0 0 0 16,0 0 0-16,0 0 0 16,19 0 0-16,18 0 0 15,21 0 0-15,36 0 0 0,35 8 0 16,34-8 0-16,-9 0 0 15,-31 0 0-15,-37 0 0 16,-37 0 0-16,-5-8 0 16,-7 4 0-16,-9-2 0 15,-17 6 0-15,-8-4 0 16,-3-4 0-16,0 2 0 16,0-6 0-16,-7 2 0 15,-5-7 0-15,-3 2 0 16,-3-3 0-16,-5-3 0 0,-2 3 0 15,-4 0 0-15,-3 0 0 16,1 4 0-16,0 0 0 16,6 6 0-16,7 0 0 15,7 6 0-15,7 0 0 16,2 0 0-16,2 2 0 16,0 0 0-16,0 0 0 15,0 0 0-15,15 6 0 16,5 10 0-16,5 4 0 15,2 5 0-15,4 3 0 0,-3 4 0 16,-3 2 0 0,-3 2 0-16,-9 4 0 0,-5-4 0 15,-8 0 0 1,0-2 0-16,-16-2 0 0,-9 0 0 16,-4-6 0-16,0-6 0 15,3 1 0-15,6-12 0 16,4 1-81-16,9-3-381 15,5-6-605-15</inkml:trace>
  <inkml:trace contextRef="#ctx0" brushRef="#br1" timeOffset="-98277.58">5032 14793 1921 0,'0'0'871'0,"0"0"-688"16,0 0 148-16,0 0-53 16,0 0-159-16,0 0-102 15,0 0-17-15,-4 14-1 16,2-6 1-16,0 2 3 15,2-5-2-15,0-1-1 16,0-4 2-16,0 0 10 16,-2 0 22-16,2 0 4 15,-5-9 37-15,-1-9-42 16,-8-6-27-16,-1 3 7 0,-8 3 16 16,-4 6-16-1,-6 10 7-15,-7 2-20 0,-5 4-8 16,-1 23 7-16,-2 10 2 15,7 12 8-15,3 1 7 16,11 2 2-16,13 2 14 16,12-8-14-16,2-6-5 15,29-6-13-15,18-12 0 16,13-4 0-16,11-9 0 16,6-5 0-16,-4-4 0 0,-6 0 0 15,-14 0 0 1,-13 0 0-16,-13-3 0 0,-14 2 0 15,-6 1 0-15,-5 0 0 16,-2 0-14-16,3 0-227 16,-3 0-392-16,4-3-679 0</inkml:trace>
  <inkml:trace contextRef="#ctx0" brushRef="#br1" timeOffset="-97573.42">5911 14945 2136 0,'0'0'530'0,"0"0"-225"0,0 0 53 15,0 0-66-15,0 0-87 16,0 0-88-16,0 0-61 15,-36-16-16-15,36 16-7 16,-2 0-24-16,2 0-9 16,0-2 5-16,0 2-4 15,0 0-1-15,0 0 0 16,0-4 1-16,11 4 7 16,13-4-8-16,18 2 0 15,16 2 0-15,32 0 0 16,32 0 0-16,30 0 0 15,-12 0 0-15,-24 0 0 16,-38 0 0-16,-27 0-17 0,-2 0-7 16,-7 0 6-1,-8 0 18-15,-18 0 0 0,-16 0 9 16,0 0 41-16,-7-4-50 16,-15-8 0-16,-7-2 0 15,-5-4 0-15,-1 0 0 16,-1-4 0-16,1 4-18 15,4-3 17-15,2 6-16 16,6 2 17-16,5 5 0 16,5 2 11-16,6 2 14 15,2 3-25-15,5 1 0 0,0 0 0 16,8 0 0 0,13 0 0-16,12 0 0 0,6 5 0 15,1 8 0-15,-3 2 0 16,-3 3 0-16,-7 4 0 15,-7 3 0-15,-7 4 0 16,-9 6-3-16,-4 1 3 16,0 4 3-16,-10 4-3 15,-15-4 0-15,0-4 0 16,-3-1 0-16,3-8 0 16,5-4-23-16,9-9-85 15,7-5-138-15,8-9-205 0,23 0-376 16,4-9-545-16</inkml:trace>
  <inkml:trace contextRef="#ctx0" brushRef="#br1" timeOffset="-96970.52">7575 15021 1026 0,'0'0'1457'0,"0"0"-990"15,0 0-183-15,0 0 14 16,0 0-116-16,0 0-76 16,0 0-25-16,31-32-9 15,-22 14-15-15,0-4-33 16,0-8-10-16,2-2-2 0,-3-12 4 16,2-9-16-1,-1-7 0-15,-5-8 0 0,-2-2 0 16,-2-2 0-1,0 7 0-15,0 10 0 0,-2 12 0 16,-7 11 0-16,5 12 0 16,0 12 0-16,-2 0 0 15,6 6 0-15,-2 2 0 16,2 0 0-16,0 0 0 16,-2 0 0-16,2 2 0 15,0 14 0 1,0 4 0-16,0 6 0 15,0 5 0-15,0 2 0 0,0 6 0 16,0 1 0-16,0 2 0 16,0 2 0-16,0 0 0 15,0 4 0-15,0 0 0 16,0 2 0-16,0-5 0 16,0 5 0-16,8-6 0 15,-4-4 0-15,2 0 0 16,3-8 0-16,-3-4 0 15,4-4 0-15,-1-6 0 16,-1-4 0-16,4-8 0 16,-1-2 0-16,5 0 0 15,3-4 0-15,6 0 0 16,2-6 0-16,4-12 0 16,0-6 0-16,0-8 0 15,-4 0-119-15,-7-8-167 0,-15-8-86 16,-5 8-316-1,0 8-685-15</inkml:trace>
  <inkml:trace contextRef="#ctx0" brushRef="#br1" timeOffset="-96643.29">7350 14600 1798 0,'0'0'733'0,"0"0"-365"0,0 0 138 15,0 0-197-15,0 0-97 16,0 0-92-16,0 0-70 16,9-8-50-16,24 2 0 15,14-2 0-15,20 0 0 16,15-4 0-16,9 2 0 15,10-2 0-15,-1 4 0 16,-8 0 0-16,-15 4 0 16,-21 0 0-16,-31 0-27 15,-17 2-300-15,-8 0-725 0</inkml:trace>
  <inkml:trace contextRef="#ctx0" brushRef="#br1" timeOffset="-83698.19">15113 14345 1523 0,'0'0'685'0,"0"0"-467"15,0 0-41-15,0 0 28 16,0 0-45-16,0 0-78 16,0 0 14-16,0 0 50 15,-2 0-4-15,-4 0-13 16,2 0-27-16,0-4-8 16,-1-5-19-16,1-4-24 15,4 1 0-15,0 2-6 16,0-6-1-16,11 2-10 15,9-2-28-15,5 4 0 16,2 2 2-16,2 2-8 16,-3 6 0-16,-2 2-1 15,-1 0 0-15,-3 6 0 0,-5 12-16 16,-4 4 17-16,-1 6-1 16,-8 4 2-16,-2 2-7 15,0 2-2-15,-18 1-4 16,-5-1 12-16,-3-2-12 15,-1-2 11-15,1-10 0 16,5-4 1-16,6-6 0 16,3-6 1-16,8-6 7 15,4 0 4-15,0 0-11 16,0 0 14-16,0 0 4 16,0-10-7-16,7 2-3 15,6-2-9-15,3 2 0 0,6 4 0 16,5 0 0-16,2 4 0 15,2 0 0-15,5 0 0 16,-3 4 0-16,0 8 0 16,-4 6 0-16,-2 2 0 15,-2 2-3-15,-8 4-9 16,-3 2-10-16,-10 2 1 16,-4 2 7-16,0 0 5 15,-18 3 8-15,-8-5 1 16,-10 2-6-16,-6-10 6 15,-10 0 1-15,-3-8 0 0,-3-8 17 16,0-6-6 0,5 0 8-16,3-10-4 0,12-8-14 15,12 2 16-15,8 4-18 16,12 4 0-16,4 4 0 16,2 4 0-16,0 0-35 15,4 0-289-15,5 5-825 0</inkml:trace>
  <inkml:trace contextRef="#ctx0" brushRef="#br1" timeOffset="-71701.71">5369 4965 1008 0,'0'0'301'0,"0"0"-150"0,0 0-23 16,0 0-50-16,0 0-47 15,0 0-6-15,0 0 11 16,0 0 1-16,0 0-1 15,0 0 10-15,0 0 2 16,0 0 15-16,0 0-15 16,0 0-12-16,0 0-1 15,0 0-22-15,-5 0-4 16,1 0-3-16,0 0-6 16,0 0 8-16,-1 0 73 15,3 0 21-15,-1 0 0 16,3 0-22-16,0 0-16 15,0-8-13-15,0-4 10 16,0 2-13-16,0-2 22 0,7-1-33 16,4 3-5-1,2 2-7-15,1 2-7 0,1 1-5 16,-1 2-11-16,1 2-2 16,-1 1 0-16,-1 0 0 15,1 0-6-15,-3 0-4 16,0 8 1-16,-2 6 7 15,-2 1-15-15,-3 6 0 16,0-1 5-16,-4 2-12 16,0 2 17-16,0-4-4 15,-2 2 5-15,-7-4 6 16,-4-4-1-16,2 0 0 0,-2-2 1 16,-1-4 12-16,-1 0 6 15,1-4-3-15,3 0-6 16,2 0-2-16,2-4-6 15,5 2-1-15,0-2 1 16,2 0 0-16,0 0 9 16,0 0 5-16,0 0 10 15,0 0 11-15,2 0-13 16,10-4-16-16,-2 0 1 16,3-2-7-16,3 2 8 15,-3 0-9-15,3 2 1 16,-3 2-1-16,3 0-1 15,-3 0 1-15,1 0-1 16,-1 0-8-16,1 10 8 16,-1 0-5-16,-2 4 0 15,-1 2-1-15,-4 0-8 0,-4 2-5 16,-2 0 8-16,0-2 2 16,0 1 10-16,-6 1-1 15,-13-4 1-15,-1 1 7 16,-4-2 13-16,2-1 11 15,-5-4 1-15,4-2 4 16,0-2 29-16,0-2-29 16,3-2-12-16,5 0-3 15,-2 0-19-15,7 0 7 16,-2 0-8-16,5 0-1 0,3-2-10 16,4-1-109-1,0-2-148-15,0 1-492 0,11-2-800 0</inkml:trace>
  <inkml:trace contextRef="#ctx0" brushRef="#br1" timeOffset="-71131.77">5750 4668 1182 0,'0'0'490'0,"0"0"-251"16,0 0 3-16,0 0 67 15,0 0-77-15,0 0-48 0,0 0 47 16,-22-62-46 0,20 62-57-16,2 0-24 0,0 0-62 15,0 2-35-15,0 18-7 16,0 10 0-16,0 6 1 15,0 10-1-15,0 5 0 16,2 0 3-16,2 6 3 16,3-3-3-16,0 0-3 15,0-4-5-15,1-2 5 16,-1-2 0-16,0-4 0 16,0-1-1-16,-3-4 1 15,2-2 0-15,-3-3-1 0,1-8 1 0,-2-4 0 16,0-6 0-1,1-6-1-15,-1-4 0 0,-2-4 1 16,3 0-47-16,-3 0-40 16,6-14-139-16,-2-6-303 15,1-2-238-15</inkml:trace>
  <inkml:trace contextRef="#ctx0" brushRef="#br1" timeOffset="-70803.39">5988 4752 854 0,'0'0'961'0,"0"0"-667"0,0 0-5 16,0 0-49-16,0 0-34 15,0 0-1-15,0 0-45 16,14-42-27-16,-14 42-13 15,0 0-42-15,0 8-46 16,4 12-7-16,3 4-5 16,2 8 4-16,0 5-18 15,-2 0-6-15,-3 2 7 16,0-1-6-16,0-4 4 16,0-4-5-16,-2-4 0 15,-2-8 0-15,2-6-55 16,-2-4-83-16,0-4-28 15,2-4-99-15,5-4 2 0,-1-16-307 16,0-6-384-16</inkml:trace>
  <inkml:trace contextRef="#ctx0" brushRef="#br1" timeOffset="-70334.56">6178 4780 1810 0,'0'0'504'0,"0"0"-214"15,0 0-8-15,0 0-64 16,0 0-113-16,0 0-54 16,0 0-23-16,0-12-2 15,0 12-20-15,0 6 1 16,2 8-3-16,3 4 7 16,1 0-10-16,3 3 4 0,1-2-5 15,-2-1 0 1,1-1-1-16,-1-6 1 0,2 0 0 15,-1-7 6-15,1 0-4 16,2-4 16-16,1 0-8 16,3 0 1-16,-1-8 5 15,1-6-1-15,-3-1 24 16,-1 0 17-16,-5 1-22 16,-3-3 20-16,-2 3-7 15,-2-2-19-15,0 0-4 16,0 0-9-16,0-2-7 15,0 2-8-15,0 0 11 16,-4 2-4-16,-8 4 8 16,1 2 0-16,-4 2 3 0,-1 2 0 15,-1 2-12-15,-2 2-6 16,-3 0-13-16,-1 0-52 16,-12 8-91-16,6 6-326 15,3-2-576-15</inkml:trace>
  <inkml:trace contextRef="#ctx0" brushRef="#br1" timeOffset="-68679.14">6089 5402 954 0,'0'0'245'0,"0"0"-63"16,0 0 17-16,0 0-39 15,0 0-62-15,0 0-12 16,0 0 33-16,2-12 7 16,3 10 19-16,-1-2 14 15,7 2-86-15,5-4-5 16,8 2-7-16,8 0-19 15,7 0-5-15,7 2-4 16,6-4 0-16,6 2 4 0,5-2 8 16,6 0 9-16,0 0 6 15,2 0-19-15,-2 0-11 16,2 0-16-16,-3 0-5 16,-4 0 3-16,-3 2-6 15,-3 2 1-15,-4 0 1 16,0-1-7-16,-2 3 15 15,2-1 2-15,-2-2 3 16,0 2-3-16,2-3-12 16,-6-1 0-16,-1 0-5 15,-5-2 0-15,-4 1 5 16,-9 1-6-16,-7 1-1 16,-9 1 1-16,-3 3 1 0,-8 0 41 15,-2 0 25 1,0 0-4-16,0 0-13 0,0 0-23 15,0 0-6-15,0 0 4 16,0 0 8-16,0-1 17 16,0 1-8-16,0 0-2 15,0 0-4-15,0 0-22 16,0 0-13-16,0 0 7 16,0 0-7-16,0 0 4 15,0 0-5-15,0 0-1 16,0 0-7-16,2 0-107 15,1 0-137-15,-1 0-474 0,-2 0-868 16</inkml:trace>
  <inkml:trace contextRef="#ctx0" brushRef="#br1" timeOffset="-11538.07">14820 4965 1137 0,'0'0'609'0,"0"0"-426"15,0 0-13-15,0 0 10 16,0 0-42-16,0 0-49 15,3 2 21-15,10 0 27 16,7 2 0-16,11-2-21 16,10-2-24-16,15 0-27 0,17 0-40 15,27 0-10 1,33 0-5-16,33-10-9 16,5-8-2-16,-10-2-7 0,-34 2-10 15,-38 4-7-15,-22 4 2 16,-11-1 13-16,6 1 10 15,3 2 1-15,1 1 6 16,-10 3 5-16,-10 0 21 16,-5 4 18-16,-5 0-13 15,-9 0-14-15,-4 0-11 16,-5 0-7-16,-5 0-5 16,-1 1 5-16,-5 2-4 0,-3 1-2 15,0-3 6 1,-2-1-3-16,1 2 6 0,4-2-9 15,4 0-148-15,0 0-454 16,3-3-705-16</inkml:trace>
  <inkml:trace contextRef="#ctx0" brushRef="#br1" timeOffset="-10874.37">17106 4708 1023 0,'0'0'747'16,"0"0"-404"-16,0 0-3 15,0 0-68-15,0 0-24 16,0 0-53-16,0 0-66 16,-11-30-35-16,11 22 0 15,7 0-20-15,7-4-19 16,7 2-26-16,6-2-20 16,7 2-9-1,4 0 0-15,-2 6 0 16,-3 2-1-16,-6 2-13 15,-10 0-4-15,-5 14-40 16,-8 10-4-16,-4 4 10 0,-2 4 17 16,-21 2 5-1,-3-2 2-15,-3-2 8 0,-3-3 20 16,8-8-8-16,4-2 8 16,6-8 0-16,8-4 7 15,6-4-1-15,0-1 23 16,0 0 19-16,0 0 24 15,18 0-21-15,4 0-24 16,7-1-12-16,2-4-14 16,5 5-1-16,0 0 0 15,-3 0-4-15,-2 9 3 16,-6 5-5-16,-5 4 5 16,-7 2-17-16,-4 1-19 0,-7 0 8 15,-2-1 1 1,0-2 18-16,-13-2 9 0,-11-2 1 15,-3-2 0-15,-7-2 15 16,1-2-3-16,-5-2 13 16,2-2-10-16,5-2-14 15,5-2-1-15,5 0-69 16,15 0-196-16,6-4-332 16,0-8-649-16</inkml:trace>
  <inkml:trace contextRef="#ctx0" brushRef="#br1" timeOffset="-10468.06">17779 4417 1497 0,'0'0'768'15,"0"0"-276"-15,0 0-110 16,0 0-141-16,0 0-125 16,0 0-83-16,0 0-6 15,0 20 36-15,0 9 0 16,0 3 1-16,0 8-11 16,0 4 17-16,0 6-23 15,0 2-10-15,0 4-2 16,0 2-22-16,0-1 2 0,0 1-5 15,0-2-9-15,2-2-2 16,4-4-2-16,0-2 3 16,-2-6-6-16,1-3 4 15,-3-6-10-15,0-4-33 16,-2-8-61-16,0-4-77 16,4-12-171-16,1-5-470 15,0 0-416-15</inkml:trace>
  <inkml:trace contextRef="#ctx0" brushRef="#br1" timeOffset="-9764.3">18136 4632 1542 0,'0'0'520'0,"0"0"-263"16,0 0-27-16,0 0-107 16,0 0-95-16,0 0-8 15,0 0-11-15,-42-2-9 16,33 2 12-16,2 0-11 16,3 0 39-16,-1 0 79 15,5 0-5-15,0-8 10 0,0-4-20 16,0-2-29-16,3 0-5 15,10 0-4-15,5 2-32 16,1 4-12-16,4-1-21 16,1 8 4-16,1 1-5 15,0 0 1-15,-4 0-2 16,-2 8-7-16,-4 6-1 16,-6 6 2-16,-6 2-13 15,-3 6 7-15,0 2-11 16,-12 0-6-16,-8 2 15 15,-2-4-3-15,-3-4 6 16,0-2 11-16,4-4-5 16,5-5 6-16,5-8 8 0,4-1-8 15,5-4 12-15,2 0 10 16,0 0 28-16,0 0 11 16,9 0 16-16,4 0-32 15,5-5-30-15,5-2 1 16,0 6-5-16,4 1-11 15,2 0-10-15,0 0 9 16,-2 9-5-16,-2 9 6 16,-4 6-12-16,-2 5-16 15,-3 0-17-15,-5 4-21 16,-5-1 18-16,-4-2 18 16,-2-4 1-16,0 0 17 0,0-6 5 15,-15-2 7-15,-7-4 24 16,-5-4-2-16,-7-4 22 15,-1-4-8-15,-3-2-8 16,5 0-13-16,2 0-15 16,6-20-42-16,7 2-167 15,7 0-729-15</inkml:trace>
  <inkml:trace contextRef="#ctx0" brushRef="#br1" timeOffset="-4067.48">25404 4521 1624 0,'0'0'521'0,"0"0"-222"16,0 0-27-16,0 0-52 16,0 0-50-16,0 0-9 15,0 0-22-15,0 0-15 16,0 0-25-16,0 0-24 16,0 0-42-16,0 0 5 15,0 0-10-15,2 0 4 16,11-4-8-16,10 1-15 15,4-1 0-15,8 0 7 16,8 1-14-16,5 2 10 16,4-2-6-16,-4 2-6 15,2-1 0-15,-8-2 0 16,-7 1-1-16,-8-1 0 16,-11 0 1-16,-9 0-2 15,-7 1-7-15,0 0-63 0,0-1-114 16,-34 0-145-16,5 4-324 15,0-2-123-15</inkml:trace>
  <inkml:trace contextRef="#ctx0" brushRef="#br1" timeOffset="-3769.84">25683 4381 1577 0,'0'0'718'15,"0"0"-224"-15,0 0-9 16,0 0-250-16,0 0-34 15,0 0-57-15,0 0-48 16,-25-68-16-16,25 68-14 16,-2 0-66-16,-3 0 0 0,1 8 0 15,0 14 0-15,-4 12 0 16,0 10 0-16,1 6 0 16,3 4 0-16,0 3 0 15,1 1 0-15,3-4 0 16,0-4 0-16,0-3 0 15,3-7 0-15,9-8-59 32,1-9-161-32,1-9-85 0,1-14-276 0,-3 0-58 31,-5-1-384-31</inkml:trace>
  <inkml:trace contextRef="#ctx0" brushRef="#br1" timeOffset="-2902.92">26202 4182 1899 0,'0'0'696'0,"0"0"-478"15,0 0 14-15,0 0-110 16,0 0-83-16,0 0-24 16,0 0-1-16,-25 39 11 15,16-33 11-15,2 0-19 16,3-4 3-16,2-2 12 15,2 0 13-15,0 0 84 16,0-8-8-16,0-6-67 16,0-4-7-16,6-2-16 15,4 2 11-15,3 2 18 16,0 2-25-16,0 1-5 16,0 5-15-16,3 2 9 15,1 5-5-15,-2 1-19 16,1 0 0-16,-1 3-1 0,1 16-6 15,-3 2 6-15,0 4-7 16,-4 3 2-16,-4 0-17 16,-5 2-20-16,0-4 4 15,-9 0 15-15,-9-2 1 16,-5 0 22-16,-1-2-11 16,0-2 2-16,1-2 9 15,7-6-3-15,5-2 4 0,5-4 0 16,6-4 1-16,0-2 6 15,0 0 1-15,0 0-1 16,0 0-2-16,11 0-4 16,5 0 25-16,9 0-16 15,3 0-10-15,6 0 7 0,1 0-7 16,-1 0 0 0,-1 6-2-16,-4 6-4 0,-2 4 6 15,-8 3-9-15,-5 2-1 16,-5 4 9-16,-5 3-13 15,-4 2-7-15,0 0 9 16,-6 0-2-16,-15 0 13 16,0-2-4-16,-8-4 5 15,-5-4 6-15,-2-2 4 16,0-6 4-16,1-4 23 16,6-6 8-16,4-2 2 15,8 0-14-15,5 0-9 16,6-8 16-16,1-2-23 15,5-2-10-15,0 2-7 16,0 0-10-16,0 0-68 0,-2 4-248 16,0 2-865-16</inkml:trace>
  <inkml:trace contextRef="#ctx0" brushRef="#br1" timeOffset="263.69">27158 4534 582 0,'0'0'63'16,"0"0"-63"-16,0 0-7 16,0 0-250-16,0 0-123 15,0 0 380-15,0 0 507 16,-29-6-154-16,29 6-69 15,0-3-76-15,0 3-37 16,-3 0-31-16,3-1-73 16,-2 1 4-16,0 0 29 15,0-3 36-15,0 3 32 16,-1-1-13-16,1 1-21 16,-1-3-57-16,-3 3-43 15,-1-1-14-15,-3-1-20 16,-6 2 0-16,-3-3-1 15,-2 3 1-15,-2 0 8 0,3 0-7 16,0 0 17-16,4 0 8 16,3 0 9-16,7 0 32 15,3 0 8-15,3 0 24 16,0 0 26-16,0 0 34 16,14 0 1-16,10 0 10 15,8 0-31-15,5 0-49 16,5 0-33-16,1 0-37 15,-1 0-5-15,-2 0-14 16,-1 0 5-16,-6 0 0 16,-2 0-6-16,-7 0-10 15,-6 0-28-15,-5 0-19 16,-6 0-3-16,-7 0-45 0,0 0-36 16,-7 0-166-1,-15 9-343-15,0-1-108 0</inkml:trace>
  <inkml:trace contextRef="#ctx0" brushRef="#br1" timeOffset="498.25">27118 4684 1731 0,'0'0'564'0,"0"0"-249"16,0 0 55-16,0 0-141 15,0 0-91-15,0 0-42 16,0 0-29-16,8 2 7 15,5 2-13-15,8 2-25 16,8 0-12-16,8 0-22 16,5-2-2-16,6 0-85 0,-4-2-26 15,-3-2-36-15,-10 0-109 16,-4 0-37-16,-12 0-165 16,-4 0-262-16</inkml:trace>
  <inkml:trace contextRef="#ctx0" brushRef="#br1" timeOffset="1459.06">27980 4503 1460 0,'0'0'363'15,"0"0"-129"-15,0 0 18 16,0 0-29-16,0 0-77 16,0 0-46-16,0 0 4 15,0-90-23-15,0 75 37 0,-10-2-45 0,-2-1-31 16,-5 4 6-1,0 2-28-15,-5 2-5 0,-1 4-5 16,2 4-10 0,-4 2 9-16,2 0-8 15,-1 0 26-15,1 2 13 0,1 12 3 16,2 2 5-16,3 0-3 16,3 4 0-16,5 0-9 15,5 3-21-15,4-1-6 16,0 0 2-16,0-3-10 15,11 2 10-15,7-5-3 16,1 0 1-16,6-2 9 16,0-2-9-16,2 0 6 15,2 0 12-15,2-2-17 16,-2 2 8-16,2 0-7 0,-2 2-11 16,-3 2 10-16,1 0-10 15,0 2 0-15,-5 2 3 16,-1-2-3-16,-6 2 0 15,-1 0-1-15,-8 0 1 16,-2-2-6-16,-4 0 6 16,0-1 0-16,0-2 5 15,-6-1-4-15,-10 1 6 16,-5-1-6-16,-2-3 6 16,-2 0 19-16,-4-4-7 15,2-3-2-15,0 1 8 16,3-5-14-16,2 0 13 15,2 0-9-15,5-6 1 0,1-6 14 16,5-4-4 0,0 0-1-16,4-2 14 0,3 0-18 15,2-3-1-15,0-1-20 16,0 2 0-16,4-2 0 16,12 0 0-16,3-2 0 15,2-2 0-15,4-2 0 16,2 0 0-16,0 0 0 15,2 0 0-15,-3-1 0 16,-2 2 0-16,-3-1 0 16,-3 3 0-16,-7 4 0 15,-5 0 0-15,-4 7 0 16,-2 2 0-16,0 1 0 16,-2 0 0-16,-11 1 0 15,-3 0 0-15,1 4 0 0,-1 0-3 16,1 2-44-16,1 2-61 15,-1 2-156-15,1 0-323 16,5 0-592-16</inkml:trace>
  <inkml:trace contextRef="#ctx0" brushRef="#br1" timeOffset="5733.46">1575 12683 2333 0,'0'0'792'0,"0"0"-699"16,0 0-37-16,0 0-38 15,0 0 9-15,0 0 5 16,51 42-15-16,-34-24 37 16,-3-4 7-16,-3-4 5 15,1-4-1-15,-3-6 11 16,6 0-13-16,9-2 18 0,14-26 11 16,14-16-17-1,6-12-41-15,6-8-19 0,-6 4 2 16,-9 7-17-16,-15 19 0 15,-15 14 0-15,-12 16 0 16,-7 4-16-16,0 38-131 16,-15 6-179-16,1-1-710 0</inkml:trace>
  <inkml:trace contextRef="#ctx0" brushRef="#br1" timeOffset="6759.34">16917 12659 1428 0,'0'0'833'0,"0"0"-550"16,0 0-94-16,0 0 35 15,0 0-73-15,0 0-92 16,-9 30 20-16,18-6 2 16,1 6 0-16,-2-2-23 15,1-3-20-15,-3-7 1 16,2-7-23-16,2-8 17 15,9-3 63-15,7-9 21 16,17-21 2-16,7-12-47 16,10-6-47-16,3-4 0 0,-3 2-25 15,-4 12-53-15,-9 22-194 16,-14 10-404-16,-20 6-703 0</inkml:trace>
  <inkml:trace contextRef="#ctx0" brushRef="#br1" timeOffset="17336.62">5155 6242 1083 0,'0'0'276'16,"0"0"-132"-16,0 0 96 15,0 0-64-15,0 0-67 16,0 0-22-16,-13-8 67 16,11 6 1-16,0 2-11 15,-1-2-36-15,3 0-22 16,0 2 7-16,0-2-35 16,0 2-6-16,0 0 19 15,0-2 5-15,0 2 12 16,0-2-10-16,0 2-6 0,0-2-29 15,13 0-20-15,10 0-14 16,10 0 15-16,11 2-5 16,12 0 8-16,4 0-1 15,7 0 1-15,5 0 1 16,1 0-19-16,0 0-3 16,4 0 2-16,-4 0 5 15,-1 0 5-15,-3 0 11 16,-3 0 23-16,3 0 14 15,1 0-16-15,3-2-11 16,2 0-2-16,6-2-19 16,2 4-1-16,-1 0-7 15,2 0-9-15,-3 0 6 16,-3 0-7-16,-2 0-1 16,-7 0 1-16,-5 4 11 0,-1-2 11 15,-5-2-7-15,-3 0-3 16,-2 0-2-16,-1 0-10 15,-7 0 0-15,-3 0 5 16,-9 0-4-16,-6 0 4 16,-10 0-3-16,-3 0-1 15,-7 0-1-15,-3 0 0 16,-2 0 0-16,-2 0 6 16,2 0-6-16,-2 0 1 15,0 0 1-15,0 0-1 16,0 0 4-16,0 0-5 15,0 0-16-15,-10 0-125 16,-44 0-242-16,5 0-613 0,-7 0-1186 16</inkml:trace>
  <inkml:trace contextRef="#ctx0" brushRef="#br1" timeOffset="17963.73">5345 6274 804 0,'0'0'634'0,"0"0"-416"16,0 0-34-16,0 0-105 16,0 0-14-16,0 0-7 15,0 0 8-15,-76-12 55 16,76 12 35-16,-2-2 14 16,2 0 9-16,0 2 32 15,0-2-14-15,0 2-53 16,0-2-21-16,0 2-39 15,18-2-54-15,13 2 6 0,15 0 36 16,15 0-14 0,12 0-1-16,12 0 3 0,10 0 8 15,6 0-13-15,22 0-26 16,19 0-1-16,16 2-16 16,-11 2-4-16,-33 0 5 15,-32 0-12-15,-17-4 5 16,11 2 0-16,6-2-6 15,12 0 20-15,-7 0-20 16,-7 0 6-16,-6 0 3 16,-5 0-9-16,-5 0 1 0,-2 0 12 15,-3 0-12-15,-1 0 5 16,-6 0-6-16,-2 0 0 16,-10-2 0-16,-7 2 0 15,-11 0 1-15,-8 0-1 16,-9 0-15-16,-5 0 6 15,0 0-20-15,-5 0-22 16,-24 0-115-16,-47 0-286 16,5 6-414-16,-5 0-1406 0</inkml:trace>
  <inkml:trace contextRef="#ctx0" brushRef="#br1" timeOffset="18463.77">5558 6288 816 0,'0'0'684'15,"0"0"-517"-15,0 0 20 16,0 0-14-16,0 0 10 15,0 0-41-15,0 0-18 16,-46-20-18-16,46 20 37 16,0-2 25-16,0 2 3 15,0-2-14-15,20-2-76 0,13 2-18 16,20-2 49-16,21 0-43 16,35 0-15-16,45-2-9 15,45 2 3-15,10 0 9 16,-11 4-22-16,-22-2-13 15,-36 2 4-15,-26 0-26 16,-25 0 9-16,-22 0-3 16,-13 0-6-16,4-2 11 15,-2 2-10-15,-6-2 7 16,-14 0 57-16,-16 2-11 16,-9 0 6-16,-4 0-33 15,0 0-15-15,-1 0-2 16,7 0-10-16,3 0-11 0,3 4-92 15,-6 8-206-15,-5 0-369 16,-8-4-827-16</inkml:trace>
  <inkml:trace contextRef="#ctx0" brushRef="#br1" timeOffset="19533.38">10603 6212 1362 0,'0'0'363'0,"0"0"-132"16,0 0 130-16,0 0-68 16,0 0-129-16,0 0-100 15,0 0 3-15,-5-6 48 16,5 6 15-16,0-2-16 16,11 0-3-16,14 2 46 15,16-2-44-15,16 0-53 16,17-2-9-16,32 0-2 15,39 0-23-15,42-2-13 16,21 2 10-16,-8 2-1 16,-13 2 5-16,-26 0 6 15,-5 0-13-15,0 0-4 0,-4 0-14 16,-3 2-1-16,-1 0-1 16,4-2 0-16,9 0 0 15,8 0 4-15,3-6-3 16,1-4 5-16,-5 0-6 15,-12 2 0-15,-10 2-1 16,-28 4-11-16,-26 0 2 16,-22 2-2-16,-8 0 12 15,9-2 0-15,4 2 0 16,12-2 1-16,-4 0 8 16,-5 0-8-16,0-2-1 15,-3 2 0-15,-1 2 1 0,-5 0 4 16,-4 0-5-16,-3 0 0 15,-6 0 0-15,-2 4-1 16,-6 0 0-16,-5-2 1 16,-5 0-5-16,-9-2 4 15,-7 0 1-15,-7 0 0 16,-4 0-1-16,-11 0-57 16,0 0-172-16,-15 0-567 0</inkml:trace>
  <inkml:trace contextRef="#ctx0" brushRef="#br1" timeOffset="20424.05">11402 6200 1298 0,'0'0'361'0,"0"0"-98"15,0 0 67-15,0 0-112 16,0 0-36-16,0 0-53 15,0 0 28-15,0-20 29 16,12 16-27-16,8 2-22 16,9-2-44-16,14 0-6 15,14 0 8-15,17 0-32 16,32 0 9-16,35-2-23 16,40 2-32-16,12-2 10 0,-6 0-3 15,-8 0-5-15,-21 2 19 16,2-2-14-16,3 2 16 15,2-2-12-15,0 2-28 16,2-1 0-16,-2 1 0 16,-1 1 0-16,4-1 0 15,-6 0 0-15,-2 1 0 16,-6 2 0-16,-9 1 0 16,-4 0 0-16,-1 0 0 15,-5 0 0-15,0 0 0 16,0 0 0-16,-2-3 0 15,-2 0 0-15,0-1 0 16,0 0 0-16,-4-3 0 0,-1 2 0 16,-5-4 0-16,0 0 0 15,1-1 0-15,1-3 0 16,4-1 0-16,-5 1 0 16,-14 0 0-16,-21 3 0 15,-21 4 0-15,-3 0 0 16,3 2 0-16,5-2 0 15,6 2 0-15,-11 3 0 16,-3-2 0-16,-7 3 0 16,-8-2 0-16,-1 2 0 0,-5-2 0 15,-1 0 0-15,-8 0 0 16,-4 0 0-16,-7 0-17 16,-6 2 11-16,-7 0 5 15,-9 0-61-15,-34 0-94 16,-12 0-341-16,-16 0-713 0</inkml:trace>
  <inkml:trace contextRef="#ctx0" brushRef="#br1" timeOffset="21197.5">11639 6294 1139 0,'0'0'329'0,"0"0"-140"0,0 0 71 16,0 0-32-16,0 0-48 15,0 0-66-15,0 0 29 0,29-38 16 16,-4 32-18-16,6 0 7 15,13 0-26-15,16 0-8 16,34 2-20-16,44 0-13 16,54 2-19-16,26 2-5 15,11 0 13-15,1 0 25 16,-7 0 4-16,7 0-32 16,1 0-17-16,5 0-16 15,-6-2-26-15,-3-8-2 16,0 0-6-16,-8 0-1 0,-3 0 1 15,-13 0 0 1,-14 2 11-16,-18-2-5 0,-13 2-5 16,-6 2-2-16,-3 0-7 15,-4 4 8-15,-2-2 0 16,-5 4 0-16,-5-2 0 16,-1-2 8-16,-5 0-7 15,-20-2 2-15,-18 2-3 16,-22 0-23-16,-9-1-8 15,2 1-1-15,4 1 31 16,-1-3-1-16,-12 0 2 16,-13 2-1-16,-7 0 1 15,-8 0 0-15,-8 2 0 16,-3-1 1-16,-6 3 22 16,-2 0-23-16,-4 0 2 0,3 0 14 15,-3 0-16-15,0 0-6 16,0 0 5-16,0 0-12 15,-18 0-178-15,-11 0-521 16,-4-1-1975-16</inkml:trace>
  <inkml:trace contextRef="#ctx0" brushRef="#br1" timeOffset="22787.44">5100 4277 658 0,'0'0'90'0,"0"0"-60"16,0 0-4-16,0 0 69 15,0 0-37-15,0 0-44 16,0 0-8-16,-134 84-6 16,116-68 0-16,0-2 11 15,5-2 57-15,4-2 45 16,2-2-44-16,1-2-37 16,1-2-32-16,1 0-3 0,-8 4-65 15,4-3-158-15,-3-1-87 0</inkml:trace>
  <inkml:trace contextRef="#ctx0" brushRef="#br1" timeOffset="23162.3">4810 4467 225 0,'0'0'325'0,"0"0"-117"16,0 0-58-16,0 0-85 16,0 0-49-16,0 0-8 15,0 0 56-15,-65 26 92 16,65-26 4-16,0 0 24 16,0 0 0-16,0 0-61 15,0 0-38-15,0 0-25 16,2 0-18-16,7-5-1 15,5-2 8-15,6 0-18 16,2-1-9-16,7-5-7 16,6 1-15-16,6-4 7 0,5-2-7 15,8-2 0-15,4-2-16 16,5-4-27-16,1-2 0 16,3-2 30-16,2-4 7 15,3 0 6-15,1-4 15 16,-2 0 7-16,1 0-7 15,-3-2-15-15,-3 1 0 16,-3 5-2-16,-3 4-63 16,-4 4-49-16,-8 4-16 15,-5 4 20-15,-7 6 50 16,-10 0 33-16,-5 6 18 16,-6 2 8-16,-9 4-35 15,-1 0-133-15,-5 0-168 0</inkml:trace>
  <inkml:trace contextRef="#ctx0" brushRef="#br1" timeOffset="23631.17">4730 4481 658 0,'0'0'197'0,"0"0"20"0,0 0 0 15,0 0-5 1,0 0 36-16,0 0-76 0,0 0-21 16,-58 11 53-16,58-19-44 15,7-9-111-15,17-1-29 16,16-8-12-16,18-4-7 15,31-12 5-15,40-12-5 16,48-16-1-16,23-12 0 16,5-4 0-16,-9-3 2 15,-26 7-2-15,-17 4-1 16,-30 14 1-16,-36 16 6 16,-32 12 30-16,-14 7 43 0,-8 1 48 15,-6 4 32 1,-6 2 13-16,-11 10-19 0,-6 4-56 15,-4 6-43-15,0 0-27 16,2 2-27-16,1 0-28 16,1 0-83-16,12 6-120 15,-1 4-316-15,-2-2-398 0</inkml:trace>
  <inkml:trace contextRef="#ctx0" brushRef="#br1" timeOffset="24460.98">9990 2959 1631 0,'0'0'340'16,"0"0"-136"-16,0 0 61 0,0 0-15 16,0 0-128-1,0 0-92-15,0 0-28 0,143-46 25 16,-77 42 17-16,11 2 0 15,9 0 2-15,32 2-25 16,31-2-9-16,36-3-6 16,21-2-6-16,-6-1 0 15,-8-2-4-15,-19 0-22 16,-10 0-35-16,-6-4-39 16,-20-2 4-16,-27 2-31 15,-31 4-6-15,-23 2 86 16,-18 2 16-16,-3 0 28 15,-6 0 2-15,-6 0 2 16,-14 4-1-16,-9 2 0 16,-15 0-134-16,-17 4-174 0,-1 6-336 0</inkml:trace>
  <inkml:trace contextRef="#ctx0" brushRef="#br1" timeOffset="24858.82">9908 2994 1390 0,'0'0'333'0,"0"0"-178"16,0 0 25-16,0 0 60 0,0 0-93 15,0 0-67-15,0 0 75 16,9 4-18-1,49-4-25-15,15 0-1 0,32 0-20 16,41 0-17-16,47-6-23 16,21-2-23-16,6-1-11 15,-6 4-4-15,-18-2-12 16,0 0 6-16,-18 0-7 16,-37 2 1-1,-37 0-2-15,-39 1-4 16,-18 3 0-16,-7-2 5 15,-9 2 1-15,-4-2 36 16,-16 3 50-16,-6 0-22 16,1 0-37-16,5 0-28 15,25 0-22-15,-1 8-210 16,2 1-525-16</inkml:trace>
  <inkml:trace contextRef="#ctx0" brushRef="#br1" timeOffset="25656.03">15884 3212 1689 0,'0'0'474'15,"0"0"-247"-15,0 0 7 16,0 0 25-16,0 0-25 0,0 0-88 15,0 0-63 1,46 2 18-16,3 20 20 0,18 4 10 16,14 4-44-16,29 6-20 15,42 13-31-15,42 13-24 16,22 8 12 0,-2 4-16-16,-9 0-2 0,-20-4-6 15,-7 5-9-15,-9 1 8 16,-13-4-8-16,-33-10 9 15,-30-14 5-15,-30-16-4 16,-16-7-1-16,-3-3 1 16,-5-2 0-16,-6-4 8 0,-16-6-9 15,-7-6 0 1,-8-2 1-16,0-2-1 0,-2 0-21 16,0 0-190-16,0 0-71 15,-4 0-267 1,-19-2-147-16,-6-6-505 0</inkml:trace>
  <inkml:trace contextRef="#ctx0" brushRef="#br1" timeOffset="26156.56">16111 3389 1307 0,'0'0'395'0,"0"0"-208"16,0 0-17-16,0 0 107 16,0 0 25-16,0 0-98 15,0 0-98-15,-9-15-22 16,15 15 43-16,23 3-23 15,21 15 17-15,34 14-30 16,48 14-37-16,55 16-12 16,27 8-4-16,2 5 10 15,-14-3 4-15,-28-4-35 16,-11 2 2-16,-18 2-18 0,-31-11 8 16,-30-11 6-1,-26-14-14-15,-13-8 4 0,1-2 31 16,1 2 0-16,-2-4 21 15,-12-4 3-15,-8-8-3 16,-7-2 17-16,-5-4-74 16,-2-4 0-16,0 0 0 15,0-2 0-15,0 2 0 16,1-2 0-16,-4 0 0 16,1 2 0-16,-7 2 0 15,1-2-237-15,-3-2-723 0</inkml:trace>
  <inkml:trace contextRef="#ctx0" brushRef="#br1" timeOffset="41627.75">752 16094 702 0,'0'0'1458'0,"0"0"-1238"16,0 0 121-1,0 0 16-15,0 0-101 0,0 0-52 16,-24 0-20-16,22 0-14 16,-1 0-53-16,-1 0-30 15,-1-2-87-15,3-6 0 16,-2 0 0-16,2 2 0 16,2-6 0-16,0 6 0 15,0-2 0-15,4 0 0 16,9 6-15-16,5 2-38 15,1 0-23-15,-4 14-19 16,-4 14 26-16,-8 6 44 16,-3 8 5-16,-3 6 16 15,-19-4 4-15,-5 0 7 16,-2-7-6-16,4-6 7 16,6-12-2-16,5-11 7 0,8-4 17 15,1-4 24-15,5 0 11 16,0 0-41-16,0 0-8 15,9-8-15-15,9-1-1 16,4 4 0-16,4 5-15 16,6 0 9-16,-1 0 0 15,0 14-13-15,-2 4 17 16,-6 4-26-16,-8-4 10 16,-8 8 10-16,-7-4 8 15,0 6 2-15,-16-2 16 16,-13 2-8-16,-6-2 5 0,-7-4-7 15,-1-4-8 1,3-10 13-16,4-8-12 0,9 0 4 16,5 0-5-16,9 0-30 15,3 0 0-15,6 0-66 16,4-4-170-16,0 0-515 16,0-2-692-16</inkml:trace>
  <inkml:trace contextRef="#ctx0" brushRef="#br1" timeOffset="42300.42">862 15855 1197 0,'0'0'584'16,"0"0"-439"-16,0 0 112 16,0 0 47-16,-145-38-103 15,103 38-16-15,-8 0-25 16,2 0-11-16,-8 12-39 16,0 6-31-16,-2 8-13 15,2 6 46-15,3-1-16 16,6 5-12-16,7 4-12 0,7 2-3 15,6 10-33-15,7 2-15 16,2 8-15-16,7 0-6 16,2 10 0-16,7-1 0 15,2-3 0-15,0 2-7 16,0-6 7-16,13-2 0 16,5-8 0-16,5-5-6 15,3-5 4-15,4-12 2 16,3-6 0-16,2-8-1 15,5-4 2-15,4-10-1 16,4-4 9-16,5 0-9 16,7-4 19-16,3-18-11 0,-1-6 4 15,3-8 1 1,-5-8-7-16,-6 0 14 0,-6-6-4 16,-6-7 7-16,-8 3 4 15,-5-8-18-15,-7 0 0 16,-4-2-2-16,-7-7-7 15,-7 3 0-15,-4 2 0 16,0 4 0-16,-13 4 0 16,-11 8 0-16,-5 6 0 15,-5 8 0-15,-6 1 0 16,-2 11 0-16,-5 6 0 16,-2 4 0-16,3 14 0 15,5 6-134-15,17 16-454 16,12 0-789-16</inkml:trace>
  <inkml:trace contextRef="#ctx0" brushRef="#br1" timeOffset="42995.31">2052 16405 2002 0,'0'0'302'0,"0"0"-3"16,0 0 17-16,0 0-81 16,0 0-124-16,13-121-43 15,0 87 10-15,1-6 15 16,1-2-28-16,1-6-32 15,2-2-17-15,-1 2 11 16,-1 3-18-16,0 9 30 0,-8 10 9 16,0 11-7-16,-6 10 14 15,-2 1 29-15,0 4-49 16,-18 0-35-16,-9 18-35 16,-2 0-14-16,0 9 4 15,5-4 4-15,6 4 19 0,9-5 5 16,9-4 2-16,0 0 0 15,17-4-34-15,15 2 32 16,6-2 16-16,8 0 0 16,6-2 1-16,-1 6 0 15,-4 0 0-15,-7 4 0 16,-11-2 0-16,-13 6 0 16,-12 4 7-16,-4 2 42 15,-14-1 43-15,-17-4-37 0,-9 0-19 16,-2-9-4-16,-5-4-1 15,3-14 8-15,5 0-3 16,6-4 5-16,9-10-12 16,6 0-29-16,7 0 0 15,9-3-48-15,6 3-183 16,18 1-339-16,7-1-415 0</inkml:trace>
  <inkml:trace contextRef="#ctx0" brushRef="#br1" timeOffset="43698.74">2883 15998 2133 0,'0'0'366'0,"0"0"175"16,0 0-161-16,0 0-93 16,0 0-104-16,0 0-101 15,0 0-25-15,-29-12-27 16,38 12-28-16,20 0 4 16,15 8-6-16,22 2 2 15,17-6 13-15,29 0-15 16,26-4-1-16,-12 0 1 15,-18-4-16-15,-23-6 15 16,-37 6-22-16,-7-4-13 16,-10 2 16-16,-20-1 16 0,-11 2 4 15,0-8 11-15,-16-2-10 16,-3-2-1-16,-4-5 0 16,3 2 0-16,5 4 0 15,1-2 0-15,7 6 0 16,3 6 1-16,2 2 9 15,2 0 0-15,0 4-10 16,4 0-5-16,16 8 5 16,9 14 0-16,3 4 15 15,-3 10 3-15,-3 1-1 16,-8 7 18-16,-10 2-35 16,-8 2 0-16,0 0 0 15,-17-2 0-15,-8-2 0 16,1-12-83-16,-1-10-250 0,8-12-496 15,6-10-784-15</inkml:trace>
  <inkml:trace contextRef="#ctx0" brushRef="#br1" timeOffset="44198.68">4863 15721 2697 0,'0'0'607'0,"0"0"-297"16,0 0-24-1,0 0-173-15,0 0-76 0,0 0-37 16,0 0 1 0,-22 50 3-16,18-28 4 0,1-8-14 15,3-6 6-15,0-6-2 16,0-2-7-16,0 0-1 15,-2-2 10-15,-4-14-2 16,-4-6 1-16,-5-2 1 16,-5 2 0-16,-5 0 1 15,-3 8 14-15,-6 4 0 16,-2 10 17-16,-2 0-32 16,1 24 0-16,-1 8 0 15,7 10 0-15,6 8 0 16,7 4 0-16,9-1 0 0,9 1 0 15,0-12 0-15,16-2 0 16,17-10 0-16,10-8 0 16,8-8 0-16,4-6 0 15,1-8 0-15,-6 0 0 16,-11 0 0-16,-12 0 0 16,-9 0 0-16,-9 0 0 15,-7 0 0-15,0 0 0 16,1 0 0-16,13-8-50 15,-1-10-310-15,5-4-646 0</inkml:trace>
  <inkml:trace contextRef="#ctx0" brushRef="#br1" timeOffset="44769.11">5373 15909 1612 0,'0'0'883'0,"0"0"-515"15,0 0 164-15,0 0-276 16,0 0-70-16,0 0-109 15,0 0-67-15,58 0 2 0,2 0-10 16,14 0-1 0,6 0 9-16,5 0-10 0,-7-4-8 15,-13 0-14-15,-14 0-19 32,-20 2 1-32,-17-2 23 15,-14-4 17-15,0 0 30 16,-19-2-30-16,-5-4-6 15,-2-4 6-15,-3 2 0 16,4 0 0-16,3 4 1 16,4-2 0-16,4 10 50 15,6 0 12-15,6 0 0 0,2 4-30 0,0 0-32 16,15 0 0-16,16 4-1 0,10 6 0 31,5 6 4-31,1 2-4 0,-5 0-2 0,-11 8 2 31,-8-2 0-31,-12 6 0 16,-9 2 2-16,-2 4 11 16,-4 0 7-16,-15-1-20 15,2-5 0-15,1-2-38 16,7-10-86-16,9-8-181 16,0-6-364-16,21-4-285 0</inkml:trace>
  <inkml:trace contextRef="#ctx0" brushRef="#br1" timeOffset="45222.82">7002 15825 1430 0,'0'0'515'0,"0"0"-256"16,0 0 52-16,0 0-71 15,-13-102-84-15,-5 78-70 16,-4 2 57-16,-7 6 9 16,-4 6-16-16,-6 6 17 15,-5 4 0-15,-3 4-27 16,1 22-29-16,4 10-16 0,3 8-23 16,10 10-58-1,12 4 0-15,10 0 0 16,7-4 0-16,2-5 0 0,24-13-3 15,9-8-21-15,2-12-5 16,3-14-13-16,-2-2 18 16,-5-10 17-16,-4-18 7 15,-4-8 9-15,-5-8 27 16,0-5 6-16,-2 1 0 16,-2 6-42-16,-3 12 0 15,-5 16 0-15,-1 10 0 16,-2 4 0-16,2 10 0 15,1 24 0-15,1 6 0 0,5 6 0 16,-1 3 0-16,5-5 0 16,5-4 0-16,2-12 0 15,23-14-44-15,-6-6-328 16,-2-8-608-16</inkml:trace>
  <inkml:trace contextRef="#ctx0" brushRef="#br1" timeOffset="45755.3">7444 15915 2210 0,'0'0'591'0,"0"0"-229"16,0 0-94-16,0 0-61 15,0 0 0-15,0 0-100 16,124-2-47-16,-68 2-24 15,11-8-30-15,8-2-6 16,12-2-5-16,5-2-45 16,-1 0-31-16,-4 0-3 15,-14 2 6-15,-17 0 32 16,-18 2 19-16,-18 0 27 16,-17 2 6-16,-3-4 24 15,-7 2 0-15,-16-4-29 16,-3-2-1-16,-3 6 9 15,0-4-8-15,-3 0-1 16,3 6 6-16,2-2 54 0,8 6 46 16,3 0-28-1,7 0-22-15,7 4-26 0,2 0-30 16,2 0 0-16,23 0 0 16,11 0 0-16,6 4 0 15,3 2 0-15,-1 10 0 16,-4-2 0-16,-6 8 0 15,-10 4 0-15,-8 6 0 16,-10 4 0-16,-6 4 0 16,0 4 0-16,-20 1 0 15,-6-5 0-15,-1 0 0 16,0-4 0-16,11-10-42 0,10-8-341 16,6-12-594-16</inkml:trace>
  <inkml:trace contextRef="#ctx0" brushRef="#br1" timeOffset="46255.84">8979 15284 2602 0,'0'0'871'0,"0"0"-371"16,0 0-377-16,0 0-123 15,0 0 0-15,0 0 0 16,-85 100 0-16,85-38 0 16,0 8 0-16,0 7 0 15,0-5 0-15,0-2 0 16,0-12 0-16,0-4 0 16,0-18 0-16,0-6 0 15,0-16 0-15,0-14 0 16,2 0 0-16,7-14 0 15,7-18 0-15,3-6 0 16,8-2 0-16,4 4 0 16,5 4 0-16,3 14 0 15,-2 4 0-15,1 12 0 16,0 2 0-16,-5 16 0 0,-2 16 0 16,-11 4 0-1,-9 8 0-15,-11 4 0 0,0 2 0 16,-29-5 0-16,-11-5 0 15,-8-4 0-15,-8-6 0 16,0-6 0-16,5-12 0 16,13-6 0-16,15-6 0 15,23-6 0-15,36-32 0 16,20 6-326-16,8-4-566 0</inkml:trace>
  <inkml:trace contextRef="#ctx0" brushRef="#br1" timeOffset="46693.92">9625 15757 2659 0,'0'0'735'16,"0"0"-378"-16,0 0-144 16,0 0-132-16,0 0-52 15,173-8-7-15,-90 8-22 16,4 0 0-16,-3 0-3 15,-8 0-60-15,-9-8-28 16,-13 2 20-16,-17-2 4 16,-14-6 41-16,-12-4 16 15,-11 0 4-15,0-8 4 0,-7 0-8 16,-13-2-4-16,-3 1 13 16,-2 5 1-16,0 4 21 15,0 8 53-15,5 6 50 16,5 4-31-16,6 0-41 15,9 10-52-15,0 12 0 16,9 5 0-16,20 5 0 16,6-1 0-16,7 4 0 15,-1 1 0-15,-6-4 0 16,-8 4 0-16,-12 2 0 16,-13-2 0-16,-2 4 0 15,-21-4 0 1,-20 0 0-16,-3-4 0 0,-3-1 0 15,7-9 0-15,17-18-77 0,10-4-565 16,13 0-622-16</inkml:trace>
  <inkml:trace contextRef="#ctx0" brushRef="#br1" timeOffset="47201.78">10669 15875 1490 0,'0'0'981'16,"0"0"-624"-16,0 0-77 16,0 0-61-16,0 0-136 15,0 0-53-15,0 0-29 16,54-94 0-16,-50 62 29 16,-2-8 22-16,-2-6 19 0,0-6 29 15,0-12 14-15,-6-3-34 16,-3-3-2-16,1 4-20 15,0 8 13-15,2 12-71 16,-1 10 0-16,3 14 0 16,-2 5 0-16,3 11 0 15,0 1 0-15,1 5 0 16,2 0 0-16,0 0 0 16,0 18 0-16,0 10 0 15,0 2 0-15,0 10 0 16,0 6 0-16,0 2 0 15,0 10 0-15,0 0 0 16,0 2 0-16,0 2 0 0,0-1 0 16,0-5 0-16,0-4 0 15,12-8 0-15,7-4 0 16,10-12 0-16,10-10 0 16,5-10 0-16,8-8 0 15,-2-4 0-15,2-24-101 16,-12-10-142-16,-7-12-24 15,-19-26-288-15,-10 6-181 16,-4 10-1195-16</inkml:trace>
  <inkml:trace contextRef="#ctx0" brushRef="#br1" timeOffset="47358.02">10351 15366 2018 0,'0'0'896'15,"0"0"-571"-15,0 0-142 16,145-42 19-16,-58 28-127 16,13 2-75-16,29-6-201 15,-40 6-455-15,-10 2-1010 0</inkml:trace>
  <inkml:trace contextRef="#ctx0" brushRef="#br1" timeOffset="105630.2">14965 15368 1557 0,'0'0'632'16,"0"0"-408"-16,0 0-35 15,0 0-25-15,0 0-38 16,0 0-24-16,0-2 4 16,0 2 26-16,0 0-14 15,-2 4-46-15,0 0-18 16,0 0 3-16,-2 0-1 16,-2-2-23-16,4 2-20 15,-2-4-12-15,4 0 19 16,0 0-8-16,0 0 18 15,0-10 0-15,0-8-17 16,4 0 7-16,12-4-19 16,2 6-1-16,4 2 10 15,1 8-10-15,-1 2 0 0,2 4 1 16,-1 0-1-16,1 4 1 16,-1 6-1-16,-4 8 1 15,-3 4-1-15,-7 6 1 16,-5 2-1-16,-4 2 1 15,0 2-1-15,-4 2 10 16,-13-8-9-16,-4 2 5 16,-1-7 6-16,4-5-11 15,0-6 8-15,7-2 0 16,2-6-8-16,5-4 18 16,1 0-2-16,3 0 32 0,0 0 17 15,0-8-39 1,5-5-13-16,9-1-5 0,5 5-2 15,1-5 11-15,7 5-9 16,0 0 0-16,0 4 8 16,4 5-16-16,0 0 7 15,3 0-8-15,-1 5 0 16,3 9 0-16,-5 4-3 16,-2 4 2-16,-5 4 1 15,-6 6-6-15,-7-2 6 16,-6 2-1-16,-5 4-5 15,0-6 6-15,-18 4 0 0,-11-4 1 16,-11 0 6-16,-10-2-6 16,-5-6 7-16,-5-4-8 15,0-8 0-15,2-7 0 16,6-3 0-16,13-3 0 16,10-11 0-16,8 4 0 15,8-3 0-15,9 8 0 16,2 1 0-16,2 0 0 15,0 4 0-15,0 0 0 16,0 0 0-16,0 0 0 16,0 0 0-16,0 0 0 15,0 0-177-15,0 4-470 16,0 0-876-16</inkml:trace>
  <inkml:trace contextRef="#ctx0" brushRef="#br1" timeOffset="-201366.87">20272 14239 1185 0,'0'0'711'0,"0"0"-427"0,0 0 0 16,0 0-106-16,0 0-96 16,0 0-22-16,-13-62 30 15,2 44 74-15,-2 4 7 16,-5 4-40-16,-2 2 10 15,-2 6-37-15,-5 2-46 16,-4 0-16-16,-3 8-12 16,1 12 5-16,-3 6-8 15,5 6-15-15,4 2 9 16,9 0-14-16,9 2-6 16,9-8 9-16,0 2-9 15,7-8 7-15,18-3-7 16,4-6-1-16,6-3 19 0,1-2-18 15,4 1 0-15,-4-5 7 16,2 2-7-16,-7 2 4 16,-2 0-5-16,-7 6 0 15,-7-2-1-15,-8 8-2 16,-7 6 3-16,0 0 0 16,-11 6 0-16,-14-2 7 15,-6 2-5-15,-2-6 5 16,-5 2 38-16,3-11-21 15,1-6-4-15,1-7-4 16,2-4-14-16,2 0-2 16,0-6-15-16,6-12-89 15,3-4-182-15,5 2-456 0,8 4-618 16</inkml:trace>
  <inkml:trace contextRef="#ctx0" brushRef="#br1" timeOffset="-200640.35">20384 14015 1627 0,'0'0'394'15,"0"0"-93"-15,0 0-79 16,0 0-59-16,0 0-15 16,-120-76 9-16,80 69-16 15,-9 5-8-15,-5 2-21 16,-6 0-2-16,-1 4-2 15,1 10-24-15,3 6-5 16,1 5-7-16,3 3-13 16,1 6-13-16,6 6-5 15,1 6-10-15,3 2 4 16,6 8-14-16,3 2-9 0,6 3-12 16,4-2 0-16,8 0 0 15,4 1 0-15,6-4 0 16,5 0 0-16,0-2 0 15,7-4 0-15,15-1 0 16,5-4 0-16,4 0 0 16,7-5 0-16,3-2 0 15,3-6 0-15,5-2 0 16,4-6 0-16,3-8 0 16,2-6 0-16,2-6 0 15,0-4 0-15,1 0 0 0,-6-4 0 16,-2-16 0-1,-1 0 0-15,-5-6 0 0,-3-6 0 16,-4-2 0-16,-1-4 0 16,-4 0 0-16,-2-4 0 15,-4-1 0-15,-4 1 0 16,-3-2 0-16,-2-4 0 16,-7 2 0-1,-3-8 0-15,-8 0 0 16,-2-7 0-16,0-1 0 15,-14 0 0-15,-10 0 0 16,-5 6 0-16,-5 6 0 16,-4 8 0-16,1 10 0 15,1 8 0-15,-4 2-245 16,11 4-403-16,9 5-751 0</inkml:trace>
  <inkml:trace contextRef="#ctx0" brushRef="#br1" timeOffset="-199796.32">20692 13936 1194 0,'0'0'234'0,"0"0"-37"0,0 0-16 16,0 0-91 0,0 0 16-16,0 0-5 0,0 0 73 15,-52 40 59-15,37-32-1 16,-1-3 0-16,3-4 18 16,-1 2-51-16,5-3-36 15,5 0-23-15,4 0-46 16,0 0-17-16,0-7-40 15,11-7-19-15,14-6 8 16,10-4-25-16,12 0 28 16,11-10-5-16,13-2-11 15,27-10 22-15,31-16-19 0,23-13-16 16,-9 1 0 0,-27 8 0-16,-34 12 0 0,-20 6 0 15,8-8 0-15,5-4 0 16,4-3 0-16,-15 9 0 15,-9 10 0-15,-8 10 0 16,-9 6 0-16,-7 6 0 16,-8 6 0-16,-8 4 0 15,-6 4-3-15,-4 2-19 16,-3 2 10-16,-2 0-35 16,0 0 10-16,0-2-17 15,-9 2 3-15,-7 0 15 16,-3-2-24-16,-6 2 15 15,-2 2 34-15,-2-2-5 16,0 2 16-16,2-2 0 0,3 0 0 16,4 0-2-16,2 0 4 15,5-1-2-15,6 1 51 16,2 3-3-16,3-1 24 16,2 0-21-16,0 0-21 15,9 0 3-15,13 0-21 16,7-1 15-16,5 3-3 15,3 0-17-15,0 0 7 16,-6 0-13-16,-7 17-1 16,-4 2 11-16,-9 10-11 15,-8 5 0-15,-3 6 2 16,0 2-1-16,-5-2 9 16,-8 0-10-16,0-2 0 0,-1-6 0 15,3-6-11-15,1-5-73 16,6-10-108-16,4-11-268 15,0-3-274-15,16-19-516 0</inkml:trace>
  <inkml:trace contextRef="#ctx0" brushRef="#br1" timeOffset="-199263.5">23015 12641 700 0,'0'0'989'16,"0"0"-507"-16,0 0-113 15,0 0 91-15,0-108-248 16,-6 82-23-16,-12 5-26 16,-2 6-19-16,-7 6-27 15,-2 9-33-15,-6 0-18 16,-1 27-36-16,1 9-16 0,3 10-2 16,6 4-11-16,7 2 5 15,15-2 4-15,4-8-9 16,4-6 8-16,21-12-1 15,6-10-7-15,5-10 7 16,-1-4-8-16,-1-15 8 16,-3-16 5-16,-4-9-13 15,-5-4 0-15,-4 4 0 16,-5 4 0-16,-2 12 0 16,-3 12 0-16,-4 10 0 15,2 2 0-15,5 16 0 0,3 16 0 16,3 6 0-1,4 2 0-15,3 0 0 0,1-8 0 16,-1-4 0-16,-2-7-135 16,-3-12-147-16,-6-9-90 15,-7 0-329-15,-4-8-207 0</inkml:trace>
  <inkml:trace contextRef="#ctx0" brushRef="#br1" timeOffset="-198661.98">23142 12196 1560 0,'0'0'349'0,"0"0"-23"16,0 0-72-16,-113-68-85 15,68 58-15-15,-6 3 4 16,-5 7-19-16,-4 0-5 15,0 4-13-15,0 17-3 16,2 5 11-16,4 8-22 16,8 8-19-16,6 4-17 15,11 8-31-15,6 6-2 16,13 4-19-16,4 3 7 16,6 1-2-16,0-2-11 0,12 0 16 15,8-2 1 1,6-3-30-16,3-7 0 0,7-4 0 15,5-6 0-15,3-6 0 16,10-6 0-16,4-6 0 16,8-6 0-16,3-8 0 15,5-6 0-15,-5-6 0 16,-4 0 0-16,-7 0 0 16,-6-8 0-16,0-6 0 15,-5-6 0-15,-1 0 0 16,2-4 0-16,-6-4 0 15,-2-2 0-15,-4-4 0 16,-8-5 0-16,-3-2 0 16,-9-9 0-16,-5-5 0 15,-5-3 0-15,-6-4 0 0,0-4 0 16,-2-2 0 0,-15 2 0-16,-8 5 0 0,-4 9 0 15,-9 10 0-15,-7 14 0 0,-11 12 0 16,-6 8 0-16,-16 8-176 15,14 0-537-15,17 0-1359 0</inkml:trace>
  <inkml:trace contextRef="#ctx0" brushRef="#br1" timeOffset="-197328.56">23920 12551 1340 0,'0'0'344'15,"0"0"-69"-15,0 0 79 16,0 0-44-16,0 0-22 15,0 0-41-15,0 0-27 16,-101-43-55-16,101 43-29 16,0 0 2-16,0 0-25 15,12 0-31-15,1 0-22 16,10 0-36-16,10 0-24 16,11 3 0-1,19 2 0 1,35-2 0-16,44-3 0 0,51 0 0 15,21 0 0-15,2-4 0 16,-16-8 0-16,-36 2 0 16,-34-3 0-16,-38 1 0 15,-35 1 0-15,-21 0 0 16,-7 0 0-16,-5-2 0 16,-6 3 0-16,-14 2 0 15,-4 2 0-15,0 2 0 16,0 2 0-16,0 2 0 15,0-4 0-15,0 0-33 16,-6-4-3-16,-10-2-17 0,-3-2 19 16,-4-2 28-1,0 0-11-15,-3 0 17 0,4 0 0 16,2 4 27-16,7 2 38 16,3 2 22-16,6 4-87 15,4 0 0-15,0 2 0 16,4 0 0-16,19 0 0 15,6 0 0-15,4 6 0 16,2 8 0-16,-1 6 0 16,-7 0 0-16,-7 4 0 15,-11 4 0-15,-9 0 0 16,0 2 0-16,-9 2 0 16,-16 0 0-16,1 1 0 15,-5-1 0-15,4-2 0 16,3-4 0-16,11-4-218 0,8-4-422 15,3-10-468-15</inkml:trace>
  <inkml:trace contextRef="#ctx0" brushRef="#br1" timeOffset="-196875.25">26308 11935 2192 0,'0'0'676'16,"0"0"-195"-16,0 0-12 0,0 0-268 15,0 0-124-15,0 0-77 16,0 0 0-16,-44 133 0 16,30-57 0-16,6 2 0 15,1-2 0-15,3-8 0 16,4-8 0-16,0-14 0 15,0-14 0-15,0-11 0 16,4-17 0-16,9-4 0 16,7-14 0-16,10-22 0 15,7-7 0-15,8 1 0 16,2 4 0-16,2 10 0 16,-3 12 0-16,-3 14 0 15,-5 2 0-15,-7 20 0 0,-8 12 0 16,-13 9 0-1,-7 2 0-15,-3 1 0 0,-11 1 0 16,-26-3 0-16,-9-6 0 16,-10-4 0-16,-4-6 0 15,0-8 0-15,6-8 0 16,14-10 0-16,25-18-138 16,13-14-414-16,2-4-483 0</inkml:trace>
  <inkml:trace contextRef="#ctx0" brushRef="#br1" timeOffset="-196337.62">26422 11712 476 0,'0'0'1276'0,"0"0"-940"0,-114-59 139 16,58 50-124-16,-4 9-65 15,-2 14-117-15,-5 24-31 16,0 14-15-16,3 12 1 16,-1 11 2-16,10 3-22 15,3 4 8-15,14 0-112 16,9 3 0-16,14 1 0 16,15 2 0-16,0-1 0 15,13-1 0-15,23-4 0 16,9-4 0-16,8-6 0 15,14-10 0-15,4-5 0 16,12-13 0-16,1-8 0 0,7-10 0 16,1-12 0-16,-5-10 0 15,-5-4 0-15,-8-8 0 16,-10-16 0-16,-6-8 0 16,-6-6 0-16,-6-9 0 15,-3-4 0-15,-5-7 0 16,-3-11 0-16,-4-5 0 15,-8-8 0-15,-5-7 0 16,-9-3 0-16,-9 2 0 16,0-1 0-16,-23 5 0 15,-19 10 0-15,-14 10 0 16,-17 12 0-16,-14 14 0 16,-4 16 0-16,-34 24 0 0,22 2 0 15,21 14-707-15</inkml:trace>
  <inkml:trace contextRef="#ctx0" brushRef="#br1" timeOffset="-195539.42">27202 12603 413 0,'0'0'1785'0,"0"0"-1275"16,0 0 25-16,0 0-176 16,0 0-104-16,0 0-145 15,0 0-31-15,43-6-29 0,9 42-50 16,38 18 0-1,44 22 0-15,49 19 0 0,28 6 0 16,8-2 0-16,-6-4 0 16,-17-9 0-16,0-2 0 15,-9-2 0-15,-10-10 0 16,-22-10 0-16,-38-18 0 16,-30-13 0-16,-35-13 0 15,-13-6 0-15,-6-1 0 16,-4-2 0-16,-9-1 0 15,-8-7 0-15,-10 2 0 16,0-3 0-16,-2 0 0 16,0 0 0-16,2 0 0 15,0-4-20-15,-2-13-85 16,0-5-34-16,0-7 22 0,-14-4 33 16,-7-5 70-16,-6-2 14 15,-2 0 60-15,0 2 36 16,4 6 29-16,8 8-14 15,3 8-24-15,10 7-87 16,4 9 0-16,0 0 0 16,18 13 0-16,9 15 0 15,1 8 0-15,-1 10 0 16,-1 2 0-16,-3 2 0 16,-8-1 0-16,-7-6 0 15,-8-4 0-15,-6-5 0 0,-22-6 0 16,-13-4 0-16,-5-6 0 15,-18-6-99-15,10-6-470 16,14-6-770-16</inkml:trace>
  <inkml:trace contextRef="#ctx0" brushRef="#br1" timeOffset="-194928.82">30181 13565 1916 0,'0'0'681'16,"0"0"-82"-16,0 0-108 16,0 0-250-16,0 0-73 15,0 0-168-15,0 0 0 16,-11-32 0-16,-1 68 0 0,-1 13 0 15,-3 9 0 1,3 8 0-16,3 2 0 0,2 2 0 16,8 2 0-16,0-3 0 15,8-7 0-15,18-4 0 16,12-14 0-16,8-6 0 16,8-12 0-16,2-12 0 15,0-14 0-15,-5 0 0 16,-12-24-75-16,-16-32-270 15,-11 6-377-15,-12 4-461 0</inkml:trace>
  <inkml:trace contextRef="#ctx0" brushRef="#br1" timeOffset="-194733.86">29944 13856 2392 0,'0'0'577'15,"0"0"-230"-15,0 0-73 16,0 0-122-16,156-10-106 16,-98 10-25-16,0 0-21 15,-4 0-44-15,-2 2-136 16,-15 2-417-16,-12-4-584 0</inkml:trace>
  <inkml:trace contextRef="#ctx0" brushRef="#br1" timeOffset="-194108.83">30328 13315 1888 0,'0'0'504'16,"0"0"-115"-16,0 0-94 16,0 0-124-16,-136-49-76 15,96 49 0-15,-6 0 26 16,-4 10 10-16,-1 12 2 16,2 9 4-16,2 7-46 15,5 8-45-15,6 6-46 0,5 6 0 16,11 6 0-1,4 3 0-15,12 1 0 0,4 4 0 16,0 2 0-16,7 0 0 16,10 0 0-16,8-6 0 15,4-3 0-15,2-5 0 16,7-8 0-16,4-4 0 16,7-2 0-16,3-11 0 15,4-2 0-15,3-2 0 16,4-8 0-16,2 0 0 15,1-5 0-15,1-6 0 16,0-2 0-16,2-4 0 16,-2-6 0-16,0 0 0 0,-3 0 0 15,-1-12 0-15,-3-10 0 16,-4-4 0-16,-8-6 0 16,-3-4 0-16,-9-5 0 15,-9-4 0-15,-8-4 0 16,-3-3 0-16,-7 0 0 15,-5-4 0-15,-4-2 0 16,0 0 0-16,0-5 0 16,-4 1 0-16,-13 4 0 15,-8 0 0-15,-6 4 0 16,-10 4 0-16,-12 6 0 16,-17 1 0-16,-32 3 0 15,-54 4 0-15,19 10-278 0,7 8-868 16</inkml:trace>
  <inkml:trace contextRef="#ctx0" brushRef="#br1" timeOffset="-192873.77">21180 14820 901 0,'0'0'341'0,"0"0"-47"15,0 0-46-15,0 0-9 16,0 0 64-16,0 0-19 16,-116-22-4-16,97 22-19 15,4 0-40-15,-1 0-53 0,1 0-18 16,1 0-9-1,3 0-40-15,3 3-34 16,4-2-37-16,4 4-9 0,0-5-9 16,12 4-1-16,36-3 12 15,40 2-23-15,64-3 0 16,73 0 0-16,40-4 0 16,13-13 0-16,-14 6 0 15,-44-2 0-15,-33 0 0 16,-53 0 0-16,-45 3 0 15,-44 2 0-15,-26 2 0 16,-7-2 0-16,-8 4 0 16,-4-6 0-16,0 4 0 0,0 0 0 15,0 2 0 1,-2 2 0-16,2 0-3 0,0 0-61 16,0-2-37-16,0-6-7 15,-6-2 36-15,-8-6 32 16,-3 0 37-16,-8-2 3 15,0 0 39-15,0 4 61 16,6 2 7-16,3 4-17 16,7 2-35-16,3 6-55 15,6 2 0-15,0 0 0 16,0 0 0-16,15 10 0 16,12 8 0-16,10 0 0 15,4 6 0-15,-1 0 0 16,-4 2 0-16,-12 2 0 15,-9 2 0-15,-13 4 0 0,-2 2 0 16,-10 3 0-16,-17 1 0 16,-4-4 0-16,4 0 0 15,7-8 0-15,13-4-53 16,12-10-432-16,23-8-444 16,9-6-550-16</inkml:trace>
  <inkml:trace contextRef="#ctx0" brushRef="#br1" timeOffset="-192398.47">23925 14432 1605 0,'0'0'609'0,"0"0"-85"16,0 0-73-16,0 0-204 15,0 0-36-15,0 0-89 16,0 0-16-16,-38-75-13 15,18 75-24-15,-7 0-10 16,-2 22-59-16,-2 8 0 16,2 15 0-16,6 1 0 15,10 6 0-15,13 0 0 0,0-2 0 16,18-4 0 0,18-10 0-16,12-6 0 0,6-13 0 15,4-11 0-15,-2-6 0 16,-2 0 0-16,-12-9 0 15,-7-5-71-15,-12 2-121 16,-15 2-156-16,-8 2-386 16,0 2-610-16</inkml:trace>
  <inkml:trace contextRef="#ctx0" brushRef="#br1" timeOffset="-191835.79">24107 14177 1575 0,'0'0'485'16,"0"0"-138"-16,0 0-72 16,0 0-47-16,-122-50-68 15,77 50 14-15,-6 0-2 16,-5 6-37-16,-2 14 5 15,2 6-16-15,3 8-7 16,4 6-15-16,9 6-40 16,6 6-62-16,8 6 0 0,4 5 0 15,8 3 0 1,5 0 0-16,7 2 0 0,2-1 0 16,0 1 0-16,14-2 0 15,7-4 0-15,6-4 0 16,7-4 0-16,5-4 0 15,7-6 0-15,3-8 0 16,6-4 0-16,5-5 0 16,5-9 0-16,4-6 0 15,2-8 0-15,0-4 0 16,-1 0 0-16,-3-8 0 16,-5-10 0-16,-6-4 0 15,-3-6 0-15,-6-1 0 0,-5-4 0 16,-4-6 0-16,-5-5 0 15,-2-6 0-15,-4-4 0 16,0-8 0-16,-4-1 0 16,-8 0 0-16,-8 2 0 15,-7 3 0-15,-4 6 0 16,-27 8 0-16,-17 6 0 16,-12 6 0-16,-15 10 0 15,-8 8 0-15,-27 1-81 16,21 9-655-16,20 3-1235 0</inkml:trace>
  <inkml:trace contextRef="#ctx0" brushRef="#br1" timeOffset="-190561.83">25094 14570 1194 0,'0'0'384'16,"0"0"-83"-16,0 0 73 15,0 0-28-15,0 0-24 16,0 0-31-16,0 0-50 16,-22 0-21-16,22 0-80 15,20 0-29-15,14 0-17 16,16-6-38-16,20 0-34 0,36 0-22 15,46-6 0-15,42 2 0 16,22 0 0-16,-2 2 0 16,-7-2 0-16,-18 3 0 15,-2 2 0-15,1-3 0 16,-6 2 0-16,-3-6 0 16,-12 2 0-16,-6-8 0 15,-8 0 0-15,-8-3 0 16,-7 1 0-16,-22 0 0 15,-22 2 0-15,-23 6 0 16,-2 0 0-16,9-4 0 0,13 0 0 16,9-2 0-16,-6 2 0 15,-3 6 0-15,-6-4 0 16,-5 6 0-16,-4-2 0 16,-7 4 0-16,-4 0 0 15,-5 2 0-15,-2 0 0 16,-4 2 0-16,-4 2 0 15,-3 0 0-15,-7 0 0 16,-4 0 0-16,-7 0 0 16,-11 0 0-16,-7 0 0 15,-9 0 0-15,-2 0 0 16,0 0-3-16,-2 0-5 16,-18-2-11-16,-7-4-55 15,-6-8-28-15,-4 2 24 0,-9 2 38 16,-3-8 23-16,-2 0 17 15,0-3 0-15,2 2 12 16,4-2 46-16,5 6 28 16,5 1 1-16,8 3-20 15,9 4-36-15,5 4-31 16,6 2 0-16,7 1 0 16,0 0 0-1,0 0 0-15,0 0 0 16,11 9 0-16,12 4 0 15,3-2 0-15,8 2 0 16,4-1 0-16,1-2 0 16,-1 2 0-16,-5-1 0 0,-1 6 0 15,-8 1 0-15,-3-4 0 16,-8 4 0-16,-4 0 0 16,-7 0 0-16,-2 2 0 15,-2 4 0-15,-22 6 0 16,-8 6 0-16,-5 0 0 15,-33 26 0-15,10-13-119 16,5-3-1016-16</inkml:trace>
  <inkml:trace contextRef="#ctx0" brushRef="#br1" timeOffset="-189309.65">20335 15378 1453 0,'0'0'268'0,"0"0"-44"16,0 0 113-16,0 0-72 0,0 0-116 15,0 0-79 1,0 0 20-16,-20-80 44 0,15 74-13 16,3 4 1-16,0 0 2 15,0 2-3-15,-1-2-32 16,1 2-40-16,0-2-13 16,-2 2-24-16,-3-4-10 15,3 4 4-15,-1-4 7 16,3 4 43-16,2 0 20 15,0 0-43-15,2 18-25 16,22 12 52-16,17 14 6 16,16 12-9-16,17 8-2 15,29 23-55-15,35 21 0 16,35 26 0-16,10 12 0 16,-9-7 0-16,-16-9 0 0,-24-11 0 15,-5-3 0-15,-20-18 0 16,-19-22 0-16,-24-18 0 15,-10-13 0-15,2 5 0 16,-2-6 0-16,-5 2 0 16,-16-12 0-16,-8-12 0 15,-7-4 0-15,-1-8 0 16,-4-6 0-16,3 0 0 16,-1 0 0-16,4-4 0 15,-4 0 0-15,-1 0 0 0,-5 0 0 16,-7-8 0-16,-2 4 0 15,-2-6-102-15,-11 2-381 16,-11 0-236-16,-7 6-298 16</inkml:trace>
  <inkml:trace contextRef="#ctx0" brushRef="#br1" timeOffset="-188840.72">21917 17044 1661 0,'0'0'595'15,"0"0"-245"-15,0 0 144 16,0 0-261-16,0 0-108 16,0 0-35-16,0 0 25 15,63-22-53-15,-26 12-35 16,1-2-20-16,2 6-5 0,-4 6 1 16,0-4-3-16,-5 4-8 15,-2 0 7-15,-2 0-4 16,-6 0 5-16,0 4-18 15,-8 0-50-15,-4-4-19 16,-6 0-27-16,-1 0-38 16,-2 0-43-16,0-4-165 15,0-14-214-15,0-18 249 16,0-4-247-16,0 0-485 16,0-4 1057-16,-7 18 86 15,0-2 802-15,-2-3-280 16,-2-9-13-16,-3 0-75 15,1 4-143-15,0 8-35 16,0 8-68-16,2 6-96 0,-1 8-178 16,6 6 0-16,-1 2 0 15,5 24 0-15,2 10 0 16,0 12 0-16,0 2 0 16,6 4 0-16,13-1 0 15,0 1 0-15,4-6 0 16,6 10 0-16,-5-8-488 15,-9-10-948-15</inkml:trace>
  <inkml:trace contextRef="#ctx0" brushRef="#br1" timeOffset="-188130.03">23323 17253 1307 0,'0'0'704'0,"0"0"-359"15,0 0-8 1,0 0 9-16,0 0-114 0,0 0-60 16,0 0-18-16,-84-74-7 15,63 68-30-15,-8 6-16 16,-4 0-5-16,-7 0-58 16,-5 6-38-16,3 16 0 15,1 8 0-15,10 6 0 16,10 8 0-16,11 2 0 15,10 2 0-15,3-4 0 16,21-3 0-16,7-14 0 16,2-4 0-16,4-15 0 15,-2-8 0-15,-1 0 0 16,-3-26 0-16,-4-10 0 0,-6-17 0 16,-3-5 0-16,-5-10 0 15,-3-8 0-15,-6 0 0 16,-4 5 0-16,0 7 0 15,0 12 0-15,0 12 0 16,0 18 0-16,-2 4 0 16,-2 12 0-16,0 2 0 15,0 4 0-15,0 4 0 16,-2 20 0-16,1 10 0 16,3 12 0-16,2 6 0 15,0 8 0-15,0 7 0 0,11-1 0 16,7-4 0-1,5 2 0-15,-2-2 0 16,4-4 0-16,4-5 0 0,0-13 0 16,2-12 0-16,7-24-318 15,-7-4-615-15,-8-8-1472 0</inkml:trace>
  <inkml:trace contextRef="#ctx0" brushRef="#br1" timeOffset="-187505.09">23455 16736 1758 0,'0'0'478'0,"0"0"-170"16,0 0 147-16,-116-45-268 15,76 41-49-15,-3 4 18 16,-5 0 1-16,-4 18-13 16,-4 8-16-16,2 5-14 15,4 11-41-15,5 6-73 16,9 2 0-16,7 8 0 15,7 4 0-15,9 4 0 16,6 2 0-16,5 7 0 0,2-3 0 16,0 4 0-16,6 0 0 15,12-5 0-15,4 1 0 16,7-10 0-16,5-4 0 16,6-8 0-16,7-10 0 15,4-6 0-15,5-10 0 16,3-7 0-16,5-12 0 15,-2-5 0-15,0 0 0 16,-1-9 0-16,-4-14 0 16,-4 1 0-16,-3-10 0 15,-4-2 0-15,-3-4 0 16,-7-10 0-16,-5-4 0 16,-10-6 0-16,-7-10 0 0,-7-5 0 15,-7-7 0 1,0 6 0-16,-18-2 0 0,-11 8 0 15,-9 9 0-15,-11 11 0 16,-9 16 0-16,-13 10 0 16,-7 8 0-16,-3 14 0 15,-14 0-36-15,21 10-593 16,25 2-1297-16</inkml:trace>
  <inkml:trace contextRef="#ctx0" brushRef="#br1" timeOffset="-186606.38">24161 17277 684 0,'0'0'876'15,"0"0"-645"-15,0 0 60 16,0 0 174-16,0 0-173 16,0 0 1-16,0 0-35 15,-25-14-47-15,25 14-44 16,0-4-32-16,0 4-50 15,11 0 23-15,20-2-108 16,23-2 0-16,38-4 0 16,39-2 0-16,47-6 0 0,20-2 0 15,5 4 0-15,-7-4 0 16,-11 4 0-16,6 2 0 16,-1-7 0-16,-2 1 0 15,-15-4 0-15,-15 0 0 16,-33 4 0-16,-36-4 0 15,-29 8 0-15,-15 0 0 16,-5-4 0-16,-7 0 0 16,-6 0 0-16,-16 6 0 15,-6-2 0-15,-5 2 0 16,0 2 0-16,-2 2 0 16,-10 2 0-16,-3-2 0 15,-5 4 0-15,-3-6 0 16,-4 2 0-16,-2-6 0 15,-2 2 0-15,2-2 0 0,3 4 0 16,6-4 0-16,7 6 0 16,5 0 0-16,6 8 0 15,2 0 0-15,2 0 0 16,21 0 0-16,4 4 0 31,4 14 0-31,2 4 0 0,-2 4 0 16,-1 6 0-16,-4 4 0 15,-6 0 0-15,-6 8 0 16,-12 4 0-16,-2-3 0 16,-13-4 0-16,-18 0 0 15,-8-7 0-15,4-2 0 16,6-6 0-16,29-8 0 0,0-8-460 16,26-6-786-16</inkml:trace>
  <inkml:trace contextRef="#ctx0" brushRef="#br1" timeOffset="-186169.01">27603 17038 1051 0,'0'0'337'0,"0"0"59"15,0 0 288-15,0 0-455 16,0 0-106-16,0 0-32 15,0 0 87-15,-31-30-60 16,47 38-53-16,1-8 15 16,3 0 1-16,5 0-24 0,4 0-15 15,2-12-9 1,3-6-16-16,-3-4 7 0,-4-2 13 16,-10-6 11-16,-10-2 2 15,-7-2 5-15,-3 6 7 16,-23 6-1-16,-12 12-1 15,-6 10-6-15,-4 0-25 16,4 14 5-16,7 18-34 16,7 12 0-16,12 6 0 15,14 2 0-15,4 6 0 0,16-4 0 16,17-4 0 0,9-5 0-16,10-15 0 0,3-8 0 15,3-8 0 1,-2-14 0-16,-5 0 0 0,-7-22 0 15,-12-8-240-15,-14-20-285 16,-12 5-363-16,-6 5-662 16</inkml:trace>
  <inkml:trace contextRef="#ctx0" brushRef="#br1" timeOffset="-185636.53">27839 16405 1483 0,'0'0'589'16,"0"0"-111"-16,-160-4 71 16,88 8-254-16,1 24-30 15,4 8-76-15,5 16-45 16,10 6-40-16,8 4-104 15,11 10 0-15,10 5 0 16,13-1 0-16,4-2 0 16,6 2 0-16,0-4 0 15,14-5 0-15,7-3 0 16,2-2 0-16,6-8 0 16,5-2 0-16,4-2 0 15,7-6 0-15,2-3 0 0,6-5 0 16,7-6 0-16,6-2 0 15,6-10 0 1,4 0 0-16,4-10 0 0,3-8 0 16,-1 0 0-16,-2 0 0 15,-4-8 0-15,-2-10 0 16,-10-6 0-16,-6-6 0 16,-9-10 0-16,-11-5 0 15,-12-9 0-15,-5-4 0 16,-10-14 0-16,-7-8 0 15,-4-8 0-15,0-7 0 16,-13 5 0-16,-16 2 0 0,-13 8 0 16,-16 12 0-1,-13 9 0-15,-57 7-189 0,17 12-312 16,4 12-558-16</inkml:trace>
  <inkml:trace contextRef="#ctx0" brushRef="#br1" timeOffset="-184206.11">28755 16509 1822 0,'0'0'583'0,"0"0"-221"15,0 0 22-15,0 0-157 16,0 0-99-16,0 0-10 16,0 0-8-16,-41 16-11 15,41-16-35-15,0 0 1 16,10-18 5-16,12-8-37 16,11-14-2-16,10-13-31 15,11-10 0-15,19-32 0 16,0 7 0-16,10-10 0 15,17-19 0-15,5 1 0 16,18-22 0-16,-1-5 0 16,-15 15 0-16,-25 28 0 15,-21 25 0-15,-15 17 0 16,-1 8 0-16,3-4 0 16,6-4 0-16,2 0 0 0,-10 8 0 15,-7 8 0-15,-10 5 0 0,-5 6 0 16,-2-4 0-16,-3 3 0 15,-2 2 0-15,1 6 0 16,-3-4 0-16,-3 8 0 16,-4 6 0-16,-1 2 0 15,-5 6 0-15,-2 0 0 16,0 2 0-16,0 0 0 16,0 0 0-16,-11-2 0 15,-3 2 0-15,-1 0 0 16,-5 2 0-16,-2 2 0 15,-2 0 0-15,-5 0 0 0,-3 0 0 16,-3 2 0 0,-4 6 0-16,-1 4 0 0,7-2 0 15,2 0 0-15,11-2 0 16,7-2 0-16,8-2 0 16,5-4 0-16,0 0 0 15,11 0 0-15,12 0 0 16,6 0 0-16,6-10 0 15,1 2 0-15,3 0 0 16,4-2 0-16,-3 2 0 16,-6 2 0-16,-5 0 0 15,-7 2 0-15,-11 2 0 16,-5 2 0-16,-2 0 0 0,-2 0 0 16,0 0 0-1,0 6 0-15,2 14 0 0,3 6 0 16,-1 6 0-16,2 8 0 15,0 2 0-15,-1 6 0 16,-1-2 0-16,-1 1 0 16,-3-1 0-16,-2-6 0 15,0 0 0-15,0-10 0 16,0 2 0-16,0-8 0 16,-2-4 0-16,2-2-194 15,0-4-430-15,7-8-500 0</inkml:trace>
  <inkml:trace contextRef="#ctx0" brushRef="#br1" timeOffset="-184065.17">30671 15280 2215 0,'0'0'840'16,"0"0"-468"-16,0 0 134 16,0 0-343-16,0 0-163 15,0 0-3-15,0 0-320 16,-47 50-1093-16</inkml:trace>
  <inkml:trace contextRef="#ctx0" brushRef="#br1" timeOffset="-182798.04">24740 15093 1101 0,'0'0'287'0,"0"0"-50"0,0 0 2 0,0 0 24 15,0 0 34 1,0 0-76-16,0 0 9 16,-40-64-18-16,40 62-50 15,0 2-50-15,0 0-50 0,0 0-13 16,13 4-26-16,18 12 38 15,18 6 14-15,18 6-46 16,36 8-13 0,44 17 2-16,51 15-6 0,29 12 8 15,14 10-1-15,-10 6 7 16,-17-5 59-16,-6 7-71 16,-12 0-14-16,-11-5 12 15,-18-3-12-15,-31-24 8 16,-35-12-7-16,-35-22 0 15,-17-6 77-15,-2-4-21 0,-5-4-15 16,-1-4-15-16,-15-6-27 16,-10-4 0-16,-8-2 0 15,-6-2 0-15,1 0 0 16,-3 0 0-16,2 0 0 16,-2 0 0-16,3 0 0 15,-1 0 0-15,2 0 0 16,-2 0 0-16,3 0 0 15,-3 0-3-15,2 4-9 16,1 0 12-16,-3 0-9 16,3 2 8-16,-3-2 1 15,0 0 0-15,0 0 0 16,-2-4-1-16,0 0 1 16,3 0 0-16,-3 0 6 15,0 0-12-15,0 0-17 0,0 0-142 16,-5-18-142-16,-13 4-405 15,-2-2-688-15</inkml:trace>
  <inkml:trace contextRef="#ctx0" brushRef="#br1" timeOffset="-182540.75">27187 16356 1545 0,'0'0'821'0,"0"0"-661"16,0 0 330-16,0 0-205 16,0 0-101-16,0 0-91 15,153 23-24-15,-106-23-9 16,0 0-32-16,-3 4-8 0,3-4 4 16,0 0-9-16,-4 0 6 15,-8 0-14-15,-4 0-5 16,-11 0 14-16,-6 0-16 15,-10 0-22-15,-4 0-59 16,0 0-108-16,-2 0-370 16,-7-13-389-16</inkml:trace>
  <inkml:trace contextRef="#ctx0" brushRef="#br1" timeOffset="-182337.63">27706 16044 1704 0,'0'0'845'0,"0"0"-364"0,0 0-12 15,0 0-149-15,0 0-43 16,0 0-277-16,0 0 0 16,-37-72 0-16,35 94 0 15,2 14 0-15,0 4 0 16,0 4 0-16,0 6 0 16,0-6 0-16,2 2 0 15,8 2 0-15,-3 6-230 16,-5-5-652-16,-2-13-1619 0</inkml:trace>
  <inkml:trace contextRef="#ctx0" brushRef="#br1" timeOffset="-181335.02">24161 15356 1540 0,'0'0'513'0,"0"0"-187"0,0 0 57 16,0 0-76-1,0 0-128-15,0 0-87 0,0 0-29 16,-76-4 29 0,67 26 11-16,-3 10-25 0,0 10 23 15,-7 14-5-15,-2 15-24 16,-6 9-14-16,-9 24-20 16,-9 20-1-1,-5 23-19-15,-6 1-18 0,4-10 0 16,3-17 0-16,13-31 0 15,5-16 0-15,10-16 0 16,0-12 0-16,1 7 0 16,0 1 0-16,0-4 0 15,4-12 0-15,5-14 0 16,5-12 0-16,1-8 0 0,3-4 0 16,0-4-65-1,2-18-127-15,-2-10-58 0,2-24-227 16,0 6-320-16,0 5-409 0</inkml:trace>
  <inkml:trace contextRef="#ctx0" brushRef="#br1" timeOffset="-180670.94">24052 15575 1388 0,'0'0'497'0,"0"0"-186"16,0 0 68-16,0 0-94 16,0 0-49-16,0 0-80 15,0 0-51-15,-21-63 13 16,17 58 2-16,-5 2-64 15,-2 3-10-15,0 0-5 16,-2 0-13-16,-3 0 7 16,1 0-16-16,-6 8 1 15,1 6 13-15,-4 8-17 16,-3 9 29-16,0 1-13 16,0 2-22-16,5 0 8 0,5-4-18 15,3-4 0-15,7-12-1 16,3-4 2-16,4-8-2 15,0-2-5-15,0 0 3 16,4-12 1-16,17-14 2 16,0-10 0-16,8-6-1 15,2-5 7-15,1 6-6 16,-6 0 0-16,1 11 0 16,-8 8 6-16,-4 8-6 15,-4 4 27-15,-2 6 18 16,-5 0-14-16,1 4-31 15,-1 0 0-15,6 0 0 16,0 12 0-16,3 8 0 0,6 4 0 16,1 4 0-16,-1 0 0 15,4 3 0-15,-1-8 0 16,0 2 0-16,-4-5 0 16,1-2 0-1,-7-2 0-15,5-2 0 16,-5 4 0-16,1-4 0 15,-1 2-44-15,-1 2-113 16,0 0-89-16,3-4-114 16,10-4-281-16,-4-2-68 15,0-4-833-15</inkml:trace>
  <inkml:trace contextRef="#ctx0" brushRef="#br1" timeOffset="-180530.17">24471 15825 1485 0,'0'0'597'0,"0"0"-75"16,0 0 0-16,0 0-242 0,0 0-90 15,0 0-100-15,0 0-90 16,11 40-45-16,-9-40-599 16,-2 0-1586-16</inkml:trace>
  <inkml:trace contextRef="#ctx0" brushRef="#br1" timeOffset="-178634.52">23466 13058 1064 0,'0'0'666'0,"0"0"-448"16,0 0 254-16,0 0-176 31,0 0-12-31,0 0-105 16,0 0-53-16,-38-44 48 0,38 44-23 0,2 6-29 31,13 18 11-31,10 14-17 15,8 14-21-15,12 10-95 0,8 8 0 0,7 5 0 0,10 1 0 32,1 0 0-32,0 0 0 15,0-4 0-15,-1-1 0 0,-3-1 0 0,-3-4 0 16,-6-2 0-16,-4-8 0 31,-10-9 0-31,-6-10 0 0,-12-9 0 16,-5-7 0-16,-8-11 0 15,-4-2 0-15,-2-4 0 16,-3-2 0-16,1 0-114 16,-5-2-113-16,0 0-113 15,-11 0-352-15,-10-8-389 0</inkml:trace>
  <inkml:trace contextRef="#ctx0" brushRef="#br1" timeOffset="-178164.16">23659 13178 1350 0,'0'0'345'0,"0"0"-103"15,0 0 150-15,0 0-101 16,0 0-33-16,0 0-29 0,0 0-18 15,-50-78-34-15,44 78-36 16,-5 0-35 0,-4 8-58-16,-7 18-12 0,-3 8 9 15,-2 10-18-15,3 5-1 16,2-3-20-16,4-4-6 16,5-8 4-16,5-12-4 15,4-8-1-15,4-10 0 16,0-4 1-16,0-4 28 15,0-24-14-15,14-10-5 16,3-12-8-16,4-9-1 16,-3-3 0-16,-3 2 0 15,-2 10 0-15,-4 12 30 0,-2 14 11 16,-5 12 0-16,0 8-41 16,-2 4 0-16,2 0 0 15,5 0 0-15,2 10 0 16,9 10 0-16,4 6 0 15,9 4 0-15,7 2 0 16,31 16 0-16,-9-8-368 16,-4 0-715-16</inkml:trace>
  <inkml:trace contextRef="#ctx0" brushRef="#br1" timeOffset="-176601.39">26349 13186 1136 0,'0'0'387'0,"0"0"-84"16,0 0 26-16,0 0-32 15,0 0-46-15,0 0-4 16,0 0-42-16,17-60-48 16,-17 58-64-16,-6 2-14 15,-12 0-8-15,-9 0-37 16,-7 8 1-16,-5 13-1 15,-6 2 20-15,-6 9 3 0,-1 7-28 16,0 5-4-16,-4 6 16 16,2 2-14-16,-2 2 13 15,-2 0-23-15,-2 0-1 16,-5-4 14-16,-1 3-19 16,-8-2-4-16,0 0 3 15,-3 1-9-15,1-4 7 16,0 2-7-16,2-3-1 15,5-2 1-15,5-3-1 16,6-6 0-16,5-1 0 16,6-5 1-16,5-2-1 15,1-2 0-15,3-2 1 16,3 0-2-16,-3 0-8 16,3 2 0-16,-2-2 8 0,2 0 1 15,1 0-1-15,3-2 1 0,4 1 0 16,1-7 0-16,2-1 0 15,3 2-1-15,1-2 1 16,5-2 0-16,1-1-1 16,5-2 1-16,1-6-2 15,3 2 1-15,3-4-31 16,2-2-10-16,0 0-58 16,20-12-134-16,9-16-273 15,2-2-649-15</inkml:trace>
  <inkml:trace contextRef="#ctx0" brushRef="#br1" timeOffset="-175473.76">25938 13357 586 0,'0'0'269'15,"0"0"-41"-15,0 0-21 16,0 0 17-16,0 0 31 16,0 0-20-16,0 0-11 15,-73-34-17-15,69 34-42 16,2-2-16-16,2 2 20 15,0-2 10-15,0 2-48 16,-2 0-61-16,2-3-15 16,-2 2-1-16,-2-5-34 15,0 0-8-15,-2-3-12 16,-1 2 1-16,1-4 7 0,0 4-7 16,2-1 5-16,0 0 35 15,-1-1-10-15,3 1 8 16,-2 2 15-16,2 2-3 15,0 0 20-15,2 0 2 16,0 2-14-16,0 2-19 16,0 0-20-16,0 0 1 15,0 0-5-15,0 0-8 16,0 0 4-16,23 0-12 16,16 0 1-16,12 2 5 15,16 5-6-15,6-6-2 16,5-1-31-16,0 0-60 0,-9 0 15 15,-13-12 2-15,-12-4 22 16,-17 0 25-16,-11 2 12 16,-12 0 17-16,-4 4 9 15,0 4 3-15,0 0 9 16,-2 4-15-16,0 0-5 16,2 2-1-16,0 0-14 15,0 0-55-15,2 0-2 16,9 0-64-16,3 0-52 15,-3 4-157-15,-3-2-229 16,2 0 215-16,-6-2-36 0,1 2 217 16,-3-2 128-16,0 0 49 15,0 0 36-15,-2 0 105 16,2 0 105-16,-2-2 12 16,2-4 5-16,-2 2-10 15,3 0-34-15,-3 2 35 16,0 0-7-16,0 2-65 15,0 0-30-15,0 0-17 16,0 0-48-16,0 0-17 16,0 10-22-16,-5 10 6 15,-6 8 14-15,-5 10-25 0,-3 5 3 16,-4 5-46 0,-6 6 0-16,0 0 0 0,0 2 0 15,-2-4 0-15,6-4 0 16,2-8 0-16,4-8 0 15,7-5 0-15,0-13 0 16,5-2 0-16,5-6 0 16,0-2 0-16,2-4 0 15,0 1-69-15,0-1-153 16,0 0-77-16,6 0-350 16,7 0-150-16,6 0-474 0</inkml:trace>
  <inkml:trace contextRef="#ctx0" brushRef="#br1" timeOffset="-175364.3">26385 13740 1309 0,'0'0'680'16,"0"0"-86"-16,0 0-62 16,0 0-211-16,0 0-89 15,0 0-136-15,0 0-96 16,-14 12-283-16,3-24-1390 0</inkml:trace>
  <inkml:trace contextRef="#ctx0" brushRef="#br1" timeOffset="-167274.58">20613 12952 1413 0,'0'0'503'0,"0"0"-197"0,0 0 47 16,0 0-34-1,0 0-81-15,0 0-61 0,-2-48 1 16,2 44 0 0,-2 1-52-16,2 3-21 0,-2 0 0 15,-3 0-51-15,1 7-13 16,0 15-41-16,-4 6 0 16,4 6 0-16,0 0 0 15,4-4 0-15,0-8 0 16,0-6 0-16,4-8 0 15,14-8 0-15,3 0 0 16,5 0 0-16,3-10 0 16,2 0 0-16,2 2 0 15,1 4 0-15,-2 4 0 16,-3 0 0-16,-3 6 0 0,-6 14-8 16,-4 6 16-1,-7 2-8-15,-9 4 0 0,0 1 0 16,-5-4 0-16,-15 2 0 15,-7-8 0-15,-4-1 0 16,-2-5 0-16,-1-9-41 16,-1-8-86-16,-10-8-161 15,9-18-316-15,5-6-351 0</inkml:trace>
  <inkml:trace contextRef="#ctx0" brushRef="#br1" timeOffset="-167102.62">20555 12882 537 0,'0'0'1893'0,"0"0"-1260"16,0 0-386-16,0 0-81 0,0 0-85 15,0 0-67-15,150-79-14 16,-97 59-26-16,1-12-184 16,-12 4-371-16,-15 4-136 0</inkml:trace>
  <inkml:trace contextRef="#ctx0" brushRef="#br1" timeOffset="-166837.13">20897 12577 1765 0,'0'0'792'0,"0"0"-324"0,0 0-126 16,0 0-88 0,0 0-107-16,0 0-39 0,0 0-39 15,-10 18 27-15,20 16-41 16,3 8-55-16,5 10 0 15,2 4 0-15,0 6 0 16,-1 2 0-16,0-1 0 16,-1-3 0-16,-3-2 0 15,-1-8 0-15,1-6 0 16,1-8 0-16,-3-8 0 16,0-10-129-16,-6-18-246 15,-2 0-369-15,-5-14-273 0</inkml:trace>
  <inkml:trace contextRef="#ctx0" brushRef="#br1" timeOffset="-166441.06">21280 12571 886 0,'0'0'1452'15,"0"0"-964"-15,0 0-174 16,0 0-48-16,0 0-141 0,0 0-70 15,0 0 55-15,-23-36-43 16,17 54-13-16,-1 8-24 16,1 2-19-16,1 4 16 15,5-2-27-15,0-2 0 16,3-4 3-16,14-4 7 16,8-4-7-16,-1-4-3 15,8-2 1-15,-1-6 9 16,0-2-10-16,2-2 0 15,-2 0 9-15,-2 0 0 16,-7 2-6-16,-2 4-3 16,-9 4 1-16,-3 6 28 0,-8 4-21 15,0 5 5-15,-5 1 21 16,-15 0-33-16,-5-2 8 16,-2-2-9-16,-2-6-9 15,0-6 0-15,-2-10-150 16,-7-14-310-16,5-16-392 15,8-6-673-15</inkml:trace>
  <inkml:trace contextRef="#ctx0" brushRef="#br1" timeOffset="-166268.56">21376 12530 2392 0,'0'0'786'15,"0"0"-428"-15,0 0-73 0,0 0-111 16,166-68-73-16,-98 46-101 15,5-4 0-15,23-20 0 16,-18 4-318-16,-11 0-1152 0</inkml:trace>
  <inkml:trace contextRef="#ctx0" brushRef="#br1" timeOffset="-165499.51">23989 11474 142 0,'0'0'1294'0,"0"0"-816"15,0 0-114-15,0 0-7 16,0 0-33-16,0 0-71 16,0 0-10-16,44-96-53 15,-42 91-50-15,-2 5-49 0,0 0-26 16,0 3-31-16,0 17-33 16,-4 6-1-16,-2 2 0 15,4 0 1-15,2-4 1 16,0-6-2-16,0-4 0 15,18-6-1-15,3-2-9 16,8 0 10-16,3 0 0 16,3 2 0-16,-1 2 0 15,0 6 0-15,-8 4 0 16,-4 4-1-16,-6 2-8 16,-7 3 9-16,-7-1 0 0,-2-2 1 15,0-2 3-15,-15-4-3 16,-10-4-1-16,-6-4 1 15,-4-8-1-15,-4-4-34 16,3 0-77-16,3-22-128 16,4-31-231-16,6 8-363 31,11-4-869-31</inkml:trace>
  <inkml:trace contextRef="#ctx0" brushRef="#br1" timeOffset="-165436.91">23989 11474 1809 0</inkml:trace>
  <inkml:trace contextRef="#ctx0" brushRef="#br1" timeOffset="-165343.28">23989 11474 1809 0,'102'-76'772'0,"-95"68"-271"0,9 0-197 0,6-2-93 0,7-1-77 15,7 4-73-15,2-1-32 16,-1 1-20-16,-1 1-9 16,-5 5-98-16,-2 1-184 15,-9 0-448-15,-9 0-268 0</inkml:trace>
  <inkml:trace contextRef="#ctx0" brushRef="#br1" timeOffset="-162737.49">24401 11347 117 0,'0'0'697'0,"0"0"-483"15,0 0 9-15,0 0 52 16,0 0-113-16,0 0-38 16,0 0-17-16,0 0-13 15,0-10 41-15,0 10-17 16,0-1-15-16,0 1 13 16,0 0-39-16,0 0 1 15,0 0-22-15,0 0-9 16,0 0 30-16,0 0-18 15,-4 0-18-15,-7 0-5 0,-3 3-22 16,1 8 17 0,-5-1 4-16,3 3-13 0,-4 1 27 15,4 3-26-15,-1 1-13 16,1 0 17-16,1 0-26 16,-1 0 17-16,1 0-9 15,1 0-9-15,0 0 23 16,-1 2-22-16,4-2-1 15,0 0 20-15,4-2-14 16,-1-2-2-16,3 0-4 16,-1-4 0-16,1-2-1 15,-1 0 1-15,-2 0 0 0,3 2 3 16,0-2 9-16,-3 3-12 16,0-1 9-16,2-1-3 15,1 1 19-15,2-2-25 16,2 1 0-16,0-4 13 15,0 2-6-15,0-4-2 16,0 1-5-16,0 0 1 16,0 1 3-16,0-1-4 15,4-2 0-15,3-2-8 16,0 0-1-16,2 0-50 16,0 0-119-16,2 0-154 15,-2 0-254-15,-3-6-453 0</inkml:trace>
  <inkml:trace contextRef="#ctx0" brushRef="#br1" timeOffset="-162235.84">24800 11231 1565 0,'0'0'582'0,"0"0"-103"16,0 0-168-16,0 0-117 15,0 0-59-15,0 0-53 16,0 0 23-16,-27-12-27 15,18 28 6 1,-1 9 11-16,-4 7-38 16,-1 9 6-16,-4 5-23 0,4 9-2 15,-3 3 10-15,1 2-14 16,1 4-1-16,1-2-4 16,1 0-22-16,3-1-1 15,-1-5 6-15,1-4-11 0,3-8 17 16,-2-4-18-16,1-8 0 15,1-8 0-15,-1-5 0 16,2-9 0-16,5-2 0 16,-1-7 0-16,3-1 0 15,0 0-80-15,0-27-215 16,3-2-343-16,8-5-382 0</inkml:trace>
  <inkml:trace contextRef="#ctx0" brushRef="#br1" timeOffset="-161561.85">25059 11540 1517 0,'0'0'565'15,"0"0"-213"-15,0 0-14 16,0 0-77-16,0 0-92 15,0 0-74-15,0 0-1 32,15-78-24-32,-28 72-35 15,-7 0-7-15,-3 4-11 16,-4 2-10-16,-1 0-7 16,4 2 1-16,-1 12-1 15,7 2 0-15,5 4 0 0,6 2 7 16,3 0-6-1,4 0 0-15,0 0 2 0,0 0-2 16,6-2-1-16,5 0 1 16,7-3 0-16,2-2 18 15,4 1-17-15,3-3 11 16,0 1-13-16,2-4 0 16,-2 2 0-16,-5-1-1 15,-2 0 1-15,-6 3 1 16,-5 0 0-16,-5 1 4 15,-4 4-2-15,0-1 3 16,0 0-3-16,-13-2 17 16,-7 0-2-16,-3-4 12 0,-2-4-15 15,-2-4 6 1,4-4-2-16,0 0-18 0,3 0 14 16,7-14-5-16,4-6 8 15,7-6 11-15,2-2-20 16,0-4 0-16,15-2 0 15,8 0-9-15,6 2 0 16,2 0 0-16,2 3 0 16,-2 5 7-16,-4 6-7 15,-9 6 1-15,-5 4-2 16,-6 2-2-16,-3 4 3 16,-4 2-1-16,2 0-98 15,1-2-99-15,-3 2-76 0,2-2-261 16,-2 2-186-16</inkml:trace>
  <inkml:trace contextRef="#ctx0" brushRef="#br1" timeOffset="-159261.04">28381 11718 325 0,'0'0'597'0,"0"0"-367"0,0 0 17 16,0 0-84 0,0 0-49-16,0 0-27 0,0 0 17 15,78 39 44-15,-72-39 31 16,-2 0 61-16,-2 0 12 15,-2 0 63-15,0 0-71 16,0-3-44-16,0-7-86 16,-2-4-28-16,-11 1-35 15,-9-4 3-15,-3 6-27 16,-8 0-2-16,-1 9 7 16,-3 2-31-16,1 0 9 15,5 13-10-15,4 9 0 0,7 3-2 16,9 6 2-16,9 3 0 15,2-2 3-15,4 0 3 16,19-2-6-16,4-4 0 16,2-2-1-16,2-4-7 15,-2 0 8-15,-3-2 0 16,-6 0 0-16,-2 2 1 16,-9 0-2-16,-2 1 1 15,-7-2-3-15,0 2-4 16,-5-6 7-16,-15-1 0 15,-4-1 5-15,-5-4 1 16,0-4-4-16,-2-5-2 16,2 0 0-16,2 0 5 0,7-14-5 15,4-6 0-15,10-1 10 16,3-2-4-16,3 1-5 16,0-1-1-16,18 1-2 15,9 0-7-15,6 0 9 16,7 0 0-16,3 0-1 15,1 0-2-15,1 2 3 16,-7 0 0-16,-7 2-21 16,-6 0-12-16,-12 2-68 15,-9 2-46-15,-4 4-24 16,0 4-331-16,0 3-233 0</inkml:trace>
  <inkml:trace contextRef="#ctx0" brushRef="#br1" timeOffset="-158901.69">28844 11618 1815 0,'0'0'664'16,"0"0"-190"-16,0 0-152 15,0 0-135-15,0 0-84 16,0 0-10-16,0 0-37 15,0 4 44-15,-7 30-16 16,-4 13-31-16,-5 8 10 16,1 10-35-16,-1 5-17 15,-1 8 18-15,1 0-15 0,1 5-17 16,-4-1 3 0,2 0 0-16,-1-4-6 0,1-4 6 15,-2-7 0-15,3-9 6 16,3-10-3-16,5-12-3 15,-2-10 0-15,6-10-11 16,4-12 2-16,0-4-105 16,0-24-163-16,9-8-411 15,4-8-357-15</inkml:trace>
  <inkml:trace contextRef="#ctx0" brushRef="#br1" timeOffset="-158627.52">29007 12025 965 0,'0'0'1156'16,"0"0"-673"-16,0 0-30 15,0 0-179-15,0 0-86 16,0 0-98-16,0 0 0 16,22-30 13-16,-22 68-11 15,-11 11-20-15,-4 6-47 0,-4 4 1 16,4 3-19-16,-1-4-6 15,3-2 4-15,4-7-5 16,2-9-11-16,5-11-28 16,2-11-153-16,0-10-183 15,11-8-571-15</inkml:trace>
  <inkml:trace contextRef="#ctx0" brushRef="#br1" timeOffset="-158330.56">29308 12123 2036 0,'0'0'701'0,"0"0"-162"16,0 0-250-16,0 0-181 15,0 0-83-15,0 0 10 16,0 0-22-16,0 129-12 16,-2-85 3-16,2-6-2 15,0-4 4-15,0-10-6 0,8-6 1 16,10-10 2-1,4-8-3-15,7 0 0 0,2-12 6 16,-2-12-4-16,0-6 17 16,-4-8 5-16,-8-2 48 15,-5-2-1-15,-8-3-38 16,-4 5-8-16,0 4-8 16,-22 4-4-16,-9 6 5 15,-9 8-18-15,-39 12-89 16,13 5-227-16,1 1-987 0</inkml:trace>
  <inkml:trace contextRef="#ctx0" brushRef="#br1" timeOffset="-156593.92">21634 14155 791 0,'0'0'220'0,"0"0"-68"16,0 0 3-16,0 0-13 15,0 0-7-15,0 0 8 16,0 0 5-16,0-26 27 15,0 22 24-15,0 2-27 16,0-2-19-16,0 0-35 16,0 0-2-16,0-2 35 15,0 2-24-15,0-4-11 16,0-1 3-16,0 4-39 0,0-1 23 16,0-1-22-16,3 2-28 15,-1-1 2-15,-2-2-23 16,2 4 7-16,0-6 37 15,0 3-22-15,-2 3 20 16,3 3-22-16,-3-4-20 16,2 4 1-16,-2 1-33 15,0 0 0-15,0 0 0 16,0 1 0-16,0 17 0 16,0 9 0-16,-5 3 0 15,-3 8 0-15,-4 2 0 16,3 4 0-16,1 0 0 15,0-4 0-15,4 2 0 0,2-4 0 16,2 0 0 0,0 1 0-16,0-5 0 0,4-2 0 15,8-4 0-15,3-6 0 16,3-4 0-16,4-8 0 16,2-6 0-16,5-4 0 15,1 0 0 1,-4-14 0-16,1-8 0 15,-6-2 0-15,-11-6 0 16,-3 2 0-16,-7-2 0 16,0 2 0-16,-9 6 0 15,-9 5 0-15,-4 12 0 16,-2 5 0-16,-3 0 0 16,-2 9 0-16,4 9 0 15,0 5-95-15,6 3-232 0,5-4-431 16,8-8-648-16</inkml:trace>
  <inkml:trace contextRef="#ctx0" brushRef="#br1" timeOffset="-156171.83">22051 13886 1689 0,'0'0'694'0,"0"0"-364"15,0 0 54-15,0 0-130 16,0 0-66-16,0 0-47 15,0 0-30-15,0-32-26 16,2 50 10-16,0 10-23 16,4 11-19-16,0 4-53 15,-2 5 0-15,3 6 0 16,-5 3 0-16,2-5 0 16,-2 4 0-16,0-4 0 15,-2-2 0-15,3-1 0 16,-3-9 0-16,0-4 0 0,2-6 0 15,-2-8-21-15,0-6-117 16,0-8-105-16,0-8-80 16,0 0-283-16,2-6-214 0</inkml:trace>
  <inkml:trace contextRef="#ctx0" brushRef="#br1" timeOffset="-155906.25">22316 14055 431 0,'0'0'1614'0,"0"0"-1038"16,0 0-115-1,0 0-171-15,0 0-66 0,0 0-115 16,0 0-29-16,9-3-4 16,-5 38-25-16,0 3-30 15,1 2-21-15,-3 0 15 16,3 0-14-16,-5-2-1 15,0-6-6-15,0-6-126 16,0-6-81-16,0-8-278 16,0-12-339-16</inkml:trace>
  <inkml:trace contextRef="#ctx0" brushRef="#br1" timeOffset="-155574.22">22572 13976 1888 0,'0'0'787'0,"0"0"-319"0,0 0-288 16,0 0-55-16,0 0-44 15,0 0-45-15,27 107 5 16,-18-67-22-16,-1-2 11 16,4-4-22-16,1-4-8 15,3-8 17-15,1-8-17 16,4-8 9-16,3-6 24 0,0 0-16 15,3-14 28-15,-2-10 7 16,-1-6 5-16,-3-10 26 16,-8 0-19-16,-5-4-8 15,-3 2-56-15,-5 2 0 16,0 5 0-16,-15 9 0 16,-10 10 0-16,-8 10 0 15,-9 6 0-15,-25 12 0 16,9 10-351-16,6 0-883 0</inkml:trace>
  <inkml:trace contextRef="#ctx0" brushRef="#br1" timeOffset="-153301.59">24125 13162 1487 0,'0'0'603'16,"0"0"-135"-16,0 0-122 16,0 0-106-16,0 0-83 15,0 0-28-15,0 0 3 16,9-30-41-16,-7 28-29 15,3-2-5-15,1 0-42 16,5-2 1-16,5 0-16 16,5-2 1-16,2 4-3 15,4 0 2-15,0 4 0 16,-4 0 0-16,-3 0-5 16,-7 2 4-16,-7 10-9 15,-4 4-8-15,-2 4 17 16,0 2-16-16,-15 5 17 0,-9-2-6 15,-5 1 16 1,-3 1-10-16,3-7 0 0,5-2 1 16,9-6-1-16,3-6 0 15,8-2 0-15,4-4 8 16,0 0-2-16,2 0-3 16,16 0-3-16,7 0 0 15,4-6 0-15,2 2 0 16,2 2 0-16,-4 2-1 15,0 0 7-15,-7 0-15 0,-6 8 7 16,-3 10-2 0,-7 6-4-16,-3 2 5 0,-3 2 3 15,0 0-4 1,-3-4 16-16,-14-2-13 0,-3-4 1 16,-5-4 0-16,-6-4 3 15,0-2-3-15,-1-4 0 16,1-2 0-16,8-2 0 15,4 0-35-15,13-2-172 16,6-10-269-16,0-4-485 0</inkml:trace>
  <inkml:trace contextRef="#ctx0" brushRef="#br1" timeOffset="-152972.99">24675 13038 1870 0,'0'0'635'15,"0"0"-283"-15,0 0-38 16,0 0-179-16,0 0-52 16,0 0 45-16,0 0-44 15,-21 122-12-15,9-75 13 16,-1 4-29-16,1 3 1 15,3-1-20-15,3 1-19 16,0-4 12-16,-2-4-29 16,2-6 0-16,1-6 13 15,1-5-8-15,0-10-1 16,-1-5-5-16,5-6-10 16,0-5-58-16,0-3-127 0,0-7-84 15,0-11-435-15,5-4-182 0</inkml:trace>
  <inkml:trace contextRef="#ctx0" brushRef="#br1" timeOffset="-152605.58">24798 13253 1607 0,'0'0'614'16,"0"0"-240"-16,0 0 116 0,0 0-278 15,0 0-76 1,0 0-25-16,0 0-44 0,6-35-40 15,-17 49-16-15,3 5-11 16,1 1-1-16,4 2 1 16,3-3 0-16,0 2 7 15,0-3-7-15,14-2 1 16,6 0 1-16,2-2-2 31,3 0-1-31,2 0 1 0,-3 0 0 16,-4 0-1-16,-6 2 1 15,-10 2-1-15,-4 2 1 16,0-2-12-16,-2 3 12 16,-16-6 9-16,-2 1 3 15,-2-4 21-15,-3-1-9 0,-2-6-5 16,5-3-17-16,0-2-2 16,6-2-78-16,1-39-200 15,6 2-535-15,6-7-491 0</inkml:trace>
  <inkml:trace contextRef="#ctx0" brushRef="#br1" timeOffset="-152433.62">24843 13186 2143 0,'0'0'706'16,"0"0"-343"-16,0 0-59 0,0 0-167 15,0 0-53 1,0 0-30-16,0 0-26 0,144-20-28 15,-113 14-6-15,-6 2-181 16,-9 4-164-16,-10 0-511 0</inkml:trace>
  <inkml:trace contextRef="#ctx0" brushRef="#br1" timeOffset="-150294.55">26015 13770 1525 0,'0'0'558'16,"0"0"-172"-16,0 0 89 16,0 0-259-16,0 0-53 15,0 0-25-15,0 0-47 16,-29-20-25-16,10 36-1 16,2 0 19-16,1 8-3 15,3 0-42-15,6 0-12 0,7-2-15 16,0-2-6-16,0-4 9 15,18-4-14-15,7-6 8 16,4-4-9-16,0-2-8 16,2 0 7-16,-2-8 0 15,-8-8 1-15,-2-2 3 16,-13-4-2-16,-6-6 11 16,0 0 4-16,-15-4-16 15,-12 4 6-15,-6 6-6 16,-6 8 1-16,6 12-2 15,2 2-25-15,7 13-206 16,10 10-498-16,12-1-827 0</inkml:trace>
  <inkml:trace contextRef="#ctx0" brushRef="#br1" timeOffset="-149966.22">26511 13501 1607 0,'0'0'671'0,"0"0"-123"0,0 0-89 16,0 0-220-16,0 0-105 15,0 0-74-15,0 0 48 16,-58 78-36-16,36-28-26 15,-1 5 10-15,4 3-23 16,3 2 1-16,3-4-18 16,4-4-15-16,2-4 11 15,5-4-12-15,2-12 0 16,0-5-68-16,0-13-187 16,20-14-236-16,-2 0-374 15,4-10-796-15</inkml:trace>
  <inkml:trace contextRef="#ctx0" brushRef="#br1" timeOffset="-149636.78">26707 13575 2290 0,'0'0'715'0,"0"0"-251"16,0 0-182-16,0 0-136 15,0 0-86-15,0 0-48 16,0 0-11-16,72-6-1 15,-36 6 8-15,-1 0-16 16,1 0 1-16,-5-8-37 16,-9 2 28-16,-9 0 2 15,-8 4 14-15,-5 1 31 16,0 1-4-16,0 0 13 16,-7 5-25-16,-8 15-9 15,-3 9 41-15,0 4-34 16,2 7 15-16,3 5-28 0,2 3 0 15,4 0 0-15,1-2 0 16,4-2 0-16,0-6 0 16,2-8 0-16,0-8-77 15,0-8-121-15,-8-14-264 16,2 0-174-16,-1 0-280 0</inkml:trace>
  <inkml:trace contextRef="#ctx0" brushRef="#br1" timeOffset="-149464.83">26736 13826 1957 0,'0'0'765'0,"0"0"-214"16,0 0-196-16,0 0-138 15,0 0-152-15,0 0-2 16,0 0-48-16,150-18-15 16,-99 16-17-16,4 2-224 15,-10-4-359-15,-16 2-771 0</inkml:trace>
  <inkml:trace contextRef="#ctx0" brushRef="#br1" timeOffset="-147870.92">28042 13575 651 0,'0'0'245'0,"0"0"-64"15,0 0-70-15,0 0-66 16,0 0-45-16,0 0-17 16,0 0-57-16,-9 0-45 15,9 7 18-15,0 4 7 16,0 1-121-16,0-2-82 0</inkml:trace>
  <inkml:trace contextRef="#ctx0" brushRef="#br1" timeOffset="-147104.39">27790 13812 1139 0,'0'0'892'15,"0"0"-361"-15,0 0-146 16,0 0-94-16,0 0-74 15,0 0-93-15,0 0-11 16,80-80-49-16,-53 70-26 16,2 2-4-16,0 3-26 15,-2 5-2-15,-5 0-5 16,-4 5 7-16,-9 13-7 16,-7 6-1-16,-2 4 0 15,-2 2 0-15,-18 0-14 16,-2-2-8-16,-3-6 21 15,5-4-2-15,7-8 3 16,4-2 0-16,7-6 1 0,2-2 13 16,0 0-8-16,13 0 6 15,14 0 9-15,8 0-13 16,5 0 4-16,5 0-11 16,-5 0-1-16,-7 4 0 15,-8 10-2-15,-10 0-4 16,-12 4 6-16,-3 2 0 15,-3-1 13-15,-21 3-7 16,-7-4-5-16,-2-2 8 16,-4-2-9-16,4-3 0 15,4-2-2-15,7-5-37 16,8-4-105-16,14-8-159 16,0-12-584-16,12-5-598 0</inkml:trace>
  <inkml:trace contextRef="#ctx0" brushRef="#br1" timeOffset="-146838.47">28334 13708 2174 0,'0'0'595'0,"0"0"-81"16,0 0-233-16,0 0-74 15,0 0-66-15,0 0-39 16,0 0-20-16,0-18-82 15,-2 48 0-15,-5 12 0 16,1 10 0-16,-2 6 0 0,6 6 0 16,0-2 0-1,2 1 0-15,0-11 0 0,0-4 0 16,0-6 0 0,0-10 0-16,0-8 0 0,0-8-24 15,0-16-324-15,-2 0-386 16,0-14-513-16</inkml:trace>
  <inkml:trace contextRef="#ctx0" brushRef="#br1" timeOffset="-146441.48">28541 13647 2232 0,'0'0'566'0,"0"0"-191"0,0 0-161 16,0 0-127-1,0 0-57-15,0 0-19 0,0 0-10 16,105-21 0 0,-89 22-1-16,-1 9 0 0,-1 3-10 15,-8-1-34-15,-6 3-14 16,0 2 7-16,-8 1 26 16,-13 0 10-16,1-4 15 15,5-2 4-15,5-2-2 16,10-8 23-16,0 0 3 15,2-2 2-15,23 0 30 16,8 0-25-16,4 0-22 16,0 0 7-16,-3 0-7 15,-7 8 10-15,-10 2 5 0,-8 8 11 16,-6 2 18 0,-3 2 33-16,-3 4-10 0,-15 0-20 15,-4-2-32-15,-5 0-13 16,-4-4-15-16,-40-2-31 15,6-2-248-15,-2-11-834 0</inkml:trace>
  <inkml:trace contextRef="#ctx0" brushRef="#br1" timeOffset="-145329.72">26262 14971 1046 0,'0'0'330'0,"0"0"-126"15,0 0-67-15,0 0 0 16,0 0 34-16,0 0 54 16,0 0 65-16,19-26-39 15,-19 26 1-15,0 0-88 16,0 0-22-16,0 0-8 0,0 0-64 15,-2 0-22-15,-9 10 3 16,-5 12-49-16,1 8 34 16,5 6-17-16,2-2-10 15,8-2 18-15,0 0-27 16,14-10 1-16,13-8 16 16,4-5-16-16,5-8 10 15,-3-1-10-15,-2-1-1 16,-6-16 21-16,-6-5 1 15,-7-2 34-15,-8-4 19 16,-4-2-38-16,0-4-1 16,-6 2-21-16,-15 4-14 0,-3 6 7 15,-3 10-8 1,0 10-20-16,3 2-73 0,4 14-123 16,7 8-162-16,11-2-609 15</inkml:trace>
  <inkml:trace contextRef="#ctx0" brushRef="#br1" timeOffset="-145095.37">26752 14784 2232 0,'0'0'731'16,"0"0"-216"-16,0 0-203 0,0 0-124 15,0 0-70 1,0 0-118-16,0 0 0 0,-14 93 0 15,6-25 0-15,1 2 0 16,3 4 0-16,1 0 0 16,3-7 0-16,0-7 0 15,0-8 0-15,0-12-57 16,14-16-234-16,-4-12-409 16,4-12-515-16</inkml:trace>
  <inkml:trace contextRef="#ctx0" brushRef="#br1" timeOffset="-144798.62">27068 14887 1126 0,'0'0'1738'0,"0"0"-1113"0,0 0-309 16,0 0-109-16,0 0-123 16,0 0-84-16,127-35 0 15,-93 53 0-15,-10 9 0 16,-11 7 0-16,-11 4 0 15,-2 4 0-15,-8 2 0 16,-19-2 0-16,-2-2 0 16,-2-5 0-16,4-7 0 15,10-6 0-15,6-8 0 16,11-6 0-16,0-4 0 16,13-4 0-16,20 0 0 15,17-4 0-15,8-13 0 16,4 2 0-16,-3 3 0 0,-14 7 0 15,-18 5-162 1,-23 0-777-16</inkml:trace>
  <inkml:trace contextRef="#ctx0" brushRef="#br1" timeOffset="-144040.66">24929 16611 1250 0,'0'0'910'16,"0"0"-522"-16,0 0 112 0,0 0-257 16,0 0-34-16,0 0-57 15,0 0-46-15,-94 30 16 16,77 6-23-16,5 5-39 15,10 3-6-15,2-4-51 16,12-8-3-16,17-6 0 16,6-8 0-16,3-14-9 15,0-4-2-15,-5-4 4 16,-6-18 5-16,-7-12 1 16,-11-2 1-16,-9-6 0 15,0-3 0-15,-11 5 0 16,-16 0 0-16,-2 10-10 15,-2 16-10-15,0 10-88 0,2 8-157 16,9 18-277-16,9 4-365 16</inkml:trace>
  <inkml:trace contextRef="#ctx0" brushRef="#br1" timeOffset="-143775.01">25371 16248 2225 0,'0'0'770'0,"0"0"-275"15,0 0-192-15,0 0-115 16,0 0-133-16,0 0 5 0,0 0-60 16,-16 140 0-1,13-69 0-15,3 1 0 0,0 2 0 16,0-6 0-1,0-5 0-15,7-5 0 0,0-14 0 16,-2-8 0-16,-1-10-44 16,0-12-310-16,1-10-569 15,4-4-1081-15</inkml:trace>
  <inkml:trace contextRef="#ctx0" brushRef="#br1" timeOffset="-143335.62">25845 16338 1969 0,'0'0'588'0,"0"0"-127"15,0 0-237-15,35-120-73 16,-29 92-35-16,-6 10-28 16,0 2 23-16,-16 12-25 15,-16 4-40-15,-1 2-13 16,-2 20-32-16,3 10 44 15,12 0-29-15,9 4-2 16,11-1 14-16,0-3-28 0,15-5 12 16,12 0 21-1,4-9-24-15,5-4 14 0,-1 2-23 16,2-6 6-16,-4-2 10 16,-6 6-15-16,-3 0-1 15,-6 2 19-15,-5 6-19 16,-6 2 0-16,-7 6 0 15,0-2 0-15,-7 2 0 16,-20-2 0-16,-4-6 0 16,-5-4 0-16,-1-5 0 15,3-13 0-15,5 0 0 16,7-13 0-16,13-23 0 16,9-18 0-16,7-16 0 15,30-6 0-15,55-28-134 16,-5 19-197-16,0 15-597 0</inkml:trace>
  <inkml:trace contextRef="#ctx0" brushRef="#br1" timeOffset="-142371.62">28755 15320 1560 0,'0'0'480'0,"0"0"-138"16,0 0-50-16,0 0-55 15,0 0-59-15,0 0-73 16,0 0-3-16,-33 0-8 16,21 18 17-16,4 4-14 15,1 4-41-15,5 2-17 16,2-6-26-16,0 0-4 16,13-4 11-16,7-6-14 15,5-6 4-15,-1-6 5 16,-2 0-14-16,-4-8 9 15,-2-12 20-15,-8-2 11 16,-5-4 17-16,-3-8-20 16,0 0-11-16,0 0-17 0,-14 2-4 15,-1 6-12 1,-1 12-3-16,1 10-79 0,-3 8-115 16,5 18-356-16,1 2-540 0</inkml:trace>
  <inkml:trace contextRef="#ctx0" brushRef="#br1" timeOffset="-142059.16">29150 15027 2225 0,'0'0'705'15,"0"0"-187"-15,0 0-302 16,0 0-94-16,0 0-7 16,-32 132-47-16,21-73 1 15,2 7-11-15,3 2-58 16,0 2 0-16,4-6 0 16,2-3 0-16,0-6 0 15,0-6 0-15,0-9-18 16,0-4-222-16,0-14-362 15,0-10-619-15</inkml:trace>
  <inkml:trace contextRef="#ctx0" brushRef="#br1" timeOffset="-141527.76">29557 15205 935 0,'0'0'869'0,"0"0"-484"16,0 0 150 0,0 0-190-16,0 0-165 0,0 0-25 15,0 0-42-15,-43-112-50 16,22 98 0-16,-8 4-33 15,2 6 19-15,-4 0 13 16,4 4-40-16,2 0 23 16,3 10-22-16,9 10-16 15,4 4 19-15,9 6-26 16,0-6 0-16,2 1-1 16,18-7-3-16,6-4 3 15,1-10-4-15,2-4 5 16,-4 0-10-16,-2-4 10 15,-8-17 0-15,-1 2 18 16,-4-2-17-16,-3 1 40 16,-5 7 24-16,0 4 20 15,0 1-85-15,-2 6 0 0,0 2 0 16,0 6 0-16,0 16 0 16,-8 13 0-16,-1 7 0 15,1 6 0 1,0 2 0-16,4 0 0 0,2-2 0 15,2 0 0-15,-9 6 0 16,-1-13-544-16,2-10-990 0</inkml:trace>
  <inkml:trace contextRef="#ctx0" brushRef="#br1" timeOffset="-140504.62">21398 15677 1433 0,'0'0'524'16,"0"0"-270"-16,0 0 32 16,0 0-90-16,0 0-21 15,0 0-12-15,0 0-9 0,-10-26 32 16,4 26-47-16,0 12-71 15,-3 10-22-15,5 6-8 16,4 0-8-16,0 2-8 0,0-2-8 16,19-2 8-16,6-10-11 15,4-6-10-15,2-10 17 16,2 0-18-16,-4-12 1 16,-2-10 3-16,-6-2-2 15,-9-6 14-15,-5 2 7 16,-7-6 2-16,0 2 4 15,-9 1-29-15,-11 8 1 16,-5 10-1-16,-1 13-16 16,-3 0-41-16,2 17-92 0,3 15-136 15,5-4-450-15,11-6-613 16</inkml:trace>
  <inkml:trace contextRef="#ctx0" brushRef="#br1" timeOffset="-140129.62">21895 15326 1472 0,'0'0'789'0,"0"0"-245"0,0 0-217 16,0 0 0-16,0 0-114 16,0 0-77-16,0 0-20 15,2 12-58-15,-2 32 56 16,0 14-114-16,0 10 0 16,0 11 0-16,2 3 0 15,2-2 0-15,3-10 0 16,0-2 0-16,0-15 0 15,1-12 0-15,-1-10 0 16,-2-13 0-16,2-14-141 16,-1-12-221-16,1-18-442 15,-1-6-519-15</inkml:trace>
  <inkml:trace contextRef="#ctx0" brushRef="#br1" timeOffset="-139926.56">22186 15408 2119 0,'0'0'907'16,"0"0"-423"-16,0 0-264 16,0 0-85-16,0 0-66 15,0 0 45-15,0 0-66 16,14 130-48-16,-10-80 0 16,1 7 0-16,-1-3 0 15,0-4 0-15,2-6 0 16,0-12 0-16,3-6 0 0,-1-12 0 15,13-14-261 1,-5-14-521-16,-3-8-345 0</inkml:trace>
  <inkml:trace contextRef="#ctx0" brushRef="#br1" timeOffset="-139535.62">22470 15454 2029 0,'0'0'913'16,"0"0"-556"-16,0 0-74 15,0 0-135-15,0 0-70 16,0 0-30-16,0 0-4 16,127 4-38-16,-106 14 4 15,-5 4-10-15,-7 5 8 16,-7 5-1-16,-2 4-7 16,-8 0 0-16,-13 4 9 0,-2-8-3 15,0-2 3-15,5-4 0 16,7-12 12-16,7-8 33 15,4-4-30-15,0-2 9 16,13 0-33-16,16-8 0 16,6-6 0-16,8-2 0 15,3 6 0-15,-3-4 0 16,-5 6 0-16,-9-2 0 16,-12 6 0-16,-5 0 0 15,-6 4 0-15,-3 0 0 16,-1 0 0-16,0 0 0 15,0 0 0-15,-2-4-174 16,0 2-438-16,0-2-990 0</inkml:trace>
  <inkml:trace contextRef="#ctx0" brushRef="#br1" timeOffset="-136463.28">31698 13361 613 0,'0'0'325'0,"0"0"-26"15,0 0 51-15,0 0-33 16,0 0-12-16,0 0-56 16,0 0-68-16,67 2-14 15,-62-2 25-15,-1 0-31 16,1 0 20-16,-1 0 4 16,-4 0-17-16,2 0-17 15,-2-4-43-15,0-6-52 16,0-2-33-16,0-6-23 15,0-3 0-15,-6-1 1 16,-15-3 5-16,-6 3 9 16,-10 1-15-16,-5 7 10 15,-8 10-10-15,2 4-12 16,-4 3 12-16,7 15-2 0,5 5 2 16,13 5-1-16,8 3 1 15,9 1 0-15,10-2-1 16,0 0-4-16,5-2 5 15,17-4 0-15,5 0 0 16,9-6 8-16,7-2-7 16,5-2 5-16,4 0 0 15,-1-2-6-15,-2 0 0 16,-4 2 0-16,-8 2 0 0,-5 0 2 31,-8 2-2-31,-11 0-1 16,-6 3 0-16,-7-2-3 0,0 2 4 15,-7 1 0 1,-17-2 0-16,-5 0 8 0,-9-2-6 16,-2-4 2-16,-3-6 8 15,1-4-12-15,7-4 11 16,6 0-11-16,8-10 0 16,8-10 0-16,9-6 0 15,4-9 0-15,0-1 0 16,15-1 0-16,10 1 0 15,4-1 0-15,4 5 0 16,3 2 0-16,1 4 0 16,2 2 0-16,-4 4 0 0,-3 2 0 15,-6 4 0 1,-4 0 0-16,-6 2-3 0,-5-2-133 16,-1-7-166-16,-6 3-398 15,2 0-516-15</inkml:trace>
  <inkml:trace contextRef="#ctx0" brushRef="#br1" timeOffset="-136197.41">32217 13148 1741 0,'0'0'799'16,"0"0"-251"-16,0 0-46 15,0 0-249-15,0 0-103 0,0 0-47 16,0 0-103-1,2 30 0-15,1 8 0 0,-3 8 0 16,2 7 0-16,-2 3 0 16,0 2 0-16,4-4 0 15,-1-2 0-15,4-5 0 16,-3-7 0-16,2-8 0 16,1-4 0-16,-3-8 0 15,2-6 0-15,-6-4-78 16,0-10-210-16,-6 0-217 15,-9-6-608-15</inkml:trace>
  <inkml:trace contextRef="#ctx0" brushRef="#br1" timeOffset="-135963.16">32070 13497 1330 0,'0'0'1096'15,"0"0"-533"-15,0 0-46 16,0 0-264-16,0 0-74 15,0 0-100-15,0 0 0 16,70-76-79-16,-28 74 0 16,4 2 0-16,8 0 0 15,2 0 0-15,-3 0-8 16,0 0-154-16,7-8-186 16,-10-4-331-16,-15-2-227 0</inkml:trace>
  <inkml:trace contextRef="#ctx0" brushRef="#br1" timeOffset="-135528.1">32695 13130 1957 0,'0'0'637'16,"0"0"-62"-16,0 0-233 16,0 0-125-16,0 0-109 15,0 0-52-15,0 0-23 16,133-66-1-16,-98 66-32 15,-6 0 0-15,-4 14-1 16,-8 6-2-16,-11 4 3 16,-6 8-6-16,0 4 6 15,-25 3-6-15,-4-2 5 16,-4 0 1-16,-1-6-8 16,5-2 16-16,5-9-8 0,10-8 0 15,7-6 0-15,7-4 15 16,0-2-14-16,21 0 14 15,10 0 8-15,9-6-17 16,5 0 6-16,1 4-5 16,-1 2-6-16,-5 0 18 15,-7 6-18-15,-8 12 16 16,-8 6 22-16,-9 4-39 16,-8 4 0-16,0 2 0 0,-8 0 0 15,-13 1 0-15,-11-6 0 16,-3-3 0-16,-2-4 0 15,-2-3 0-15,1-7 0 16,0-4 0-16,2-2 0 16,-19 2-44-16,8-2-455 15,7 2-719-15</inkml:trace>
  <inkml:trace contextRef="#ctx0" brushRef="#br1" timeOffset="-135272.34">31858 14437 2237 0,'0'0'525'0,"0"0"46"16,0 0-196-16,0 0-132 15,0 0-98-15,0 0-145 16,0 0 0-16,159-18 0 16,-92 18-32-16,-7 0-155 15,-20 0-160-15,-18 17-358 16,-19 1-192-16</inkml:trace>
  <inkml:trace contextRef="#ctx0" brushRef="#br1" timeOffset="-135100.49">31810 14708 525 0,'0'0'1466'16,"0"0"-898"-16,0 0-71 16,0 0-189-16,0 0-95 15,133 12-126-15,-71-12-48 16,3-8-33-16,-5-2-6 16,7-2-153-16,-18 0-314 15,-11 2-326-15</inkml:trace>
  <inkml:trace contextRef="#ctx0" brushRef="#br1" timeOffset="-134802.26">32475 14315 1084 0,'0'0'999'16,"0"0"-478"-16,0 0 117 15,0 0-189-15,0 0-210 16,0 0-73-16,0 0-166 15,6-82 0-15,-9 98 0 16,-4 14 0-16,1 8 0 16,-3 10 0-16,7 9 0 15,2 3 0-15,0 2 0 16,0 4 0-16,2-4 0 0,11-2 0 16,-1-2 0-16,-2-5 0 15,-1-7 0-15,1-8 0 16,-6-10 0-16,5-12-287 15,-1-8-416-15,0-8-454 0</inkml:trace>
  <inkml:trace contextRef="#ctx0" brushRef="#br1" timeOffset="-134560.72">32826 14227 2163 0,'0'0'734'0,"0"0"-104"0,0 0-262 16,0 0-167 0,0 0-201-16,0 0 0 0,0 0 0 15,-40 141 0-15,30-73 0 16,6-2 0-16,2 6 0 16,2-6 0-16,0 2 0 15,0-10 0-15,0-5 0 16,6-7 0-16,4-6-119 15,-4-14-462-15,1-8-564 0</inkml:trace>
  <inkml:trace contextRef="#ctx0" brushRef="#br1" timeOffset="-133435.22">32240 15472 2112 0,'0'0'707'0,"0"0"-181"16,0 0-60-16,0 0-181 15,0 0-285-15,0 0 0 16,0 0 0-16,-2 0 0 15,2 36 0-15,0 8 0 16,0 2 0-16,2-3 0 16,13-5 0-16,3-8 0 15,5-8 0-15,-2-10 0 16,4-10 0-16,-2-2 0 16,-1-10 0-16,-5-16 0 0,2-10 0 15,-4 0 0 1,1-8 0-16,-1 3 0 0,-3 9 0 15,-4 10 0-15,-3 14 0 16,-3 8 0-16,-2 4 0 16,0 22 0-16,0 6 0 15,0 4 0-15,0 1 0 16,0-3 0-16,8-2 0 16,8-10 0-16,7-12 0 15,-4-6 0-15,2-4 0 16,1 0 0-16,2-18 0 15,1-6 0-15,-1 0 0 16,3 0 0-16,-4 2 0 16,-6 4 0-16,-3 8 0 0,-3 6 0 15,-5 4 0-15,-1 0 0 16,-2 5 0-16,-1 14 0 16,0 1 0-16,0 0 0 15,5-2 0-15,1-2 0 16,4-6 0-16,3-6 0 15,3-4-57-15,2 0 21 16,2-10 0-16,-1-6 28 16,0 2 7-16,-2 0 2 15,-1 6 15-15,-1 2 6 16,-3 6 23-16,-1 0 9 0,-2 0-54 16,1 2 0-1,-2 6 0-15,4-2 0 0,-1-2 0 16,5-4 0-16,2 0 0 15,2 0-23-15,3-9-97 16,-3-10-82-16,-2-7 32 16,-6-10-49-16,-1-5-76 15,-2-9 26-15,3-8 47 16,-1-6 54-16,5 0 90 16,-1-4 78-16,-1 11 136 15,-3 13 184-15,-5 16 153 16,-6 12-143-16,-2 16 0 15,0 0-153-15,-10 28-177 16,-5 18 0-16,-3 13 0 16,3 11 0-16,1 4 0 0,9 4 0 15,5-2 0-15,0-8 0 16,0-5 0-16,5-11 0 16,4-14 0-16,-2-12 0 15,-3-14 0-15,-4-12-11 16,0-14-460-16,0-16-396 15,-6-4-341-15</inkml:trace>
  <inkml:trace contextRef="#ctx0" brushRef="#br1" timeOffset="-133107">33358 15432 1980 0,'0'0'584'0,"0"0"-21"16,0 0-257-1,0 0-86-15,0 0-95 0,136-32-56 16,-100 20-44-16,-5-2-25 15,-9 0-12-15,-6-4-69 16,-10 0-24-16,-6 0-27 16,0 2-11-16,-15 6 70 15,-5 2 52-15,-1 6 3 16,4 2 18-16,1 0 47 16,5 14 57-16,5 4 49 15,4 4-14-15,2 2-14 16,0 2-25-16,13 2-32 15,11 0-26-15,3 0-11 16,0-2-31-16,2 2 0 0,-5-6 0 16,-4 5 0-16,-5-9 0 15,-7 0 0-15,-8 0-47 16,0-4-30-16,-21-2-19 16,-14-2-15-16,-44-6-121 15,13 0-346-15,-5-4-186 0</inkml:trace>
  <inkml:trace contextRef="#ctx0" brushRef="#br1" timeOffset="-132935.06">32739 15127 2602 0,'0'0'385'0,"0"0"-63"16,0 0-231-16,0 0-91 15,153-22-1097-15</inkml:trace>
  <inkml:trace contextRef="#ctx0" brushRef="#br1" timeOffset="-132763.19">33864 15633 3045 0,'0'0'385'0,"0"0"-168"0,0 0-217 16,0 0-78-1,0 0-752-15</inkml:trace>
  <inkml:trace contextRef="#ctx0" brushRef="#br1" timeOffset="-132369.25">32177 16383 955 0,'0'0'2589'16,"0"0"-2260"-16,0 0-106 16,0 0-223-16,0 0 0 15,190-45 0-15,-26 32 0 16,21 0 0-16,-29 12 0 15,-40 1 0-15,-47 0-125 16,-22 0-92-16,-7 0-160 16,-15 0-165-16,-21 5 71 15,-19 4-86-15,-61-4-54 16,-45 3 272-16,-41 2 202 16,-10 7 137-16,23-3 517 15,40-2 68-15,42 2 36 0,20-4 9 16,7-2-111-16,11 0-207 15,14 6-120-15,15-4-192 16,67-2 0-16,62 2 0 16,51-2 0-16,25-4 0 15,-9 2 0-15,-51-2 0 16,-53-4 0-16,-42 0-50 16,-25 0-251-16,-14-8-302 15,-11-6-740-15</inkml:trace>
  <inkml:trace contextRef="#ctx0" brushRef="#br1" timeOffset="-132197.03">33541 16669 3178 0,'0'0'543'0,"0"0"-304"16,0 0-239-16,0 0-20 15,0 0-1278-15</inkml:trace>
  <inkml:trace contextRef="#ctx0" brushRef="#br1" timeOffset="-110804.09">951 17486 1382 0,'0'0'616'16,"0"0"-304"-16,0 0 68 15,0 0 107-15,0 0-216 16,0 0-37-16,11-53-87 16,-11 47-21-16,0-2 15 15,0 2-141-15,0 2 0 16,0 0 0-16,0 4 0 16,0 0 0-16,-2 0 0 15,-5 10 0-15,-1 24 0 16,-2 16 0-16,-3 17 0 0,-1 17 0 15,1 2 0-15,-5 5 0 16,3-12 0-16,-3-8 0 16,5-21 0-16,2-14 0 15,5-24 0-15,4-12 0 16,2 0 0-16,0-18 0 16,0-14 0-16,0-6 0 15,0 10 0-15,0 6 0 16,0 14 0-16,10 8 0 15,12 0 0-15,9 4-8 16,10 10 2-16,5 6 1 16,3-6 4-16,0 0-32 0,-2-6-48 15,-7-6-47-15,-13-2 5 16,-11 0 69-16,-10-6 23 16,-6-12 31-16,0-4 24 15,-8-8-22-15,-9-2 8 16,-1 0-9-16,5 1-1 15,5 9 20-15,3 4 11 16,0 8 2-16,5 6 12 16,0 4-31-16,0 0 11 15,0 18-1-15,10 13 80 16,3 6-11-16,0 12-69 0,-2 9-14 16,-4-4 0-1,-3 4-10-15,-4 0 0 0,0-6-75 16,0-7-86-16,0-13-101 15,-15-19-187-15,-1-8-268 16,1-5-507-16</inkml:trace>
  <inkml:trace contextRef="#ctx0" brushRef="#br1" timeOffset="-110233.72">1125 17303 1192 0,'0'0'993'0,"0"0"-869"0,0 0 147 15,-147-68-92-15,106 56-100 16,-1 8-15-16,-2 4 32 16,-5 4 10-16,-5 22-32 15,3 6 68-15,-2 8-49 16,1 8-11-16,8 6-4 15,3 9-37-15,8 27 4 16,9 26-20-16,10 34 14 16,14 7 21-16,0-13 6 15,14-15-16-15,10-35-22 16,5-22-22-16,0-20 8 16,2-4 5-16,14-2-4 15,11 5 5-15,13-7-20 0,4-14 10 16,7-20-2-16,2-10-8 15,5-14 0-15,5-31 0 16,-5-9 0-16,-2-15 6 16,-12-10-5-16,-9-3 8 15,-12-4 0-15,-14 1 2 16,-9-1 30-16,-9-16-41 16,-9-23 0-16,-11-19 0 15,0-10 0-15,-25 5 0 16,-15 15 0-16,0 36 0 15,3 23 0-15,0 25 0 16,0 20 0-16,-15 6 0 16,-12 2 0-16,-16 10 0 15,-5 12 0-15,-6 16 0 16,-25 47-42-16,20-4-518 0,21 0-1374 0</inkml:trace>
  <inkml:trace contextRef="#ctx0" brushRef="#br1" timeOffset="-107704.33">2715 17415 2183 0,'0'0'343'0,"0"0"-91"0,0 0-22 16,0 0-115 0,0 0-68-16,52-104 28 0,-17 74 29 15,1-6 48-15,2 0 2 16,-2-4-50-16,2 0-19 15,-5-5-13-15,-2 5-46 16,-6-4 10-16,-10 8-26 16,-6 4 1-16,-9 6 10 15,0 8-20-15,-7 8 20 16,-20 10-16-16,-6 0-5 16,-5 10 0-16,-4 16-7 15,7 2 7-15,10 6 0 16,13 2-1-16,12-4 0 15,8 3-8-15,25 1-9 16,13-4 17-16,10-6-7 0,5-2 8 16,1-2-1-16,-6-4 1 15,-8-2-6-15,-9-2 6 16,-13 0 0-16,-12-2 3 16,-10 6-1-16,-4 0 5 15,-2 0 16-15,-25 8-17 16,-11 2 16-16,-9-2-16 31,-8 2 0-31,-1-2 20 0,0-3-26 0,7-10 0 16,11 0 0-16,14-7 0 15,13-6 0-15,6 0 0 16,5 0 0-16,0 0 0 16,0 0 0-16,16 0-125 15,19 0-187-15,-1 0-409 0,-2 4-308 16</inkml:trace>
  <inkml:trace contextRef="#ctx0" brushRef="#br1" timeOffset="-107141.88">3671 17201 2083 0,'0'0'500'0,"0"0"-236"16,0 0 95-1,0 0-103-15,0 0-94 0,0 0-72 16,0 0-17-16,-35-14 5 16,53 14-15-16,17 0-27 15,19 0 18-15,17 4-21 16,16-4-24-16,7 0 9 15,1 0-18-15,-5-4 0 16,-17-6-1-16,-19 2-29 16,-21 4-3-16,-18-5 3 15,-15 4 30-15,0-3 26 16,-22-6-26-16,-13-9 0 16,-10 1 6-16,1-4 2 15,1 2-8-15,7 6 12 0,9 0 18 16,12 10 0-16,9 4-30 15,6 4 0-15,0 0 0 16,26 0 0-16,14 14 0 16,7 6 0-16,4-2 0 15,1 6 0-15,-8 2 0 16,-11 5 0-16,-8 1 0 16,-16 4 0-16,-9 8 0 15,-5 2 0-15,-26 10 0 16,-6-2 0-16,-6 0 0 15,5-1 0-15,2-11 0 0,12-12 0 16,13-8-102 0,9-8-514-16,2-14-832 0</inkml:trace>
  <inkml:trace contextRef="#ctx0" brushRef="#br1" timeOffset="-106797.86">5238 17026 2074 0,'0'0'596'0,"0"0"-347"15,0 0 73-15,0 0-14 16,0 0-120-16,0 0-73 15,0 0-88-15,-116 4-12 16,74 32 42-16,-4 4 9 0,7 9-25 16,3-3-3-16,11 6-38 15,15-2 0-15,10-6 0 16,4-4 0-16,29-8 0 16,15-6 0-16,12-12 0 15,9-10 0-15,6-4 0 16,-1 0 0-16,-3-18-93 15,6-12-174-15,-18 8-226 16,-17 2-412-16</inkml:trace>
  <inkml:trace contextRef="#ctx0" brushRef="#br1" timeOffset="-106336.06">5857 17205 2529 0,'0'0'661'0,"0"0"-461"16,0 0 54-16,0 0-85 15,0 0-112-15,0 0-37 16,141-4-19-16,-68 4 17 16,14 0-18-16,6 0 0 15,5-6-8-15,0-6-31 16,-11 2-60-16,-13-7 24 15,-19 4 41-15,-18-1 1 0,-20 0 3 16,-17-4 30 0,-2 1 27-16,-27-1-18 0,-11-4 21 15,-3 4 0-15,-1 0 24 16,2 0 54-16,9 8-17 16,8 2 5-16,9 4-36 15,14 4-60-15,2 0 0 16,10 0 0-16,23 4 0 15,9 14 0-15,6 0 0 16,1 4 0-16,1 4 0 16,-10 2 0-16,-11 7 0 15,-12 1 0-15,-14 8 0 16,-3 2 0-16,-12 2 0 16,-12-4 0-16,0-2 0 0,4-4 0 15,7-14-26-15,13-20-319 16,0-4-536-16,17-8-1115 0</inkml:trace>
  <inkml:trace contextRef="#ctx0" brushRef="#br1" timeOffset="-105836.36">7251 16677 2415 0,'0'0'658'0,"0"0"-287"16,0 0-8-16,0 0-74 16,0 0-289-16,0 0 0 15,0 0 0-15,-35 27 0 16,49 18 0-16,1 14 0 16,1 3 0-16,-1 0 0 15,1 0 0-15,-1-8 0 16,4-5 0-16,-4-13 0 15,1-13 0-15,-3-6 0 16,-4-13 0-16,-2-4 0 16,-1-8 0-16,3-23 0 15,3-5 0-15,-2 0 0 16,9-4 0-16,0 8 0 16,8 2 0-16,6 8 0 15,8 8 0-15,3 6 0 0,2 8 0 16,4 0 0-16,-5 12 0 15,-7 10 0-15,-9 6 0 16,-12 6 0-16,-13 2 0 16,-4 9 0-16,-13-5 0 15,-22 0 0-15,-15 2 0 16,-2-12 0-16,-6-2 0 16,2-16 0-16,6-6 0 15,13-6 0-15,18-14 0 0,11-8-469 16,8-6-530-16</inkml:trace>
  <inkml:trace contextRef="#ctx0" brushRef="#br1" timeOffset="-105303.72">8183 16918 2227 0,'0'0'724'16,"0"0"-267"-16,0 0-91 16,0 0-44-16,0 0-322 15,0 0 0-15,0 0 0 16,7-16 0-16,33 16 0 0,20 0 0 16,31-2 0-16,34-14 0 15,0-2 0-15,-11 4 0 16,-16-4 0-16,-30 4 0 15,2-2 0-15,-5 2 0 16,-25 4 0-16,-20 2 0 16,-20-2 0-16,0-3 0 15,-25 4 0-15,-8-8-8 16,-5 3 2-16,-3 0-4 16,8 0 10-16,4 2 4 15,8 6 16-15,7 2-20 0,9 4 0 16,5 0 0-1,0 0 0-15,23 22 0 0,10 6 0 16,5 3 0-16,4 9 0 16,1 6 0-16,-8 2 0 15,-10 2 0-15,-12 6 0 16,-13-2 0-16,0 5 0 16,-27-1 0-16,-8-4 0 15,1-6 0-15,3-12 0 16,13-14 0-16,18-22-9 15,5-12-628-15,19-24-797 0</inkml:trace>
  <inkml:trace contextRef="#ctx0" brushRef="#br1" timeOffset="-104835.02">9772 16972 2549 0,'0'0'729'0,"0"0"-449"15,0 0 14-15,0 0-50 16,0 0-244-16,0 0 0 16,0 0 0-16,53-130 0 15,-48 78 0-15,-5-7 0 16,0-9 0-16,0-8 0 16,-3-4 0-16,-3 6 0 15,2 10 0-15,-1 15 0 16,0 17 0-16,3 14 0 0,-2 14 0 15,-1 4 0-15,1 0 0 16,-3 22 0-16,5 10 0 16,0 9 0-16,2 7 0 15,0 6 0-15,0 4 0 16,7 4 0-16,8 2 0 16,-1 2 0-16,1 5 0 15,-1-3 0-15,1 0 0 16,1-2 0-16,-1 0 0 15,5-12 0-15,3-5 0 16,3-13 0-16,3-8 0 16,2-16 0-16,2-12 0 15,2 0 0-15,-4-26 0 16,-2-14 0-16,-5-10-86 16,-2-39-269-16,-6 13-370 0,-9 8-313 0</inkml:trace>
  <inkml:trace contextRef="#ctx0" brushRef="#br1" timeOffset="-104672.01">9464 16744 2687 0,'0'0'690'15,"0"0"-368"-15,0 0-65 16,125 0-117-16,9-22-140 15,45-19 0-15,12-7 0 16,-20-10 0-16,-53 18-348 16,-49 8-908-16</inkml:trace>
  <inkml:trace contextRef="#ctx0" brushRef="#br1" timeOffset="-104499.94">11263 16561 3255 0,'0'0'55'0,"0"0"-55"16,0 0-960-16</inkml:trace>
  <inkml:trace contextRef="#ctx0" brushRef="#br1" timeOffset="-64964.04">15248 16431 2350 0,'0'0'589'0,"0"0"-449"0,0 0 15 16,0 0-62-16,0 0-56 15,0 0-13-15,0 0 49 16,-79 32 41-16,52-28-12 16,-4-2 3-16,-1-2-22 15,-1 0 7-15,4 0-36 16,4-10-6-16,7-4-9 15,5 0-39-15,7 2 0 16,0-2 0-16,6 6 0 16,0-2 0-16,0 2 0 15,12 4 0-15,5-2 0 16,2 2 0-16,3 4 0 16,-2 0 0-16,2 0 0 15,1 14 0-15,-4 4 0 0,-1 4 0 16,1 4 0-1,-4 2 0-15,-4 6 0 0,-4 6 0 16,-5 6 0-16,-2 2 0 16,0 2 0-16,-2 3 0 15,-12 5 0-15,-5-4 0 16,-4 0 0-16,-6-4 0 16,-2 2 0-16,-5-2 0 15,-1-6 0-15,-2-7 0 16,-1-7 0-16,3-8 0 15,1-8 0-15,5-14 0 16,4 0 0-16,2-14 0 16,5-20 0-16,5-7 0 15,5 0 0-15,6 0 0 0,4 7 0 16,0 6 0-16,14 6 0 16,7 14 0-16,4 2 0 15,4 6 0-15,2 0 0 16,5 14 0-16,0 8 0 15,0 0 0-15,1 2 0 16,3 2 0-16,-2 0 0 16,3-3 0-16,-4-1 0 15,-1-8 0-15,-3-4 0 16,-4-6 0-16,-4-4 0 16,0 0 0-16,-4-18 0 15,2-9 0-15,4-31-198 16,-7 4-416-16,-9 10-1075 0</inkml:trace>
  <inkml:trace contextRef="#ctx0" brushRef="#br2" timeOffset="-44440.97">20970 14341 316 0,'0'0'522'0,"0"0"-375"0,0 0-24 16,0 0-1-16,0 0 21 15,0 4 14-15,0-4 21 16,0 2-57-16,0-2-43 15,0 0-1-15,0 0 26 16,0 0 12-16,0 0-7 16,0 0-16-16,0 0-26 15,0 0 0-15,0 0-2 16,0-2-24-16,0-6-19 16,0-4-5-16,-2-2 5 15,-4 0 7-15,-4-2 8 0,1 2 0 16,-4 4-17-16,-1 2 16 15,-1 4-11-15,-1 4-8 16,1 0-3-16,-1 0-7 16,3 0 3-16,-1 4 5 15,1 6-14-15,1 2 6 16,4 0-4-16,1 4-2 16,1 0 6-16,4-2-5 15,0 2-1-15,2-2 6 16,0 0-5-16,0 0 0 15,0-4 0-15,10 1-1 16,1-1 9-16,1-2-9 0,1 2 0 16,1-2 1-1,1 2 0-15,3-5-1 0,-1 8 1 16,-1-5-1-16,2 2 1 16,-2 0-1-16,-5 2 0 15,0-4 6-15,-4 2-5 16,-5 0 12-16,-2 2 1 15,0-4-4-15,0 2 14 16,0-2 6-16,-16 0-9 16,1 0 1-16,-6-4-13 15,2 0 8-15,1-4-10 16,2 0 5-16,5 0 9 16,4 0 0-16,1-10 5 0,6-4-11 15,0-4-5-15,0-2 2 16,2-4-12-16,18-2 0 15,2-5 1-15,9-1-1 16,0 2-5-16,3 1 4 16,-1 2-5-16,-6 1-8 15,-2 4-14-15,-10 0-20 16,-3 2 22-16,-6 2 5 16,-6 2-3-16,0 0 8 15,0 0 2-15,-4 2 13 0,-7 2 0 16,-1-4 1-16,1 4 13 15,3 2 17-15,0 4 33 0,4 2 26 16,2 2-20 0,2 2-2-16,-2 0-7 0,2 0 0 15,0 0-11-15,-2 0-22 16,2 0-19-16,0 6-8 16,0 12 0-16,0 8 0 15,6 2 1-15,0 6 0 16,0 4 7-16,-2 4-8 15,-2 0 0-15,3 5 5 16,-3 3-5-16,2 0-1 16,0 2-5-16,3 2 6 15,-2 0-1-15,-1-8 1 16,3 1 0-16,-3-6-4 16,3-6 4-16,0-7-1 15,-3-10-42-15,1-6-35 0,-1-6-29 16,0-6-134-16,1 0-83 15,1-42 13-15,-3-2-81 16,-1-5-560-16</inkml:trace>
  <inkml:trace contextRef="#ctx0" brushRef="#br2" timeOffset="-44128.48">21180 14319 1079 0,'0'0'521'0,"0"0"-338"16,0 0-11-16,0 0-13 16,0 0-9-16,0 0 40 0,0 0 29 15,0-30-34 1,0 30-67-16,0 0-52 0,-2 10-23 16,2 6-7-16,0 8 16 15,0 2-4-15,0 4-25 16,0 1-16-16,2 1 5 15,6-4-12-15,1-2-1 16,1-4-128-16,-2-10-80 16,1-2-66-16,3-10-114 15,-4 0-208-15,1-2-360 0</inkml:trace>
  <inkml:trace contextRef="#ctx0" brushRef="#br2" timeOffset="-43768.16">21313 14329 1046 0,'0'0'747'16,"0"0"-447"-16,0 0-7 16,0 0-123-16,0 0-62 15,0 0-35-15,0 0-24 16,0 8 30-16,2 10-10 16,5 0-41-16,2 4-13 15,0-3-15-15,2-6 0 16,-2 1 2-16,2-5-2 15,-2-5 11-15,-1-3-2 16,2-1 1-16,-1 0 10 0,-5 0 54 16,0-11 10-1,2-3 11-15,-6-2-37 0,0-1-1 16,0 3 9-16,0 4-9 16,0-2 18-16,0 6 37 15,-8 2-4-15,-5 4-9 16,-5 0-49-16,-4 0-26 15,-2 0-24-15,-1 6-29 16,2 1-130-16,8-3-216 16,11-4-581-16</inkml:trace>
  <inkml:trace contextRef="#ctx0" brushRef="#br2" timeOffset="-42728.53">21596 14307 1144 0,'0'0'335'15,"0"0"-91"-15,0 0-40 31,0 0-77-31,0 0-71 0,0 0-33 0,0 0-14 16,-9-6 6-16,9 4 10 16,0 0 34-16,0-2 18 15,9 0-12-15,7-2-11 16,9-2 7-16,6-2-27 16,13-4-27-16,10 2 5 0,8-8-12 15,13 0 0 1,10-2 1-1,9-6-1-15,20-2 1 0,-12 2-1 0,4-1 2 16,-2 4 31-16,-25 9-6 16,2-7-8-16,-14 9 5 15,-16 2-5-15,-11 2 0 16,-7 5-10-16,-6-2-8 16,-2 3 9-16,0 0-8 15,-4 1-2-15,-1 0 7 16,-1 1-6-16,-8 2-1 15,-5 0 0-15,-4 0 24 16,-2 0 153-16,0 0 15 0,0 0-65 16,0 0-64-16,0 0-63 15,0 0-22-15,0 0-175 16,0 0-390-16,0 0-519 0</inkml:trace>
  <inkml:trace contextRef="#ctx0" brushRef="#br2" timeOffset="-37869.02">25905 13812 702 0,'0'0'300'16,"0"0"-164"-16,0 0-1 15,0 0-48-15,0 0-34 16,141-42-3-16,-106 32-18 15,3-2-5-15,4 0 18 16,1 2 17-16,-1-2 15 16,3 0-14-16,-1 0-22 15,1 2-11-15,4-1-9 16,0 1-14-16,2 1 2 16,2-4-9-16,3 3-19 15,0-2-1-15,-2 2-5 0,-6 2 12 16,-8 2 13-16,-9 1 28 15,-10 1 32-15,-7 1 61 16,-10 3-6-16,-2-2-9 16,0 2-59-16,-2 0-28 15,2 0-11-15,3 0-8 16,-1 0-34-16,-4 0-139 16,0 0-107-16,0 0-598 0</inkml:trace>
  <inkml:trace contextRef="#ctx0" brushRef="#br2" timeOffset="-36931.62">25174 14083 103 0,'0'0'1159'15,"0"0"-853"-15,0 0-71 16,0 0-69-16,0 0-46 16,0 0-20-16,0 0 2 15,0-31-15-15,0 27-5 16,0-1-12-16,0 1-14 0,0-2-5 15,10-1-30 1,-2 2-6-16,5-1 1 0,3 3-15 16,3 2 13-16,-4 1-13 15,1 0-1-15,-3 4 0 16,-3 7-36-16,-2 6-16 16,-4 1 15-16,-4 0-9 15,0 4 22-15,-4-2 18 16,-14 0 6-16,-5 0 25 15,-2-4 3-15,6-4-1 16,3-2 2-16,5-4-12 16,7-2 13-16,4-4-15 15,0 0 3-15,0 0-10 0,0 0-7 16,8 0-1 0,9 0 6-16,4-6-6 0,4-2 5 15,2 2-5-15,0-2-61 16,2-2-75-16,6-6-82 15,-8 4-111-15,-2-2-725 0</inkml:trace>
  <inkml:trace contextRef="#ctx0" brushRef="#br2" timeOffset="-36533.42">25450 13922 882 0,'0'0'1159'0,"0"0"-861"0,0 0 23 15,0 0-79-15,0 0-100 16,0 0-52-16,0 0-18 16,-26-34-6-16,26 34-11 15,0 0-27-15,0 0-4 16,-3 0-4-16,3 0-8 16,0 0 1-16,0 0-13 15,0 0 1-15,0 0-2 0,0 0 2 16,-2 0-1-16,2 0 0 15,-2 2 0-15,0 12 18 16,0 4 9-16,0 4-3 16,-1 6 6-16,1 2-15 15,0 7 2-15,2 1-8 16,0 4-9-16,0-6 8 16,0 0-8-16,2-4-8 15,7-6 7-15,-3-6-73 0,2-8-41 16,-2-4-207-16,-1-8-277 15,-3 0-8-15,-2-14-1029 0</inkml:trace>
  <inkml:trace contextRef="#ctx0" brushRef="#br2" timeOffset="-36094.5">25477 13962 1160 0,'0'0'257'0,"0"0"-54"0,0 0 6 16,0 0-27-16,0 0-2 15,0 0 7-15,0 0-3 16,21-26-34-16,-19 24-15 31,2 0-43-31,3 0-24 0,4-2 12 0,4 2-35 16,1 0-6-16,2-4-10 15,2 2-23-15,1 2 0 16,-2-2-5-16,-1 2 0 31,-1 2 7-31,-3-4-8 16,-3 4 1-16,-1 0 6 0,-4 0-7 16,-4 0 1-16,3 6 23 15,-3 10 21-15,0 2-11 16,-2 4-15-16,0 6-2 15,0 3 1-15,0 0-17 16,-4 0 11-16,-3 1-10 16,-2-4-1-16,2-2 9 15,3-4-10-15,0-2-31 16,-1-8-36-16,3-4-53 16,2-4-84-16,-2-4-57 15,-6 0-111-15,4 0-111 16,-4-10-1284-16</inkml:trace>
  <inkml:trace contextRef="#ctx0" brushRef="#br2" timeOffset="-35875.4">25533 14141 1213 0,'0'0'952'15,"0"0"-620"-15,0 0 5 16,0 0-101-16,0 0-98 15,0 0-65-15,0 0 9 16,29-22-4-16,0 12-36 16,9 2-21-16,7-9-7 15,1 2-14-15,1-3-78 0,0-3-165 16,-12 6-324 0,-10 2-261-16</inkml:trace>
  <inkml:trace contextRef="#ctx0" brushRef="#br2" timeOffset="-32961.03">27995 11883 396 0,'0'0'682'0,"0"0"-572"15,0 0 13-15,0 0 53 16,0 0 35-16,0 0-121 16,0 0-1-16,-33-58 7 15,31 58 24-15,2 0-22 16,0 0-37-16,0 0-27 16,0 0-12-16,0 0-20 15,20 2-1-15,11 10 11 16,13 4-11-16,12 0 4 0,11 4-5 15,10 2-5 1,10 0 4-16,23 4 1 0,21 0 0 16,21 4-1-16,6 2 2 15,-27-6 3-15,-32-4-4 16,-35-8-1-16,-8 3 1 16,7-1-8-16,1 4 8 15,1 0 1-15,-9-2 9 16,-12-2 42-16,-9-4 15 15,-6-2 6-15,-4 0-9 16,-5-4-34-16,0-2-11 16,0 0 5-16,3 0-12 0,0-2-5 15,2 0-7 1,-2 0 0-16,-3 0-28 0,-7 0-114 16,-4-2-207-16,-5 0-737 0</inkml:trace>
  <inkml:trace contextRef="#ctx0" brushRef="#br2" timeOffset="-32469.41">29123 10788 1270 0,'0'0'373'0,"0"0"-138"0,0 0 40 16,0 0-83-16,0 0-86 15,0 0-74-15,0 0-25 16,-18 36 23-16,9-4-5 16,-1 8 18-16,2 4-7 15,1 1-15-15,-1-4-9 16,0 2-12-16,4-7 0 16,2-6-36-16,0-4-141 15,2-6-76-15,0-8-101 16,0-8-981-16</inkml:trace>
  <inkml:trace contextRef="#ctx0" brushRef="#br2" timeOffset="-32031.53">29221 10939 1595 0,'0'0'343'0,"0"0"-62"16,0 0-56-16,0 0-109 15,0 0-59-15,0 0-40 16,0 0 3-16,-2-4 10 16,-3 9 10-16,0 12 30 15,-1 5-36-15,-1 0-17 16,1 3-16-16,1 2 0 16,1-1 0-16,1-4 5 15,3 0-5-15,0-4-1 16,0-2 0-16,3-4-21 15,10-2 3-15,0-4 3 0,7-6-13 16,1 0 13-16,0 0 7 16,4-6 8-16,0-12 1 15,-3-2 11-15,-5-4 42 16,0-2 32-16,-7 0 30 16,-5-2 14-16,-5 2-28 15,0 1-22-15,0 1-12 16,-11 5-38-16,-7-2-8 15,0 5-22-15,-4 2-4 16,-3 7-23-16,-2 4-53 0,-4 3-74 16,-9 8-58-1,7 10-164-15,4 0-318 0</inkml:trace>
  <inkml:trace contextRef="#ctx0" brushRef="#br2" timeOffset="-31562.76">29678 10698 601 0,'0'0'1130'16,"0"0"-883"-16,0 0 65 15,0 0-36-15,0 0-100 16,0 0-74-16,0 0-25 16,0-12-38-16,0 12-18 15,0 10-20-15,0 12 62 16,4 6 20-16,-2 10-17 15,-2 6-24-15,0 8-21 16,0 7-4-16,0 1-5 16,-6 4-11-16,-6-2 7 15,-1 0-8-15,1-2-15 0,1-4-62 16,3-4-14 0,1-6 10-16,0-5 9 0,5-9-49 15,2-6-61-15,0-6-82 16,0-8-63-16,2-8-241 0</inkml:trace>
  <inkml:trace contextRef="#ctx0" brushRef="#br2" timeOffset="-31265.63">29913 10964 1249 0,'0'0'556'0,"0"0"-331"16,0 0 109-16,0 0-68 15,0 0-84-15,0 0-81 16,0 0-18-16,0-25-16 16,-2 35-49-16,-2 9 16 15,-3 12 10-15,-1 3-20 16,0 6-6-16,2 0-11 15,-1 0-6-15,3-2-1 16,2-4 0-16,2-4-91 16,0-6-89-16,0-6-158 15,8-5-178-15,5-9-347 0</inkml:trace>
  <inkml:trace contextRef="#ctx0" brushRef="#br2" timeOffset="-30875.16">30112 11033 1661 0,'0'0'393'0,"0"0"-22"15,0 0-86-15,0 0-165 16,0 0-90-16,0 0-29 16,0 0-1-16,0 44 8 15,0-18-8-15,0 0 6 16,0 0-6-16,0-2 0 15,7-6 0-15,-1-2-7 0,6-4 6 16,3-6-36-16,1-2 16 16,3-4 21-16,2 0-9 15,1 0 9-15,-2-6-2 16,0-8 4-16,-3 0 19 16,-3-2 49-16,-5 0 42 15,-5-2 59-15,-2 2-45 16,-2-4-44-16,0 2-21 15,-4-2-28-15,-9 0-9 16,-3 0-12-16,-3 0-11 16,-4 4-1-16,-2 1-17 15,-1 8-65-15,-8 7-144 16,7 0-238-16,8 0-434 0</inkml:trace>
  <inkml:trace contextRef="#ctx0" brushRef="#br2" timeOffset="-28328.05">30956 16469 1778 0,'0'0'368'0,"0"0"-139"0,0 0 129 16,0 0-98 0,0 0-116-16,0 0-66 15,0 0-3-15,-11-10-5 0,11 10-18 16,3 0-14-16,12 0-26 16,16 0-6-1,14 0 1-15,13-4 4 16,9 4-11-16,1-4 0 15,1 2-1-15,-11 0 1 16,-10 0-29-16,-15 2-7 16,-16-4-27-16,-7 4-22 15,-10 0 10-15,0-4-36 16,-7 0-179-16,-13 0-274 16,-3-2 317-16,-1 2-247 15,0-4-87-15,1 2 92 16,1-6 489-16,-1 2 280 15,6-8-61-15,-1 1 47 0,3-2-2 16,1 1 45-16,3-9-63 16,0 5-17-16,4 0 38 15,2 4-8-15,1 6-29 16,2 6 8-16,2 2-58 16,0 4-66-16,0 0-26 15,0 0-23-15,0 0-38 16,0 0 3-16,-2 0-6 15,2 0-3-15,0 0-3 16,0 14-9-16,0 8 22 16,0 12-1-16,0 2-19 0,0 14-2 15,0-1-8 1,6 9-1-16,1-4 2 0,0 0-2 16,0-6-81-16,-1-2-81 15,1-6-49-15,4-1-141 16,-2-15-275-16,0-6-217 15</inkml:trace>
  <inkml:trace contextRef="#ctx0" brushRef="#br2" timeOffset="-27468.43">31959 16441 1761 0,'0'0'386'15,"0"0"-246"-15,0 0 36 16,0 0-49-16,0 0-66 16,0 0-36-16,0 0 38 15,-116 0 11-15,91-10 8 16,1-2-14-16,4-6 23 16,4 4 29-16,5-4-60 0,7-3 10 15,4 6-34-15,0 2-29 16,0-1 7-16,15 6-13 15,6-2 0-15,1 2 1 16,-2 4 10-16,0 4-5 16,-3 0 1-16,-3 0 1 15,-1 0 7-15,1 8-14 16,-3 6-1-16,-3-1 15 16,2 6-15-16,-4 3 1 15,1 9 7-15,-3-3-3 16,-2 6 0-16,-2-2-5 15,0 4 4-15,0 0-4 16,-13 0 0-16,-7 2 30 0,-7-2 16 16,-2 0-20-16,-2 0-2 15,-4-4-16-15,-3-1 3 16,0-5 5-16,-2-4-16 16,2-2 8-16,2-8 0 15,5-4-8-15,6-2 19 16,6-6-5-16,3 0 4 15,5-14 4-15,5-4-13 16,6-12-10-16,0 2-3 16,0-2-6-16,15-2 9 15,9 9-9-15,3 5 3 16,2 4 6-16,0 6-11 0,3 8 11 16,-3 0-6-16,0 0 6 15,-4 8 5 1,-2 10-5-16,2 1 0 0,-1 3 0 15,5-4 1-15,5 0 0 16,1 0 0-16,7-10 0 16,-1-2 4-16,1-6-5 15,-4 0-8-15,-5-14-8 16,-8 0-22-16,-11-8-13 16,-10 4-40-16,-4 1-110 15,-23 7-360-15,-3 6-436 0</inkml:trace>
  <inkml:trace contextRef="#ctx0" brushRef="#br2" timeOffset="-27061.57">30266 17267 1041 0,'0'0'952'16,"0"0"-744"-16,0 0 320 15,0 0-222-15,0 0-54 16,0 0-82-16,0 0-39 16,-65-4-23-16,67 4-33 15,20-4-47-15,17 2 4 16,13-6-32-16,11 0-24 16,9 2-59-16,-6-2-101 15,-8 4-134-15,-16 4-180 16,-25 0-59-16,-15 8-95 15,-2 6-592-15</inkml:trace>
  <inkml:trace contextRef="#ctx0" brushRef="#br2" timeOffset="-26905.41">30208 17494 1013 0,'0'0'996'16,"0"0"-737"-16,0 0 68 15,0 0-83-15,0 0-111 16,0 0-65-16,0 0-40 15,114 14-22-15,-59-23-6 16,7 0-79-16,23-9-75 16,-16 1-202-16,-11 3-376 0</inkml:trace>
  <inkml:trace contextRef="#ctx0" brushRef="#br2" timeOffset="-26538.97">30974 17120 1642 0,'0'0'367'16,"0"0"8"-16,0 0 1 16,0 0-56-16,0 0-110 15,0 0-26-15,0 0-7 0,-20 0-60 16,14 13-20-16,-1 5-11 15,0 4-31-15,4 6-2 16,3 2-16-16,0 6-37 16,0 4 0-16,0 10 0 15,8-2 0-15,-2 6 0 16,1 0 0-16,-3-1 0 16,3-3 0-16,-5-6 0 0,3-4 0 15,-1-8 0-15,-1-6 0 16,1-8-94-16,-2-4-113 15,2-6-100-15,3-8-261 16,0-8-89-16,-2-10-345 0</inkml:trace>
  <inkml:trace contextRef="#ctx0" brushRef="#br2" timeOffset="-26007.76">31184 17237 1862 0,'0'0'516'16,"0"0"-381"-16,0 0 67 15,0 0-81-15,0 0-73 16,0 0-15-16,0 0 30 16,113-42-2-16,-84 42-16 15,-4 0-17-15,-1 0 4 16,-6 6 1-16,-4 10 1 15,-8 2 1-15,-4 4-17 16,-2 2 1-16,0-2 2 16,-20 0-3-16,-2 0-6 0,-2-4-11 15,1-4 6 1,6-2-6-16,3-6 0 0,5-2 36 16,5-4 38-16,4 0-3 15,0 0 2-15,0 0-7 16,0 0-28-16,15 0-25 15,8 0 13-15,8 4-8 16,2 0-8-16,5 6-10 16,2-2 8-16,0 6-9 15,-2 4 0-15,-7 0-1 16,-4 4 0-16,-9 5 1 16,-11 1-1-16,-7-2 2 15,0 0-1-15,-14 2 0 16,-12-2 1-16,-6-4 28 15,-4-4-22-15,1-8 16 0,1-2-8 16,5-4-9-16,7-4 10 16,7 0-16-16,6 0-6 15,4 0-73-15,5-12-149 16,16-6-283-16,13 0-231 16,0 0-226-16</inkml:trace>
  <inkml:trace contextRef="#ctx0" brushRef="#br2" timeOffset="-25195.04">31897 17335 1549 0,'0'0'960'0,"0"0"-710"16,0 0 222-16,0 0-274 15,0 0-87-15,0 0-57 16,0 0 9-16,-10 98 12 15,8-58-21-15,2 0-29 16,0-1-7-16,0-11-12 16,10-6-4-16,3-8-2 15,3-6-31-15,3-8-11 16,4 0-3-16,-5-8 12 16,1-14-10-16,2-10-1 15,-2-4 16-15,-1-4-7 16,1-5 5-16,-4 9 17 15,-5 10 4-15,-2 8 9 16,-4 8 28-16,1 10 27 0,-5 0 10 16,2 10-29-16,0 12 4 15,2 8-7-15,4 2-24 16,-4-4-9-16,5-2-19 16,-1-8-62-16,4-4-9 15,-1-5 13-15,2-9 19 16,3 0 41-16,1-14 4 15,1-8 13-15,5-9 5 16,-4 3-4-16,-1-2-1 16,1 12 0-16,-6 4 18 15,-7 6 35-15,4 8 5 0,-6 0 17 16,3 8 3 0,-3 10-27-16,0 8-15 0,0 2-25 15,1-6-11-15,-2 0 0 16,1-4-35-16,1-5-13 15,-3-7 26-15,0-6-14 16,2 0 18-16,5-6 6 16,5-16 11-16,3-5 1 15,1 1-18-15,3 2-3 16,-6 6 15-16,1 6 5 16,-5 4 0-16,-3 8 1 15,0 0 18-15,0 0 25 0,-1 12-10 16,4 2-12-1,2 0-10-15,0 2-10 0,8-2 4 16,-1 0-5-16,0-5-23 16,2-5 1-16,-1-4-16 15,-2 0 17-15,-1 0 20 16,-3-4-17-16,-1-1 0 16,-1-3-24-16,1-2-16 15,-1 1-66-15,3-8-176 16,-1-1-188-16,12-14-9 15,-4 2-111-15,-6-2-326 0</inkml:trace>
  <inkml:trace contextRef="#ctx0" brushRef="#br2" timeOffset="-24960.58">32938 16976 929 0,'0'0'930'0,"0"0"-532"16,0 0 154-16,0 0-100 15,0 0-269-15,0 0-75 16,0 0 7-16,-35 64-16 15,33-16-21-15,2 7-30 16,0 3-24-16,0-6-10 16,2 2-13-16,8-4-1 15,-4-6 0-15,-1-8-4 16,-1-6-62-16,-4-7-72 16,0-14-105-16,0-9-281 15,0 0-207-15,0-9-1088 0</inkml:trace>
  <inkml:trace contextRef="#ctx0" brushRef="#br2" timeOffset="-24561.84">32963 17245 1960 0,'0'0'620'0,"0"0"-355"16,0 0-39-16,0 0-102 15,0 0-80-15,164-54-44 16,-109 40 0-16,-10-2-59 15,-3-2-71-15,-11-1 21 16,-6 1 37-16,-17 0 51 16,-6 4 21-16,-2-2 0 15,0 10 30-15,-17-2 37 16,-3 8 34-16,-3 0 8 16,2 0-10-16,0 12 7 15,6 6-9-15,6 5 10 16,6 0-28-16,3 4-7 15,3-1-4-15,19 2-26 16,5-6-8-16,0 4-26 16,2-8-7-16,-2 0 0 15,-6 0 0-15,0 0-1 16,-8 0-23-16,-4 0-37 16,-7-2-25-16,-2-2-38 15,-2 0-21-15,-25 0-21 16,-10-6-45-16,-13-4-41 15,-35-4-87-15,12 0-42 16,7-14-358-16</inkml:trace>
  <inkml:trace contextRef="#ctx0" brushRef="#br2" timeOffset="-24405.55">32481 17016 2381 0,'0'0'635'16,"0"0"-426"-16,0 0-61 16,0 0-148-16,0 0-97 15,153-40-801-15</inkml:trace>
  <inkml:trace contextRef="#ctx0" brushRef="#br2" timeOffset="-24170.61">33771 17120 1094 0,'0'0'1569'15,"0"0"-1420"-15,0 0 118 16,0 0-75-16,0 0-81 0,0 0-111 15,0 0-8 1,42 59-324-16,-42-43-603 0</inkml:trace>
  <inkml:trace contextRef="#ctx0" brushRef="#br2" timeOffset="-23764.41">32510 17870 1840 0,'0'0'629'0,"0"0"-318"15,0 0 169-15,0 0-289 16,0 0-56-16,0 0-85 16,0 0-37-16,50-28-4 15,0 20 4-15,8 3-12 16,8-8-1-16,10 5 0 16,2 2-2-16,0-2 2 15,-2 2-1-15,-12 2-6 16,-14 0 7-16,-15 0-9 15,-15 4 0-15,-13 0-15 0,-7 0-20 16,0 0-56 0,-5 0-83-16,-19 0-60 15,-5 12-118-15,-31 2-135 0,8 0 141 16,1 0-392-16</inkml:trace>
  <inkml:trace contextRef="#ctx0" brushRef="#br2" timeOffset="-23435.21">32718 17901 821 0,'0'0'354'0,"0"0"-109"15,0 0 29-15,0 0-55 16,-122 44 22-16,111-42 0 16,7 2-14-16,4-4-15 15,0 0 0-15,0 0-19 16,0 0-70-16,17 0-45 0,8 0 7 16,13-4-13-16,11-6-48 15,9 2-9-15,8-2-15 16,5-3 1-1,6 4-1-15,-6-1 0 0,-9-3 0 16,-4 4-6-16,-9 0 6 16,-11 1 0-16,-11 2 0 15,-10 6 0-15,-5-4 0 16,-3 4 1-16,-9 0-2 16,2 0 1-16,-2 0-40 15,4 0-46-15,0 0-65 16,15 0-125-16,-1 0-295 15,1 0-284-15</inkml:trace>
  <inkml:trace contextRef="#ctx0" brushRef="#br2" timeOffset="-23294.52">33605 17852 1945 0,'0'0'902'16,"0"0"-579"-16,0 0 14 15,0 0-213-15,0 0-124 16,0 0-253-16,0 0-516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4:11:13.57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1149 1831 2261 0,'0'0'488'16,"0"0"-189"-16,0 0-31 0,0 0 12 16,0 0-85-1,0 0-123-15,20-61-31 0,-20 65-17 16,0 23 1-16,-8 13 25 15,-8 12-44-15,-2 6-6 16,2 2 0-16,3-6 1 16,4-12 7-16,4-12-8 15,5-12 0-15,0-11 0 16,0-7-3-16,10 0 2 16,9-13 1-16,8-6 0 15,7-4 18-15,5 3-16 16,6 8-1-16,2 12-1 15,0 0-21-15,-7 12-12 0,-9 14-6 16,-8 9-5 0,-13 2 29-16,-10 6-6 0,0-1 21 15,-4 0 0-15,-21-2-6 16,-6-2 6-16,-4-6 9 16,-7-8-9-16,2-10 18 15,1-10-18-15,6-4-62 16,6-38-118-16,10-6-318 15,7-4-536-15</inkml:trace>
  <inkml:trace contextRef="#ctx0" brushRef="#br0" timeOffset="203.1">1203 1856 2177 0,'0'0'479'16,"0"0"-244"-16,0 0-57 15,0 0-74-15,0 0-53 16,145-94-20-16,-87 78-25 16,-6 4-6-16,-6 4-58 15,-11 8-263-15,-14 0-297 16,-15 0-101-16</inkml:trace>
  <inkml:trace contextRef="#ctx0" brushRef="#br0" timeOffset="906.55">1283 1353 1624 0,'0'0'349'0,"0"0"-112"15,0 0 23-15,-114-68-13 16,77 60-71-16,-6 4-63 15,-6 4-31-15,-5 6 20 16,-6 22-6-16,-4 12-22 16,-3 14-6-16,5 12-17 15,4 13 21-15,10 5 12 16,11 4-50-16,10 4 20 16,10 3-15-16,9-1 5 15,8-2 4-15,0 1-32 0,18-6 2 16,11-6-9-16,7-5-3 15,7-8 0-15,5-5-6 16,6-9 0-16,6-6 6 16,5-8 1-16,1-6-7 15,3-8 0-15,3-6 1 16,4-10 0-16,-2-4-1 16,-1-6 0-16,-6 0-1 15,-3-4 10-15,-6-12-9 16,-2-6 0-16,-4-2 1 15,-4-6-4-15,-1-2 3 16,0-2 0-16,-2-6 4 0,-3 0 7 16,0-5-11-1,-4-1 0-15,-4-4 0 0,-1-2 12 16,-4-4 2-16,-8 2 19 16,0-3 27-16,-10 1-28 15,-4 0-32-15,-3 0 0 16,-4 2 0-16,0-2 0 15,0-2 0-15,0 1 0 16,-14-1 0-16,-1 0 0 16,-5 0 0-16,-5 6 0 15,-4 4 0-15,-2 8 0 16,-2 8 0-16,-7 6 0 16,-2 5 0-16,-5 3 0 15,-5 4 0-15,-3 6 0 0,-3 4 0 16,-4 4 0-16,-3 0-63 15,-22 24-146-15,16 3-115 16,13-5-551-16</inkml:trace>
  <inkml:trace contextRef="#ctx0" brushRef="#br0" timeOffset="2102.62">3794 2833 586 0,'0'0'1038'0,"0"0"-771"16,0 0-10-16,0 0 71 15,0 0 4-15,0 0-66 16,0 0-63-16,-47 34-15 15,47-34 6-15,0 0-28 16,9-12-70-16,11-12-54 16,9-12-42-16,11-14-1 15,9-10-1-15,2-11 2 0,1-5 9 16,-8 0-8-16,-6 4-1 16,-12 12 6-16,-9 16-6 15,-15 18 0-15,-2 12 12 16,-2 14-2-16,-21 0-7 15,-4 20-3-15,0 14-1 16,4 6-5-16,4 2-12 16,13 2 3-16,6-2 0 15,0-4 4-15,27-3 10 16,10-6 1-16,12-3 0 16,9-1 0-16,0-1-6 15,2 2 5-15,-8 0-1 16,-13 4-31-16,-14 0 9 0,-18 2 4 15,-7 0 20-15,-29 2 24 16,-18-2-15-16,-11-2 9 16,-4-6 32-16,0-6-29 15,6-6 12-15,14-6-23 16,11-6-8-16,17 0-2 16,14-3-131-16,43-30-385 15,11 5-457-15,9 0-963 0</inkml:trace>
  <inkml:trace contextRef="#ctx0" brushRef="#br0" timeOffset="2602.66">4687 2693 2560 0,'0'0'641'15,"0"0"-346"-15,0 0 0 16,0 0-137-16,0 0-70 15,0 0-50-15,0 0-37 16,201-56 0-16,-78 50-1 16,26-1-1-16,-11 4 0 15,-24-1 1-15,-39 1-30 16,-30-1-10-16,-3 0-67 16,-6-1-13-16,-10-5 17 15,-15-3 35-15,-11-5 58 0,-2-4-8 16,-22-6 18-1,-5-2-5-15,-5-2 14 16,-1 2-4-16,6 4 44 16,5 6 40-16,8 6 44 0,9 6-34 15,7 4-34-15,0 4-49 16,9 0-16-16,24 10 0 16,12 10 0-16,6 4-2 15,7 2-4-15,-4 2 6 16,-10 0 0-16,-8 0-9 15,-16 0 14-15,-11 0-5 16,-9 2 10-16,-5 2-2 16,-19 4 43-16,-5 1-51 15,0-1 0-15,2-2 0 16,9-4-60-16,16 2-216 0,2-8-378 16,0-10-415-16</inkml:trace>
  <inkml:trace contextRef="#ctx0" brushRef="#br0" timeOffset="2978.17">6860 2332 2571 0,'0'0'509'0,"0"0"-283"16,0 0 63-16,0 0-17 16,0 0-107-16,0 0-101 15,-120-62-64-15,77 92 0 16,-4 16 0-16,-2 14 0 16,9 6 0-16,9 4 0 15,16 1 0-15,15-5 0 16,4-6 0-16,34-6 0 15,13-10 0-15,12-12 0 16,8-14 0-16,0-11 0 16,-5-7 0-16,-10 0 0 15,-11-19 0-15,-11-3-30 16,-3-14-219-16,-10 6-277 16,-2 4-431-16</inkml:trace>
  <inkml:trace contextRef="#ctx0" brushRef="#br0" timeOffset="3447.43">7397 2635 2495 0,'0'0'686'16,"0"0"-388"-16,0 0 1 16,0 0-121-16,0 0-121 15,0 0-28-15,149-25-19 16,-66 21-13-16,10-1 3 0,7-4-15 15,-2 1-24 1,-9-2-69-16,-8-1 18 0,-21 0 69 16,-18 0 14-16,-15-4 7 15,-14-1 10-15,-13-2-8 16,0-4 26-16,-4 0-28 16,-16-2-28-16,-9 2 5 15,0 4-19-15,-2 2 42 16,4 6 18-16,5 2 45 15,6 4 51-15,11 4-52 16,5 0-20-16,0 0-24 16,18 4-9-16,14 12 12 15,10 8-5-15,7 2 1 16,0 4-17-16,-7 0-9 0,-6 2 3 16,-14-2 4-16,-13 2 4 15,-9 3 13-15,-2-3-15 16,-21 2 0-16,-1-2 0 15,-2 0 0-15,1-4 0 16,7-2-17-16,18-4-275 16,0-8-465-16,0-10-533 0</inkml:trace>
  <inkml:trace contextRef="#ctx0" brushRef="#br0" timeOffset="3814.21">8981 2559 593 0,'0'0'2018'0,"0"0"-1524"0,0 0-379 15,0 0 44-15,0 0-17 16,152-49-40-16,-112 33-63 16,-7-4-6-16,-6-4-15 15,-12-2-4-15,-11-4 13 16,-4-4-8-16,-8 0 35 15,-19 0-1-15,-7 4-31 16,-8 6 22-16,-5 12-17 16,-3 10 1-16,-4 2 19 15,2 24 1-15,8 16-48 16,9 14 0-16,8 6 0 0,13 6 0 16,14-2 0-1,2-1 0-15,31-7 0 0,21-10 0 16,18-14 0-16,16-16 0 15,11-16-12-15,41-22-201 16,-24-19-256-16,-18-9-656 0</inkml:trace>
  <inkml:trace contextRef="#ctx0" brushRef="#br0" timeOffset="4346.09">9725 2428 1650 0,'0'0'544'0,"0"0"-191"15,0 0 111-15,0 0-213 16,0 0-104-16,0 0-14 16,0 0 23-16,116-22-3 15,-63 20-46-15,12-2-37 16,7-2-50-16,5-2-13 15,4-2-1-15,-4 0-6 16,-3-2-1-16,-7 2 1 16,-7-2-26-16,-11 0 19 15,-9 2 6-15,-9 0-2 16,-6 2 2-16,-10 0 1 16,-4-2 0-16,-6 0-6 0,-5-2-3 15,0-5-29-15,-9-1-8 16,-16-4 14-16,-3 0 32 15,-8 0 1-15,-2 2 33 16,7 4 43-16,4 4-22 16,12 4-17-16,8 2-38 15,7 6 0-15,0 0 0 16,13 2 0-16,12 16 0 16,8 6 0-16,3 5 0 15,-1 4 0-15,-4 7 0 16,-6 5 0-16,-7 3 0 0,-7 2 0 15,-11 0 0 1,0-2 0-16,-2-1 0 16,-16-7 0-16,-4-8 0 0,-3-4 0 15,5-9 0-15,5-6-131 16,10-13-334-16,5 0-196 16,0-2-1312-16</inkml:trace>
  <inkml:trace contextRef="#ctx0" brushRef="#br0" timeOffset="4846.02">11329 2474 2629 0,'0'0'640'0,"0"0"-449"0,0 0 10 15,0 0 66-15,11-106-99 16,3 70-168-16,-1-8 0 16,-2-10 0-16,3-27 0 15,-4-27 0-15,0-26 0 16,-6 10 0-16,-4 25 0 16,0 35 0-16,0 30 0 15,-2 4 0-15,-7 4 0 16,-2 6 0-16,0 12 0 15,1 8 0-15,0 14 0 0,-3 26 0 16,1 32 0 0,3 4 0-16,5 12 0 0,2 9 0 15,2-11 0-15,0 10 0 16,0-5 0-16,0-8 0 16,6-10 0-16,7-11 0 15,6-10 0-15,3-12 0 16,7-12 0-16,7-8 0 15,8-12 0-15,5-8 0 16,4 0-102-16,1-12-189 16,-3-16-23-16,1-28-266 15,-15 4-133-15,-12 0-806 0</inkml:trace>
  <inkml:trace contextRef="#ctx0" brushRef="#br0" timeOffset="5049.35">11126 1971 2399 0,'0'0'679'0,"0"0"-467"15,0 0 71-15,0 0-147 16,164-34-8-16,-76 28-89 16,11 2-39-16,-4 2 0 15,-8 0-36-15,-11 2-122 16,-18 0-58-16,-21 0-65 15,-30 0-93-15,-7 0-217 16,-7-2-877-16</inkml:trace>
  <inkml:trace contextRef="#ctx0" brushRef="#br0" timeOffset="8707.14">13898 439 1590 0,'0'0'338'16,"0"0"-132"-16,0 0 26 0,0 0 17 16,0 0 32-16,0 0-92 15,-15-22-92-15,13 22-32 16,2 0-2-16,-2 0 19 16,2 0-34-16,-3 0-11 15,3 8-7-15,-3 14 11 16,3 8 44-16,0 10 5 15,0 10-28-15,0 6-2 16,0 6-27-16,6 2-12 16,4 7-3-16,3 1-12 15,1 4-5-15,1 4 6 16,1 7-7-16,5 17 9 16,0 22-7-16,4 27 7 15,0 9 0-15,-3-1-9 16,-7-3 0-16,-8-9 0 0,-3 3 1 15,-4-2-2-15,0-1 1 16,0-3 0-16,0 3-6 16,0 9 7-16,-4 4-1 15,0 9 9-15,4 5-9 16,0 1 6-16,0 5-6 16,0-3-5-16,6-3 4 15,1 2 1-15,0 3-1 16,-1 1 1-16,-1-1 0 15,-1-7 11-15,0-5-11 0,2-9 0 16,-4-11-8-16,0-13 5 16,-2-12 2-16,0-23 1 15,0-19 0-15,0-20 6 16,0-6-6-16,0 8 0 16,0 4 12-16,0 4-11 15,0-9 11-15,0-9-2 16,0-10-9-16,0-4 7 15,0-8-1-15,2-6 4 16,2-4-5-16,1-6-5 16,-1-3-2-16,3-8-18 15,2-5-33-15,2 0-50 16,11-20-186-16,-4-8-358 0,0-4-625 0</inkml:trace>
  <inkml:trace contextRef="#ctx0" brushRef="#br0" timeOffset="8879.11">14438 6623 1612 0,'0'0'1466'15,"0"0"-927"-15,0 0-355 16,0 0-115-16,0 0-69 16,0 0-217-16,0 0-607 0</inkml:trace>
  <inkml:trace contextRef="#ctx0" brushRef="#br0" timeOffset="20276.75">8379 13892 2027 0,'0'0'610'16,"0"0"-504"-16,0 0 146 15,0 0-56-15,0 0-89 16,0 0-77-16,-46-80-30 15,46 66-121-15,-8 4-517 0</inkml:trace>
  <inkml:trace contextRef="#ctx0" brushRef="#br0" timeOffset="21570.95">1684 11937 1857 0,'0'0'328'16,"0"0"-86"-16,0 0-37 16,0 0-114-16,0 0-38 15,69-112 26-15,-40 76 31 16,2-2 11-16,0-5-14 15,1 3-20-15,-3 2-1 16,-2 4 3-16,-6 6-50 16,-5 6-17-16,-5 8-21 15,-7 6-1-15,-4 4 15 16,0 4 2-16,0 0 2 16,-13 2-18-16,-9 14-1 0,-3 6-1 15,-1 6-8 1,4 6 3-16,3 2 6 0,13 2 0 15,6-1 13 1,0-5-4-16,22-3-3 0,12-4 3 16,6-7-9-16,9-4-5 15,-1-6 3-15,0-2 1 16,-8 0 1-16,-9-2-6 16,-11 4 6-1,-11 2 9-15,-9 2-9 16,0 6 10-16,-27 6 8 0,-9 0-6 15,-8 0 20-15,-5-2-10 16,3-2 1-16,3-8 1 16,11-4-24-16,10-8 0 15,13-6-154-15,9-14-460 16,0-1-513-16</inkml:trace>
  <inkml:trace contextRef="#ctx0" brushRef="#br0" timeOffset="22211.51">1965 11271 1363 0,'0'0'664'0,"0"0"-392"15,0 0 87-15,0 0-59 16,-143-68-119-16,112 62-106 16,-3 6 14-16,-1 0 20 15,-5 2-22-15,-3 22 6 16,-1 8 1-16,-1 9 1 16,1 10-28-16,6 6-31 15,3 5 5-15,8 4-16 16,6 2-16-16,11 4 9 15,10 3-18-15,0-1 6 0,6 0 4 16,21-4-10-16,6-2 0 16,5-5 0-16,6-4 1 15,5-6 1-15,7-5-2 16,2-8 0-16,7-8 0 16,2-10-5-16,1-6 5 15,1-10 0-15,-1-6-1 16,-1 0 1-16,-5-10-18 15,-2-12 9-15,-2-4 8 16,-5-6 2-16,1-2 0 16,-5-4-1-16,2-3 2 15,-4-2-2-15,-3-1 1 16,-1-1-1-16,-8-1 18 16,-8-2-17-16,-4-2 38 0,-12-2 6 15,-7-2-19-15,-4-4-26 16,0-3 0-16,-11-3 0 15,-13-2 0-15,-6-2 0 16,-5 2 0-16,-8 4 0 16,-1 3 0-16,-8 7 0 15,-4 6 0-15,-1 10 0 16,-30 12-167-16,11 10-460 16,7 12-778-16</inkml:trace>
  <inkml:trace contextRef="#ctx0" brushRef="#br0" timeOffset="25470.12">3222 11707 658 0,'0'0'281'15,"0"0"-65"-15,0 0-9 16,0 0-61-16,0 0-58 16,0 0-55-16,0 0-17 15,-61 11-1-15,54-7-14 16,3 3 11-16,-1-3 63 15,1-1 23-15,-2-3 69 16,-1 0 33-16,-5 0 32 16,-3 0-28-16,-5 0-91 15,-1 0-11-15,2 0-32 0,-1 0-52 16,1-1 4-16,4 1-2 16,7-2-8-16,0 2 55 15,4 0 0-15,4 0 19 16,0 0 7-16,0 0-38 15,0 0 2-15,4 0-17 16,27 0-2-16,21 2 59 16,42 7-20-16,53 4-26 15,60-5-8-15,31-4-10 16,21-4 6-16,3 0-18 16,-9-2-12-16,-1-7 0 15,-12 2-8-15,-19 0-2 16,-28 3 1-16,-41 3 0 0,-43 1-1 15,-40-3 1-15,-22 3 0 16,-7-1-1-16,-6 1-1 16,-10-2 2-16,-15 2 7 15,-7 0 4-15,-2 0 10 16,0 0-21-16,0 0 2 16,0 0-2-16,0 0-43 15,0-4-5-15,-9-7-1 16,-11 0-29-16,-4-7 36 15,-5-7 15-15,-5 1 26 16,1 0 1-16,0 0-9 16,4 4 9-16,4 4 18 15,8 6 31-15,7 4 22 0,3 4-23 16,7 2-20-16,0 0-28 16,5 2-1-16,20 16-1 15,8 8 2-15,7 6 0 16,0 5 13-16,-2 4-12 15,-7 1-1-15,-8 1 0 16,-12-1-3-16,-11 0 2 16,0-2 1-16,-21-2 0 15,-14-2 13-15,-5-2-13 16,-3-4 0-16,5-2-131 16,5 0-207-16,14-10-411 15,9-5-715-15</inkml:trace>
  <inkml:trace contextRef="#ctx0" brushRef="#br0" timeOffset="25907.62">6779 11570 1631 0,'0'0'583'16,"0"0"-244"-16,0 0 164 0,0 0-261 16,0 0-69-16,0 0-83 15,0 0-51-15,-118-12 6 16,72 38 15-16,-6 10-28 15,6 6-10-15,5 7 4 16,12 1-14-16,14 1 19 16,15-2-17-16,2-5 13 15,32-6 1-15,15-8-19 16,11-8 8-16,9-7-17 16,2-10 1-16,0-5-10 15,-3 0 3-15,-13-4-51 16,-10-10-66-16,-21-12-92 0,-13 4-244 15,-11 2-354-15</inkml:trace>
  <inkml:trace contextRef="#ctx0" brushRef="#br0" timeOffset="26472.24">6779 11209 1480 0,'0'0'323'15,"0"0"-84"-15,-131-28 72 0,67 24-100 16,-3 4-55 0,-3 0-39-16,1 24-32 0,5 8 26 15,-1 14 22-15,5 11-16 16,6 8-14-16,10 10-33 15,9 5-14-15,10 6-1 16,13 5-32-16,10 1 10 16,2-6-12-16,21-4-15 15,14-6 10-15,14-8-16 16,7-5 1-16,9-9 5 16,4-6 0-16,2-8-4 15,5-12 13-15,1-8-14 16,2-12 17-16,-4-8-12 0,4 0-6 15,-4-8 24 1,1-14-24-16,-1-6 9 0,0-6 16 16,-7-8-8-1,-3-4 31-15,-7-3-26 0,-10-2-4 16,-7-2 18-16,-7-1-21 16,-13-2 11-16,-7-2 23 15,-10-2-16-15,-4-2 3 16,0-5-19-16,-24-1-17 15,-10 0 0-15,-10 0 0 16,-7 1 0-16,-10 12 0 16,-5 9 0-16,-7 11 0 15,-6 17-60-15,-27 14-174 16,16 4-352-16,18 0-632 0</inkml:trace>
  <inkml:trace contextRef="#ctx0" brushRef="#br0" timeOffset="29411.62">7446 12196 1766 0,'0'0'293'0,"0"0"-121"15,0 0 50-15,0 0-52 16,0 0-93-16,0 0-53 15,6 16 57-15,13 10 52 16,2 10 52-16,8 8-23 16,5 12-45-16,1 10 9 15,8 10-33-15,11 27 12 16,12 21-23-16,18 27-23 16,6 7-11-16,-1-2-6 15,-2-9-14-15,-4-17 10 16,2-4-25-16,-4-3-2 15,0-9-5-15,-14-18-6 16,-16-18-1-16,-15-17 1 0,-5-7 0 16,0 4 7-16,0 4-6 15,3 0 1-15,-10-12-2 16,-2-14 0-16,-6-9-2 16,-5-14-4-16,-4-4 6 15,-3-9 5-15,-1 0-5 16,-1 0-45-16,-2-9-102 15,0-10-189-15,-16 2-299 16,-6 3-172-16</inkml:trace>
  <inkml:trace contextRef="#ctx0" brushRef="#br0" timeOffset="29636.6">8390 14368 1498 0,'0'0'826'0,"0"0"-579"15,0 0 129-15,0 0-89 0,0 0-116 16,0 0-63-16,0 0-57 16,5-61-21-16,10 61-3 15,6 0-26-15,0 12 6 16,6 8-6-16,4 5 5 16,3-3 2-16,2-3-8 15,0-2-7-15,3-7-7 16,-1-6-107-16,1-4-77 15,-2-6-271-15,-10-10-156 16,-12-8-15-16</inkml:trace>
  <inkml:trace contextRef="#ctx0" brushRef="#br0" timeOffset="29870.95">8805 13942 1646 0,'0'0'638'15,"0"0"-148"-15,0 0-19 0,-31-110-212 16,22 90-27-16,2 10-53 15,0 8-65-15,-1 2-47 16,-3 10-67-16,-1 22 0 16,-1 14 0-16,1 12 0 15,6 8 0-15,2 5 0 16,1 1 0-16,3-2 0 16,0-2 0-16,0 0 0 15,-2-3-15-15,-2 11-345 16,0-16-504-16,-2-12-898 0</inkml:trace>
  <inkml:trace contextRef="#ctx0" brushRef="#br0" timeOffset="30574.6">9291 14436 1568 0,'0'0'798'0,"0"0"-531"16,0 0 110-16,0 0-99 16,0 0-83-16,0 0-84 15,0 0-14-15,-121-91-8 16,81 91-31-16,-9 6 14 15,-7 20-31-15,-2 11 16 16,-2 8 31-16,0 14-88 16,4 5 0-16,5 8 0 15,6 4 0-15,10 5 0 16,8-3 0-16,10 2 0 16,10-2 0-16,7-2 0 15,0-4 0-15,15-4 0 16,14-3 0-16,7-3 0 15,7-6 0-15,3-2 0 16,8-6 0-16,6-3 0 0,5-9 0 16,3-10 0-16,5-8 0 15,6-12 0-15,-2-6 0 16,4 0 0-16,-3-14 0 16,-4-10 0-16,-3-2 0 15,-7-10 0-15,-2-3 0 16,-6-3 0-16,-4-2 0 15,-3-6 0-15,-7 2 0 16,-4-6 0-16,-7 0 0 16,-6-3 0-16,-10-1 0 15,-5-4 0-15,-8-2 0 0,-2-6 0 16,-9-2 0 0,-16-4 0-16,-10-1 0 0,-10-3 0 15,-7 0 0 1,-7 4 0-16,-9 4 0 0,-5 11 0 15,-10 15 0-15,-1 10 0 16,-5 20 0-16,-2 16 0 16,4 4 0-16,-25 52-248 15,25-2-346-15,16 2-567 0</inkml:trace>
  <inkml:trace contextRef="#ctx0" brushRef="#br0" timeOffset="31012.05">9164 15049 2008 0,'0'0'710'0,"0"0"-377"16,0 0-42-16,0 0-120 15,0 0-102-15,0 0-33 16,0 0-8-16,53 16-1 16,-24-16 2-16,6 0-28 15,2 0 8-15,-4-14 4 16,-7-10-13-16,-6-6 23 16,-11-4-8-16,-7-6 34 15,-2-4 23-15,-9 2-46 0,-15 3-11 16,-7 11 9-16,-7 10-8 15,-4 10 22-15,-3 8-11 16,1 10 0-16,2 25 12 16,5 13-39-16,14 8 0 15,9 8 0-15,14 0 0 16,0-2 0-16,31-8 0 16,12-5 0-16,12-13 0 15,9-14 0-15,13-12 0 16,7-10 0-16,23-32-80 15,-20-8-420-15,-18-6-870 0</inkml:trace>
  <inkml:trace contextRef="#ctx0" brushRef="#br0" timeOffset="32347.77">10077 14600 841 0,'0'0'646'0,"0"0"-371"16,0 0-1-16,0 0 67 15,0 0-59-15,0 0-36 16,0 0-65-16,0 0-29 16,0 0-27-16,0-4-23 15,0-4 12-15,16-4-42 0,13-10-43 16,11-6-17-16,18-4-12 15,13-12-1-15,34-15 1 16,37-17 0-16,43-32 3 16,16-12-3-16,3-3 0 15,-7 7-1-15,-16 14 11 16,-6 6-10-16,-3 1 20 16,-10 1 1-16,-4-4 6 15,-4-4-26-15,-7-3 0 16,-6 1 10-16,-24 18-10 15,-27 16-1-15,-24 17 0 16,-10 13 0-16,0-2 4 16,-2 0-4-16,-6 2 0 0,-13 12 1 15,-16 8 5-15,-7 6 0 16,-6 6-6-16,-4 2 1 16,-2 4-3-16,3 0 2 15,-3 2 0-15,0 0-7 16,0 0 13-16,0 0-6 15,0 0 0-15,0-2 0 16,0 2 4-16,0-4-4 16,0-2-12-16,0-2 11 15,-5-2-15-15,-1 0 16 16,-2-2-23-16,0 0 14 16,-7-1 2-16,-8 3 4 15,-4 2 3-15,-4 2-8 0,-4 1 14 16,-1 1-6-1,-5 1 0-15,1 2-2 0,-2 1-5 16,0 0 14-16,2 0 1 16,4 0 43-16,7 0-45 15,11 0 39-15,9 0-3 16,9 1-27-16,0 6 12 16,25 1-11-16,15 2 28 15,16-2 0-15,10-2-43 16,5-2 11-16,4-3-12 15,-4 2 0-15,-11-3-1 16,-13 0 1-16,-14 0 0 16,-18 0 0-16,-8 2 10 15,-7 4-1-15,0 4-9 16,-4 10 6-16,-12 10 26 16,0 10-32-16,1 6 0 0,1 6 0 15,4 5 0-15,3 1 0 16,3-3 0-16,-1 2 0 15,5-7 0-15,0-6 0 16,0-10 0-16,0-8 0 16,9-10-72-16,-2-16-134 15,-1 0-374-15,-2-10-679 0</inkml:trace>
  <inkml:trace contextRef="#ctx0" brushRef="#br0" timeOffset="32972.91">14212 11725 1530 0,'0'0'535'0,"0"0"-225"0,0 0-6 16,0 0-28 0,-144-53-74-16,84 53-64 0,-7 0-17 15,-1 22-13-15,-1 10-8 16,3 11 10-16,3 13-46 15,5 10-4-15,10 8 3 16,7 4-19-16,12 5 11 16,12-1-16-16,12 0-18 15,5-2-5-15,11-2-16 16,23-1 0-16,11-5 0 16,7-6 0-16,11-8 0 15,3-6 0-15,4-10 0 16,3-7 0-16,4-13 0 0,-2-8 0 15,3-10 0 1,2-4 0-16,-1-7 0 0,-2-15 0 16,-1-6 0-16,-5-6 0 15,-6-8 0-15,-5-4 0 16,-8-4 0-16,-10-8 0 16,-9-4 0-16,-8-7 0 15,-10-3 0-15,-10-6 0 16,-5-4 0-16,0-3 0 15,-23-2 0-15,-10-2 0 16,-14 5 0-16,-6 10 0 16,-15 14 0-16,-7 21 0 0,-23 25 0 15,0 14 0 1,-45 63-60-16,23 7-425 0,29 2-530 0</inkml:trace>
  <inkml:trace contextRef="#ctx0" brushRef="#br0" timeOffset="33379.71">14303 11981 1868 0,'0'0'683'16,"0"0"-335"-16,0 0 9 16,0 0-68-16,0 0-142 15,0 0-75-15,0 0-2 16,-13 40 1-16,-2 7-4 15,-1 7-19-15,8 6-15 16,3 2 10-16,5 0-43 16,0 0 0-16,0-6 0 15,15-4 0-15,6-9 0 16,0-9 0-16,8-10 0 16,0-10 0-16,2-14 0 0,3 0-63 15,-5-20-98 1,-2-14-106-16,-11-35-91 0,-10 9-264 15,-6 6-298-15</inkml:trace>
  <inkml:trace contextRef="#ctx0" brushRef="#br0" timeOffset="33542.08">13991 12280 1549 0,'0'0'716'15,"0"0"-208"-15,0 0-192 0,0 0-10 16,0 0-57-16,166-2-164 15,-75-12-85-15,30-12-25 16,-21 4-230-16,-27 0-785 0</inkml:trace>
  <inkml:trace contextRef="#ctx0" brushRef="#br0" timeOffset="41705.56">15986 1626 1370 0,'0'0'565'16,"0"0"-228"-16,0 0 7 15,0 0-10-15,0 0-111 16,0-22-37-16,0 20-36 16,0 0 9-16,0 0-29 0,0-2 11 15,-4-4-36-15,-3-4-53 16,1 0-52-16,-2 0 0 16,6-2 0-16,2 2 0 15,0 0 0-15,14-1 0 16,13 6 0-16,4 3 0 15,4 4 0-15,1 0 0 16,-5 10 0-16,-2 12 0 16,-6 6 0-16,-8 4 0 15,-11 8 0-15,-4 6 0 16,-6 4 0-16,-26 7 0 16,-5-2 0-16,-8 2-12 15,1-5 12-15,-2-2 0 0,9-8-2 0,8-8 10 16,9-10-8-16,6-6 0 15,6-10 0-15,8-4 3 16,0-2-3-16,0-2 0 16,15 0 3-16,14 0-3 15,16 0 0-15,8-12 0 16,12-4 0-16,6-2 0 16,2 2 0-16,-6 2 0 15,-7 0 0-15,-15 4 0 16,-13 4 0-16,-17 0 0 15,-6 4 0-15,-7 0 0 16,-2 2 0-16,0 0 0 0,0 0 0 16,3 0 0-16,3 0-129 15,9 2-50-15,24-2-197 16,-2 0-476-16,1 0-1109 16</inkml:trace>
  <inkml:trace contextRef="#ctx0" brushRef="#br0" timeOffset="41846.42">16966 1987 2141 0,'0'0'704'15,"0"0"-468"-15,0 0-113 16,0 0-123-16,0 0-117 16,0 0-771-16</inkml:trace>
  <inkml:trace contextRef="#ctx0" brushRef="#br0" timeOffset="49366.8">3480 10669 1936 0,'0'0'382'15,"0"0"-87"-15,0 0 78 0,0 0-162 16,0 0-113-1,0 0-48-15,6-14 3 0,-4 35 2 16,6 9 29-16,-2 10-15 16,-1 8-7-16,-1 4-19 15,-2 1 20-15,-2-2-31 16,0 0-13-16,0-5 4 16,0-8-22-16,0-4-2 15,0-10-30-15,0-6-146 16,0-14-139-16,4-4-573 15,3 0-747-15</inkml:trace>
  <inkml:trace contextRef="#ctx0" brushRef="#br0" timeOffset="49732.4">3756 10830 2107 0,'0'0'763'0,"0"0"-457"0,0 0 3 0,0 0-168 16,0 0-93-16,0 0-18 15,0 0-30-15,0 74 33 16,0-35-4-16,0-2-20 16,0 2 10-16,0-5-19 15,9-6 1-15,2-8 4 16,7-6 1-16,2-6-12 16,7-8 3-16,4 0 3 15,-2-12 5-15,0-12-5 16,-5-4 0-16,-6-5 19 15,-9-3-8-15,-7-1 50 16,-2-4 8-16,-4 3-18 16,-16 6 32-16,-7 6-83 0,-2 10 0 15,-4 12 0-15,-6 4 0 16,2 4 0-16,-1 32-141 16,7-2-176-16,13-5-529 15</inkml:trace>
  <inkml:trace contextRef="#ctx0" brushRef="#br0" timeOffset="50139.23">4248 10439 1955 0,'0'0'666'0,"0"0"-186"0,0 0-128 16,0 0-81-16,0 0-115 15,0 0-91-15,0 0-16 16,0 28-14-16,0 8 32 16,0 12-67-16,3 6 0 15,1 9 0-15,2 3 0 16,4 6 0-16,-1 2 0 15,1 3 0-15,0-1 0 16,-1-4 0-16,-1-4 0 16,-1-6 0-16,0-8 0 0,-2-7 0 15,-3-11 0-15,0-10 0 16,-2-8 0-16,2-11 0 16,-2-4-81-16,0-3-105 15,0-26-134-15,-4-9-546 16,-3-2-532-16</inkml:trace>
  <inkml:trace contextRef="#ctx0" brushRef="#br0" timeOffset="50404.73">4583 10669 2090 0,'0'0'833'0,"0"0"-471"0,0 0 98 15,0 0-288-15,0 0-109 16,0 0-42-16,0 0-21 16,6 17 1-16,1 15 43 15,2 8-13-15,-4 10-12 16,1 6-19-16,-4 1 0 16,-2 1 0-16,0-2 0 15,0-6 0-15,0-8 0 16,0-8-8-16,0-10-158 15,0-18-128-15,0-6-372 16,7 0-261-16</inkml:trace>
  <inkml:trace contextRef="#ctx0" brushRef="#br0" timeOffset="50779.75">4843 10756 1986 0,'0'0'916'0,"0"0"-688"15,0 0-11-15,0 0-103 16,0 0-18-16,0 0-48 16,0 0-12-16,31 143-18 15,-23-98 1-15,-2-3-8 16,1-2-11-16,1-5-1 16,4-9 0-16,-1-10 1 0,4-8 8 15,5-8-7 1,3 0 10-16,2-8 4 0,-2-16-15 15,2-8 12 1,-5-3 12-16,-5-5 27 0,-3 0 33 16,-10 0-5-16,-2 2-5 15,0 4-24-15,-11 4-50 16,-11 6 0-16,-7 8 0 16,-6 6 0-16,-6 10 0 15,1 0-23-15,-12 8-203 16,10 12-370-16,11-4-1149 0</inkml:trace>
  <inkml:trace contextRef="#ctx0" brushRef="#br0" timeOffset="56099.25">8143 12530 1795 0,'0'0'574'0,"0"0"-323"0,0 0 106 16,0 0-120-1,0 0-65-15,0 0-90 0,22-54-29 16,3 44 40-16,2 2 1 15,2 3-8-15,2 2-40 16,0 3-16-16,-4 0-10 16,-3 3-20-16,-4 15-1 15,-6 8 1-15,-5 3 0 16,-7 6 2-16,-2 3-2 16,-7 0-1-16,-17-2 0 15,-5-2-15-15,0-6 16 16,4-8-1-16,8-6 2 0,5-8 14 15,10-3-14 1,2-3 19-16,0 0 10 16,16 0-30-16,17-7 1 0,9-7-1 15,8 0 0-15,0 0-1 16,2 0-2-16,-5 0 2 16,-7 4-32-16,-5 0-170 15,-10 4-356-15,-10 0-510 0</inkml:trace>
  <inkml:trace contextRef="#ctx0" brushRef="#br0" timeOffset="56443.07">8853 12308 1572 0,'0'0'779'0,"0"0"-463"16,0 0 66-16,0 0-85 15,0 0-21-15,0 0-78 16,0 0-89-16,21-80-41 16,-21 90-26-16,0 18-12 15,-9 12-3-15,-3 12-27 16,2 11 0-16,-1 6 0 16,-1 6 0-16,3 1 0 15,3-4 0-15,2-2 0 16,1-6 0-16,3-10 0 15,0-5 0-15,0-9 0 16,0-10 0-16,0-10-59 0,0-12-158 16,0-8-249-1,0 0-337-15</inkml:trace>
  <inkml:trace contextRef="#ctx0" brushRef="#br0" timeOffset="56866.78">9069 12522 1580 0,'0'0'865'15,"0"0"-514"-15,0 0-5 16,0 0-87-16,0 0-69 16,0 0-67-16,0 0-55 0,106-104-41 15,-84 104 9 1,-2 0-21-16,0 12-5 0,-5 11-10 15,1 4 2-15,-7 8-4 16,-7 5 2-16,-2 2-4 16,0 2 3-16,-17-2 1 15,-8 0 0-15,-4-6 7 16,2-6-5-16,5-6 8 16,4-6 31-16,10-5 5 15,5-9 13-15,3-4-37 0,0 0 4 16,27 0-8-1,8-3-18-15,12-8 0 0,5-4 0 16,-2 1 0-16,-2 0 0 16,-11 4 0-16,-10 5 0 15,-9-2 0-15,-9 7 0 16,-7-2 0-16,-2 2 0 16,0 0 0-16,0 0 0 15,2 0-56-15,1 0-155 16,7-4-160-16,2 0-555 15,-1-2-1316-15</inkml:trace>
  <inkml:trace contextRef="#ctx0" brushRef="#br0" timeOffset="57038.71">9794 12773 2123 0,'0'0'541'16,"0"0"-472"-16,0 0-69 15,0 0-186-15,0 0-724 0</inkml:trace>
  <inkml:trace contextRef="#ctx0" brushRef="#br0" timeOffset="60233.53">10837 13186 1704 0,'0'0'530'16,"0"0"-268"-16,0 0 63 16,0 0-77-16,0 0-70 15,0 0-85-15,-7-86 1 16,23 72 25-16,2 0 2 16,3 2-29-16,6 2-38 15,2 4-5-15,2 2-25 16,-2 4-12-16,0 0-9 15,-8 16-3-15,-6 10-6 16,-8 8 6-16,-7 8-2 0,0 3 2 16,-20 3 1-1,-9-1-1-15,-2-2 5 0,0-3-5 16,2-8-1-16,8-8 1 16,8-10 0-16,7-6 6 15,6-8-6-15,0-2 1 16,15 0 18-16,18-14-18 15,12-10-1-15,8-4 0 16,5-4 1-16,2 0 3 16,-2 4-4-16,-8 2-27 15,-10 3-48-15,-11 8-94 16,-11 4-40-16,-9 5-110 0,-9 2-185 16,0 0-116-1,0 3-551-15</inkml:trace>
  <inkml:trace contextRef="#ctx0" brushRef="#br0" timeOffset="60577.25">11329 12715 1696 0,'0'0'683'0,"0"0"-362"16,0 0 39-16,0 0-93 15,0 0-104-15,0 0-86 16,0 0-11-16,-8 14 39 16,8 18-8-16,13 6 1 0,3 6-58 15,-1 7 2-15,1 1-12 16,1 0-21-16,-1 2 33 16,2-4-42-16,0 1 0 15,-3-6 0 1,3-3 0-16,-5-3 0 0,-1-7 0 15,-1-4 0-15,-5-6 0 16,-2-6 0-16,-1-6-11 16,-3-2-64-16,0-6-159 15,0-2-60-15,0-6-342 16,-7-12-696-16</inkml:trace>
  <inkml:trace contextRef="#ctx0" brushRef="#br0" timeOffset="61202.17">11880 12717 1416 0,'0'0'669'0,"0"0"-345"16,0 0-47-16,0 0-25 16,0 0-89-16,0 0-60 15,0 0-17-15,0-58 11 16,-10 48 23-16,-11 0-66 16,-6 0 12-16,-9 4 6 0,-5 4-41 15,0 2 16-15,-1 0-17 16,1 16-18-16,7 6 33 15,8 8-38-15,8 2-5 16,10 2 17-16,8 0-17 16,0-4-2-16,6-6 1 15,16-8 8-15,5-7-2 16,4-9-6-16,2 0 7 16,4-17 15-16,-2-9-17 15,-2-8 1-15,-4-2 8 16,-4 0 2-16,-5 4 34 0,-7 4-35 15,-2 8 25-15,-6 8-41 16,-1 6 0-16,-4 6 0 16,0 0 0-16,0 0 0 15,0 18 0-15,2 10 0 16,0 6 0-16,1 6 0 16,0 4 0-16,-3 3 0 15,2 0 0-15,0 0 0 16,2 1 0-16,0-4 0 15,1-4 0-15,1-4 0 16,2-10 0-16,-2-6 0 16,1-12 0-16,-7-8-197 15,0-18-553-15,0-8-1433 0</inkml:trace>
  <inkml:trace contextRef="#ctx0" brushRef="#br0" timeOffset="63632.33">16046 11965 620 0,'0'0'301'16,"0"0"-87"-16,0 0 37 15,0 0-51-15,0 0-41 16,0 0 33-16,0 0 41 16,0-44 78-16,0 32-4 15,0 2 8-15,0-2-36 16,0 0-54-16,0 0-45 16,0 2-27-1,0 4-42-15,0 2-66 16,0 4-45-16,0 0 0 15,0 8 0-15,0 20 0 0,0 12 0 16,0 10 0 0,9 9 0-16,2 0 0 0,-2 4 0 15,0-3 0-15,0-2 0 16,-4-6 0-16,-1-4 0 16,-4-8 0-16,2-5 0 15,-2-10 0-15,0-7 0 16,0-10 0-16,2-8-207 15,-2-11-255-15,2-14-550 0</inkml:trace>
  <inkml:trace contextRef="#ctx0" brushRef="#br0" timeOffset="64413.5">16445 11909 1207 0,'0'0'554'16,"0"0"-248"-16,0 0 64 16,0 0-38-16,0 0-92 15,0 0-144-15,0 0-53 16,-18-14-16-16,7 18-13 15,2-2 4-15,5 0 4 16,2-2 19-16,2 0 54 0,0 0-21 16,0-12-23-16,6-4-9 15,9 0 1-15,8-4 17 16,4 4-9-16,2 0-12 16,2 3 6-16,0 6-13 15,2 0-13-15,-3 7-1 16,1 0-18-16,-4 3 0 15,-3 15 0-15,-4 6 1 16,-4 4 6-16,-10 4-7 16,-6 2 1-16,0 0 5 15,-2-2-6-15,-18-4 0 0,-5 0 0 16,-6-4 1 0,0-2 6-16,-3-1-6 0,5-7-1 15,8-3 0-15,5-4 1 16,7-6-1-16,5 2 7 15,4-3-6-15,0 0 22 16,2 0-6-16,19-4-4 16,6-4 9-16,9-2-21 15,5 2 7-15,-2-1 1 16,3 4-8-16,1 5 11 16,-5 0-12-16,-3 0 0 15,-3 4 2-15,-8 14-1 16,-3 4-1-16,-8 3 0 15,-7 4-2-15,-6 3 1 16,0 0 2-16,-4 2-1 0,-16-4 14 16,-6-2-13-1,-10-2 12-15,-3-6 0 0,0-4 10 16,-3-6 30-16,1-4-53 16,1-6 0-16,5 0 0 15,5 0 0-15,4-2 0 16,5-7 0-16,6 0 0 15,7 0 0-15,8-6-47 16,0 3-296-16,15-2-652 0</inkml:trace>
  <inkml:trace contextRef="#ctx0" brushRef="#br0" timeOffset="64774.36">17245 12144 2051 0,'0'0'693'15,"0"0"-238"-15,0 0-132 16,0 0-74-16,0 0-76 15,0 0-104-15,0 0-32 0,11-43 9 16,18 39-46 0,11 0 0-16,11 2 0 0,3-2 0 15,-1 4 0-15,-2-1 0 16,-10-2 0-16,-10 3-3 16,-9 0-6-16,-11 0-14 15,-6 0-74-15,-5 0-101 16,0 0-63-16,-21 0-317 15,-23 6-19-15,-7 2 60 16,-1 0-198-16</inkml:trace>
  <inkml:trace contextRef="#ctx0" brushRef="#br0" timeOffset="65039.93">17394 12110 658 0,'0'0'337'0,"0"0"-23"16,0 0 21-16,0 0-40 0,0 0 1 16,0 0-13-1,-51-119-6-15,51 89 43 0,0 0-34 16,0 2-28-16,0 2-56 15,0 4 33-15,0 8-235 16,0 2 0-16,0 6 0 16,0 6 0-16,0 0 0 15,0 10 0-15,0 20 0 16,0 12 0-16,4 12 0 16,0 8 0-16,4 3 0 15,-4 0 0-15,0 0 0 16,1-5 0-16,-1-2 0 0,-2-8 0 15,0-8 0 1,8-2-63-16,-1-13-473 0,-1-13-590 0</inkml:trace>
  <inkml:trace contextRef="#ctx0" brushRef="#br0" timeOffset="65673.28">18094 11929 947 0,'0'0'1251'0,"0"0"-731"0,0 0-200 16,0 0-44-16,0 0-88 15,0 0-126-15,0 0-40 16,0-16 1-16,0 16-5 15,-3 0 16-15,-8 0-13 16,-2 0-13-16,-1 0 7 16,4 0-14-16,1 0 0 15,1-8 47-15,8-6 22 16,0-6 8-16,0-2-34 16,10-2-19-16,14 0 10 15,5 3-34-15,7 3 11 16,0 7 1-16,1 4-13 15,-1 7 17-15,-3 0-17 16,-4 21 1-16,-4 12-1 0,-8 10-9 16,-5 7 2-16,-8 4 6 15,-4 0 1-15,0 0 0 16,-18-2 0-16,-8-2 0 16,-5-1 0-16,-5-5-6 15,0-4 6-15,5-6 0 0,4-6 1 16,10-8 21-16,3-8-4 15,10-6 9-15,4-4-27 16,0-2 0-16,4 0 0 16,21 0 0-16,10-10 0 15,10-2 0-15,8-2 0 16,7 0 0-16,2 2 0 0,1 2 0 16,-5 0 0-1,-9 4 0-15,-7 4 0 0,-11 0 0 16,-10 2 0-16,-10 0 0 15,-4 0 0-15,-7 0 0 16,0 0-33 0,0 0-224-16,0 0-488 0,0 0-757 0</inkml:trace>
  <inkml:trace contextRef="#ctx0" brushRef="#br0" timeOffset="66001.7">18938 11975 1883 0,'0'0'743'0,"0"0"-196"16,0 0-206-16,0 0-42 16,0 0-113-16,0 0-89 15,0 0-97-15,71-48 0 0,-24 42-3 16,0 4-13 0,-2 2-97-16,-8 0-208 0,-12 8-360 15,-14 8-222-15</inkml:trace>
  <inkml:trace contextRef="#ctx0" brushRef="#br0" timeOffset="66142.32">18967 12230 1689 0,'0'0'593'16,"0"0"-248"-16,0 0 183 16,0 0-326-16,0 0-34 15,116-8-123-15,-58-2-45 16,31-8-21-16,-15 2-295 0,-12 0-766 15</inkml:trace>
  <inkml:trace contextRef="#ctx0" brushRef="#br0" timeOffset="66470.39">19751 11566 1993 0,'0'0'709'0,"0"0"-186"16,0 0-163-16,0 0-53 15,0 0-103-15,0 0-204 16,0 0 0-16,-11 18 0 16,11 34 0-16,0 16 0 0,0 8 0 15,0 7 0-15,5 1 0 16,5-6 0-16,2-3 0 15,-1-11 0-15,3-6 0 16,-3-10 0-16,-1-8 0 16,0-12 0-16,-4-12 0 15,1-12-69-15,2-10-309 16,-2-18-483-16,4-8-868 0</inkml:trace>
  <inkml:trace contextRef="#ctx0" brushRef="#br0" timeOffset="66908.45">20268 11668 1197 0,'0'0'1236'0,"0"0"-659"16,0 0-127-16,0 0-174 16,0 0-94-16,0 0-107 15,0 0-66-15,-42 14 10 16,28 25-17-16,1 2 4 15,-1 0-5-15,8-1-1 16,4-6 0-16,2-4 8 16,6-6-2-16,21-4 4 15,11-6 2-15,7-2-12 16,6-4 13-16,0 2-13 16,1-2 0-16,-3 2 2 0,-3 2 4 15,-6 2-12-15,-4 4 6 16,-4 3-2-16,-11 1-8 15,-2 1 5-15,-9 1-1 16,-8 2-1-16,-2-1 11 16,0-1-5-16,-8-4 1 15,-13-4 0-15,-8-4 13 16,-4-4-13-16,-5-2 0 16,-4-6-6-16,4 0-26 15,0 0-82-15,7-12-106 16,0-26-128-16,8 6-475 15,8-4-600-15</inkml:trace>
  <inkml:trace contextRef="#ctx0" brushRef="#br0" timeOffset="67143.03">20349 11694 2114 0,'0'0'648'16,"0"0"-117"-16,0 0-194 15,0 0-116-15,0 0-109 16,0 0-65-16,127-80 1 16,-69 72-27-16,6 2-4 15,3 0-17-15,0 2-3 16,-5 2 0-16,-4 2-3 16,-9 0 2-16,-7 0-8 15,-11 0-33-15,-6 12-44 0,-4 10-113 16,-11 0-340-16,-1 1-611 0</inkml:trace>
  <inkml:trace contextRef="#ctx0" brushRef="#br0" timeOffset="67299.23">21228 12306 2198 0,'0'0'689'0,"0"0"-514"0,0 0-175 16,0 0-663-16</inkml:trace>
  <inkml:trace contextRef="#ctx0" brushRef="#br0" timeOffset="69669.92">3399 12086 929 0,'0'0'377'0,"0"0"-139"15,0 0-50-15,0 0 30 16,0 0-29-16,0 0 5 16,0 0-16-16,-8-26 1 15,3 26 46-15,1-3-67 16,2 3-45-16,2 0 2 15,0 0-54-15,0 0-23 16,13 0 9-16,24 0-46 0,42 4 34 16,50 4 5-1,58-6-7-15,33-2 18 0,17-2-16 16,-3-14 7-16,-18-2-5 16,-9 0-35-16,-15 0 11 15,-30 2-13-15,-39 2-5 16,-40 6-2-16,-35 0 2 15,-21 2 5-15,-9 2-10 16,-5 2 9-16,-11 0 0 16,-2 2-39-16,-18 0-51 15,-22 0-13-15,-13 2-26 16,-14 10-18-16,-13 4-95 16,-27 2-91-16,-29 2 28 15,-26 1 64-15,-14-6 66 0,4-5 58 16,18-3 46-16,21-7 72 15,6 0 0-15,21 0 94 16,23 1 68-16,15 3 23 16,6-1-22-16,-7 0 38 15,0-1-19-15,0 3-19 16,15-4 22-16,19-1-52 16,14 0-7-16,13 0-21 15,8 0-24-15,0 0 37 0,6 0-59 16,28 0-41-16,21 0 9 15,39 0-14-15,51 0 25 16,55 0 1-16,32 0-6 16,6-1 9-16,-12 1-41 0,-28 0 8 15,-22 0 3 1,-45 0-11-16,-40 0-1 0,-41 0 0 16,-29 0 0-16,-9 0 12 15,-7 0-11-15,-5 1 37 16,0 2-17-16,-21-2-21 15,2 5-63-15,1 2-192 16,5 0-569-16,10-3-1038 0</inkml:trace>
  <inkml:trace contextRef="#ctx0" brushRef="#br0" timeOffset="70467.14">7220 12814 880 0,'0'0'1043'16,"0"0"-715"-16,0 0 33 16,0 0 141-16,0 0-215 15,0 0-54-15,0 0-83 16,-26-53-81-16,26 53-26 15,2 17-11-15,20 16-17 16,9 17 42-16,19 30-8 16,21 33-29-16,22 31 7 15,15 9-27-15,0-9 0 0,0-17 0 16,-23-35 0-16,-12-18 0 16,-15-16 0-16,-10-4 0 15,6 8 0-15,2 1 0 16,-2 3 0-16,-15-14 0 15,-10-14 0-15,-8-14 0 16,-10-8 0-16,-3-8 0 16,-6-8 0-16,1 0-41 15,-1 0-29-15,-2-2-34 16,0-14-125-16,0-2-41 16,0-16-225-16,-13 2-184 15,-8 0-561-15</inkml:trace>
  <inkml:trace contextRef="#ctx0" brushRef="#br0" timeOffset="70904.61">7552 13072 580 0,'0'0'1181'0,"0"0"-974"16,0 0 29-16,-102-124 71 15,82 98-58-15,5 8-72 16,3 4-57-16,3 3 27 16,1 4-26-16,-1 0-45 15,-1 1-22-15,2 2-25 16,1 3 5-16,1-2-14 0,1 3-7 16,0 0 26-16,3 0-18 15,2 0-6-15,0 17 9 16,2 12 20-16,21 14 46 15,10 13 7-15,11 10-40 16,12 10 11-16,7 8-34 16,9 9-1-16,3 1-10 15,5 2-23-15,0-1 0 16,1-4 0-16,-6 0 0 16,-5-7 0-16,-8-4 0 15,-7-5 0-15,-10-17 0 16,-9-10 0-16,-9-12 0 15,-5-12-63-15,-7-22-248 0,-6-2-415 16,-4-2-1090-16</inkml:trace>
  <inkml:trace contextRef="#ctx0" brushRef="#br0" timeOffset="72770.42">10763 14859 1258 0,'0'0'510'0,"0"0"-305"16,0 0 86-16,0 0-67 15,0 0-48-15,0 0-44 16,0 0 13-16,63-52 23 15,-21 28-54-15,12-5-30 16,10-5-14-16,16-4-6 16,11-4 4-16,25-12-38 15,27-14-11-15,22-13 10 16,5-6-11-16,-10-4 18 0,-16 3 10 16,-14 4-26-16,-5-1 13 15,-19 9-18-15,-19 16-8 16,-22 12 8-16,-7 8-14 15,0-2-1-15,4-3 12 16,5 1-12-16,-13 11 13 16,-6 5-12-16,-7 6-1 15,-8 5 0-15,-1 7-4 16,-8 2-4-16,-4 2 8 16,-4 2 0-16,-5 2 1 15,-3 0 0-15,2 2 0 16,-4 0-1-16,3 0-6 15,-3 0 4-15,4-2 1 16,-4 2 1-16,3-2 5 0,0-2-5 16,0 2 0-16,-4 0 0 15,-1 0-6-15,-2 2 0 16,-2 0 6-16,0 0 0 16,0 0 22-16,-15 0-21 15,-12 4-1-15,-14 14 0 16,-5 6-7-16,-12 8 1 15,-9 11 5-15,-9 8 1 16,-6 10 9-16,-9 7-9 16,-23 14 1-16,-19 14-1 15,-21 11-1-15,13-13 1 16,28-18 5-16,32-24-3 16,19-10 32-16,-9 7-20 0,-9 6 1 15,-8 6-14-15,11-3-1 16,5-10 0-16,10-2-2 15,9-12 2-15,6-4 0 16,9-5 0-16,3-7 1 16,3-4-1-16,5-6-1 15,5-3 1-15,4 0 0 16,3-1 0-16,6-4 11 16,5 0-10-16,0 0 14 15,4 0 12-15,0-4-17 16,8-10 5-16,14-4-15 15,11-5 6-15,14-3-2 0,13-2-3 16,11-2-1-16,14-6 4 16,22-8 4-16,27-8-8 15,24-18 0-15,9-9 0 16,-4-9-4-16,-9-4 4 16,-12-6 0-16,-3-4-1 15,-4 1-10-15,-23 19 10 16,-23 16-5-16,-24 20 1 15,-12 11 4-15,-2 2 1 16,-2 0 0-16,-7 5-1 16,-15 10 9-16,-14 10-8 15,-5 4 0-15,-6 2 1 16,-2 2 10-16,0 0-11 16,0 0 0-16,0 0-1 15,0 2-6-15,-5 14 7 0,-11 2 0 16,-6 4 1-16,-5 6-1 15,-6 3 0-15,-12 1 0 16,-6 4-1-16,-12 6 9 16,-12 6-9-16,-28 12 1 15,-35 18 0-15,-40 19-6 16,-14 3 6-16,5-4 0 16,25-16 12-16,46-22-11 15,29-12-1-15,25-11 0 16,10-3 6-16,-1 2 2 15,2 4-8-15,1 0 1 16,13-6 5-16,12-6 3 16,8-4-10-16,5-6 1 0,5-4 0 15,3-4-4-15,2-3 4 16,0-1 0-16,2-4-2 16,0 1 10-16,0-1-16 15,0 0 8-15,0 0-49 16,24-14-118-16,5-12-389 15,5-4-689-15</inkml:trace>
  <inkml:trace contextRef="#ctx0" brushRef="#br0" timeOffset="72942.35">12661 14418 2798 0,'0'0'736'0,"0"0"-580"16,0 0-27-16,0 0-129 16,0 0-436-16,0 0-1401 0</inkml:trace>
  <inkml:trace contextRef="#ctx0" brushRef="#br0" timeOffset="77943.23">1504 4449 1303 0,'0'0'823'15,"0"0"-592"-15,0 0 15 16,0 0 39-16,0 0-97 16,0 0-102-16,0-28 2 15,0 28 60-15,0 0-20 16,-3 0-8-16,-8 0-39 15,-7 0-44-15,-6 14-26 16,-7 7-11-16,-9 8 2 16,-5 11 11-16,3 7-7 0,4 3 5 15,5 6-7 1,6 0-4-16,9-2-1 0,7-1 1 16,6-5 0-16,5-6 0 15,0-6 0-15,7-4 0 16,8-6 0-16,5-2-12 15,3-4 6-15,2-4 5 16,1-2 1-16,5-2 1 16,0-4 0-16,0-2-2 15,0-4-7-15,-2-2-23 16,-4 0 16-16,-2 0 14 0,-6-14 1 16,-1-2 26-1,-5-6-11-15,-2-2 39 16,-7-6-15-16,-2-4-24 0,0 0 4 15,0-1-7-15,-7 3-11 16,-8 5 9-16,-3 4-9 16,-4 7-1-16,-3 6 0 15,-4 5-86-15,-20 5-108 16,5 0-318-16,6 0-649 0</inkml:trace>
  <inkml:trace contextRef="#ctx0" brushRef="#br0" timeOffset="78912.11">1581 4163 1345 0,'0'0'400'0,"0"0"-137"16,0 0-44-16,0 0-40 0,0 0-45 15,0 0-91 1,0 0 17-16,-96-75 10 0,77 64-24 15,-6-4-3-15,-6 3 8 16,-4 4 18-16,-8 3-3 16,1 5-20-16,-3 0 17 15,0 0-5-15,-2 18-19 16,1 5 0-16,-6 8-27 16,2 5 11-16,0 4 23 15,6 4-19-15,-1 4 9 16,7 4-3-16,3 2 1 15,6 4 13-15,2-1-19 16,7 1-11-16,2 0 4 0,4 0-15 16,4 0 4-1,5 3-9-15,3-2 0 0,2 1 15 16,0 1-16-16,5-3 0 16,12-2 13-16,5-4-12 15,5 0 10-15,9-6 2 16,1-2-4-16,8-1 18 15,2-3-26-15,2-4 9 16,1-4 19-16,0-2-14 16,4-4 16-16,-3-6-16 15,2-4-14-15,1-6 22 16,2-4-23-16,2-3 0 16,0-3 11-16,-3 0-2 15,1-7-6-15,0-7-3 16,-5-2 0-16,0 0-3 0,-4-2 3 15,-1 0 0 1,-3-4-1-16,-1-2-10 0,1-2 11 16,-3-4 0-16,-2 0 1 15,-5-5-3-15,-2-1 2 16,-4 0 0-16,-4 0 20 16,-4 0 11-16,-5-2 20 15,-1-2-19-15,-4 0-14 16,-2-4 22-16,-5-3-28 15,-2-3-1-15,0-1 23 16,0-4-16-16,0-3 14 16,-11 0-32-16,-5 0 0 0,-2 2 0 15,-1-1 0-15,-8 3 0 16,-4 4 0-16,-7 0 0 16,-7 2 0-16,-6 0 0 15,-7 2 0-15,-6-1 0 16,-4 1 0-16,3 6 0 15,1 6 0-15,6 14 0 16,-2 16-81-16,-36 22-153 16,14 22-308-16,2 6-651 0</inkml:trace>
  <inkml:trace contextRef="#ctx0" brushRef="#br0" timeOffset="81037.67">3493 4989 1743 0,'0'0'314'0,"0"0"-97"16,0 0 120-16,0 0-4 15,0 0-125-15,0 0-66 16,0 0 44-16,11-12-29 15,7-6-82-15,6-9 11 16,12-10-25-16,9-12-1 16,6-9-1-16,4-6-41 15,-1 0 9-15,-6 2-12 16,-11 7-5-16,-12 14 22 16,-10 9-16-16,-11 10-16 0,-4 8 0 15,0 5 0-15,0 5 0 16,-15 4 0-16,-7 0 0 15,-3 0 0-15,0 13 0 16,4 6 0-16,0 2 0 16,8 1 0-16,6-1 0 15,5 4 0-15,2-1 0 16,0 2 0-16,14 0 0 16,9 2 0-16,4 0 0 15,7 0 0-15,2-4 0 16,0 0 0-16,-1-2 0 15,-4-3 0-15,-6 0 0 16,-6-2 0-16,-5-2 0 0,-5 3 0 16,-5-1 0-1,-4-3 0-15,0 2 0 0,0-2 0 16,-15 0 0-16,-12-2 0 16,-6 0 0-16,-8-2 0 15,-1-2 0-15,-2-2 0 16,1-2 0-16,5-2 0 15,7 0 0-15,9-2 0 16,7 0 0-16,10 0 0 16,5 0-105-16,20-2-447 15,9-10-686-15</inkml:trace>
  <inkml:trace contextRef="#ctx0" brushRef="#br0" timeOffset="81671.53">4581 4820 2184 0,'0'0'607'15,"0"0"-253"-15,0 0 148 16,0 0-235-16,0 0-85 15,0 0-182-15,0 0 0 16,27-8 0-16,19 8 0 16,20-2 0-16,35 2 0 0,31-1 0 15,-8-3 0-15,-10-1 0 16,-18 1 0-16,-27 0 0 16,-2 0 0-1,-7 0 0-15,-23 0 0 0,-16 2 0 16,-15-2 0-16,-6 0 0 15,0-6 0-15,-6-4 0 16,-8-4 0-16,-1-4 0 16,-6-4 0-16,2 4 0 15,-6 0-14-15,-2 2 5 16,1 6 0-16,-6 2 9 16,5 4 12-16,3 1 8 15,4 6-20-15,6 1 0 0,10 0 0 0,4 0 0 16,0 0 0-16,4 14 0 15,19 6 0-15,6 8 0 16,9 4 0-16,2 2 0 16,2 4 0-16,-6 2 0 15,-7 3 0-15,-9-2 0 16,-11 2 0-16,-9-1 0 16,0-2 0-16,-16 0 0 15,-12-4 0-15,-7-2 0 16,0-2 0-16,2-6 0 15,4-4 0-15,7-8-75 0,8-12-246 16,8-2-415-16,6 0-784 0</inkml:trace>
  <inkml:trace contextRef="#ctx0" brushRef="#br0" timeOffset="82312.47">6426 4726 1092 0,'0'0'1080'15,"0"0"-745"-15,0 0 137 16,0 0-181-16,-43-102-80 15,23 80-78-15,-4 2-22 16,-3 4-42-16,-2 4 0 16,-3 4-34-16,-3 4-20 15,-3 4 22-15,0 1 2 16,0 20-16-16,3 9 1 16,3 4-18-16,8 8 18 15,9 0-24-15,7 2 7 16,8-4-14-16,3-4 7 15,21-8 0-15,7-6 0 16,8-9 1-16,3-9 28 0,4-4-29 16,3-7 0-1,-1-17 0-15,-2-10 0 0,-4-9 0 16,-1-12 0-16,-8-7 0 16,-4-12 0-16,-6-6 0 15,-8-3 0-15,-7 5 0 16,-3 10 0-16,-5 14 0 15,0 17 0-15,0 18 0 16,-9 11 0-16,3 8 0 16,-1 0 0-16,-2 22 0 15,2 14 0-15,1 10 0 16,1 10 0-16,5 6 0 0,0 2 0 16,5 5 0-16,11-5 0 15,1 0 0-15,5-6 0 16,1-6 0-16,1-9 0 15,0-7 0-15,-1-10 0 16,-4-6 0-16,0-6 0 16,-3-10-122-16,-5-3-361 15,-7-1-371-15</inkml:trace>
  <inkml:trace contextRef="#ctx0" brushRef="#br0" timeOffset="83143.42">7134 4496 1407 0,'0'0'557'0,"0"0"-275"0,0 0 89 15,0 0 121-15,0 0-262 16,0 0-51-16,0 0-35 15,-80-30-17-15,80 30-10 16,0 0-43-16,4 0-29 16,18 0-14-16,14 0-23 15,18 4 24-15,12 1-32 16,19 1 0-16,11-2 0 16,10-4 0-16,2 0 0 15,-2 0 0-15,-10-1 0 16,-15-12 0-16,-19 1-3 15,-22-2-7-15,-18-1 9 16,-17 1 2-16,-5-4 12 0,0 1-13 16,-21 3 0-16,0 2 0 15,-2 4 0-15,3 2 0 16,7 4 0-16,2 2 0 16,6 0 0-16,3 0 0 15,2 12 0-15,0 8 0 16,0 7 0-16,0 5 0 15,7 4 0-15,4 1 0 16,-3 3 0-16,-1 3 0 16,-4-1 0-16,-3-2 0 15,-3 0 0-15,-17 0 0 16,-4-4 0-16,-3-4 0 16,2-2 0-16,8-8 0 0,3-5 0 15,14-10 0 1,0-7-180-16,60-14-291 0,0-15-225 15,9-10-342-15</inkml:trace>
  <inkml:trace contextRef="#ctx0" brushRef="#br0" timeOffset="83572.73">8600 4561 1763 0,'0'0'734'0,"0"0"-501"15,0 0 126-15,0 0-58 16,0 0-85-16,0 0-53 15,129-13-91-15,-76 7-33 16,1-2-10-16,-2-2-20 16,-13-3 12-16,-7 0-8 0,-15-5 37 15,-7-3 10-15,-10 1-26 16,0-3-34-16,-5 2 0 16,-17 1 0-16,-10 4 0 15,-5 6 0-15,-8 8 0 16,-6 2 0-16,-5 2 0 15,0 20 0-15,5 8 0 16,9 6 0-16,8 4 0 16,12 0 0-16,11 4 0 15,11 1 0-15,0-1 0 16,11-2 0-16,20-6 0 0,11-6 0 31,12-6 0-31,10-10 0 16,13-8 0-16,4-6 0 15,4 0 0-15,0-8 0 16,-4-12 0-16,-12-6 0 0,-13 0 0 16,-15 2 0-16,-11 0-38 15,-4-2-286-15,-11 6-469 16,2 4-611-16</inkml:trace>
  <inkml:trace contextRef="#ctx0" brushRef="#br0" timeOffset="84135.17">9684 4485 1910 0,'0'0'639'0,"0"0"-273"15,0 0 112 1,0 0-173-16,0 0-77 0,0 0-107 16,0 0-72-16,21-80-49 15,22 73 0-15,12 0 0 16,15 1 0-16,9 2 0 15,13-2 0-15,5 0 0 16,4-2 0-16,-3 0 0 16,-2 0 0-16,-11-2 0 15,-8-4 0-15,-10 0 0 16,-13-4 0-16,-10 0 0 16,-8 0 0-16,-9 0 0 15,-7 0 0-15,-7 1 0 0,-6 2 0 16,-7 1 0-1,0 0 0-15,-14-1 0 16,-17 1 0-16,-9 3 0 16,-6 0 0-16,-6 1 0 0,1 2 0 15,2 1 0-15,11 0 0 16,9 3 0-16,13 2 0 16,10 0 0-16,6 2 0 15,0 0 0-15,19 0 0 16,15 8 0-16,11 6 0 15,6 4 0-15,2 4 0 16,-1 3 0-16,-5 1 0 16,-7 2 0-16,-11 4 0 15,-12 2 0-15,-5 2 0 16,-12 2 0-16,0 0 0 0,-8 0 0 16,-11-2 0-16,-8-2 0 15,0-3 0-15,5-5 0 16,2-4 0-16,6-6-56 15,14-4-218-15,0-8-298 16,21-4-393-16</inkml:trace>
  <inkml:trace contextRef="#ctx0" brushRef="#br0" timeOffset="84713.45">11448 4425 1553 0,'0'0'1027'0,"0"0"-566"16,0 0-92 0,0 0-60-16,0 0-99 0,0 0-100 15,0 0-71-15,13-106-21 16,-5 80-18-16,0-4 0 16,0-10 0-16,-3-6 0 15,-1-14 0-15,-4-13 0 16,0-27 0-16,0-22 0 15,0 7 0-15,0 13 0 16,0 20 0-16,0 24 0 16,0 0 0-16,0 3 0 15,0 17 0-15,-2 15 0 16,2 8 0-16,0 9 0 16,0 6 0-16,0 0 0 0,0 14 0 15,0 18 0-15,0 12 0 16,2 10 0-16,4 9 0 15,2 5 0-15,-2 4 0 16,3 4 0-16,-3 5 0 16,2-1 0-16,0 0 0 15,-1-2 0-15,-1-8 0 16,4-6 0-16,-1-10 0 16,-1-7 0-16,6-9 0 15,1-6 0-15,6-8 0 16,6-8 0-16,6-6 0 0,7-6 0 15,7-4 0 1,4 0 0-16,2-6 0 0,1-14 0 16,-3-6 0-1,-8-2-33-15,-8-2-198 0,-26-8-129 16,-9 8-351-16,0 4-519 0</inkml:trace>
  <inkml:trace contextRef="#ctx0" brushRef="#br0" timeOffset="84979.15">11113 3689 2372 0,'0'0'631'16,"0"0"-263"-16,0 0-11 15,0 0 11-15,0 0-368 16,0 0 0-16,229-98 0 0,-71 98 0 15,10 0 0-15,-28 10 0 16,-37-4 0-16,-43-4-92 16,-14-2-40-16,-3 0-48 15,-9 0-1-15,-34 0-39 16,0 0-239-16,-31 0-532 0</inkml:trace>
  <inkml:trace contextRef="#ctx0" brushRef="#br0" timeOffset="86033.4">7739 4193 1551 0,'0'0'561'16,"0"0"-321"-16,0 0 63 15,0 0-9-15,0 0-100 16,0 0-98-16,0 0 9 16,-12-47 7-16,7 36 16 15,1-6-14-15,-4-1 3 16,2 0-50-16,0 2 5 0,-1 2 0 15,1 4-25 1,2 6-24-16,2 4-23 0,2 0 0 16,0 3 0-16,0 18 0 15,6 9 0-15,11 9 0 16,10-2 0-16,8 4 0 16,10-5-8-16,6-2-4 15,5-4 11-15,-2-6-21 16,-6-2 2-16,-7-4 14 15,-12-4-21-15,-10-3-3 16,-7-4-3-16,-6-1-1 16,-3-4 17-16,-3-2-1 15,0 3 18-15,0-3 7 16,0 0-1-16,0 1-2 0,0 1-4 16,-7 4 1-16,-7 3 1 15,-1 2-2-15,-5 7 0 16,-3 8 0-16,-4 6 1 15,1 7-1-15,-3 7 0 16,0 4 0-16,-2 2-1 16,2-2 1-16,2-2 0 15,5-5 10-15,7-10-10 16,5-5-1-16,8-7-8 16,0-9-9-16,2-6 17 15,0-2-6-15,0-4 6 0,0 0 1 16,0 0-24-1,0 0 18-15,0-10-43 0,2-4-103 16,7-6-25-16,0 2-345 16,0 1-426-16</inkml:trace>
  <inkml:trace contextRef="#ctx0" brushRef="#br0" timeOffset="86205.28">8051 5047 1780 0,'0'0'1051'16,"0"0"-690"-16,0 0-57 16,0 0 11-16,0 0-300 15,0 0-15-15,0 0-469 16,35-38-1189-16</inkml:trace>
  <inkml:trace contextRef="#ctx0" brushRef="#br0" timeOffset="117874.98">16173 3465 992 0,'0'0'1309'0,"0"0"-1081"0,0 0 0 16,0 0 87 0,0 0-109-16,0 0-118 0,-46-2-15 15,43-6 65-15,-2-6-21 16,-3-6-39-16,-3-6-19 16,-5-5 1-16,1-1 4 15,1 0-32-15,1 8 4 0,2 4 7 16,3 10-13-16,6 6-30 15,2 4 0-15,0 0 0 16,0 8 0-16,10 15-8 16,14 4 8-16,9 1 0 15,12-1-4-15,9-8-19 16,6-6-23-16,-3-11 19 16,1-2 19-16,-8-4-7 0,-13-17 15 15,-10-1 11 1,-9-1 15-16,-11 0 22 0,-7 5-2 15,0 6-46-15,0 4 0 16,0 8 0-16,-2 0 0 16,-10 20 0-16,-1 18 0 15,-3 17 0-15,5 11 0 16,2 12 0-16,5 8 0 16,4 19 0-16,0-9 0 15,0 0 0-15,2-2 0 16,0-16 0-16,-2 2 0 15,0-7 0-15,0-13 0 16,-4-8 0-16,-8-10 0 16,2-8 0-16,1-11 0 15,1-9-9-15,6-6-77 0,2-8-41 16,0 0-17-16,0-3-102 16,0-25-273-16,2 4-34 15,4-2-37-15</inkml:trace>
  <inkml:trace contextRef="#ctx0" brushRef="#br0" timeOffset="118202.98">16179 3950 2129 0,'0'0'794'16,"0"0"-455"-16,0 0 120 15,0 0-250-15,0 0-91 16,0 0-70-16,0 0-48 16,61-40 0-16,-16 34 0 15,5-2 0-15,6 0 0 16,2 0 0-16,0-2 0 16,-2 2 0-16,0 0 0 15,-10-2 0-15,-3 2-23 16,-7 0 8-16,-13 0 4 15,-2 4-10-15,-10 0 6 16,-6 2-10-16,-1 2-53 16,1 0-62-16,10 0-127 15,1 6-318-15,-1 3-213 0</inkml:trace>
  <inkml:trace contextRef="#ctx0" brushRef="#br0" timeOffset="118343.69">17172 4251 2056 0,'0'0'690'0,"0"0"-337"15,0 0 122-15,0 0-310 16,0 0-124-16,0 0-41 16,0 0-308-16,-12 42-1005 0</inkml:trace>
  <inkml:trace contextRef="#ctx0" brushRef="#br0" timeOffset="122909.36">1013 9537 2515 0,'0'0'316'0,"0"0"-8"15,0 0-14-15,0 0-99 16,0 0-129-16,0 0-39 16,0-40 6-16,-2 42 0 15,0 14-24-15,0 6 13 16,0 6 14-16,0 2 0 16,2 0-16-16,0-4-8 15,0-6-11-15,0-6-1 16,0-4 0-16,0-4 1 0,0-2 1 15,2 0 8-15,9 4-4 16,7 2 5-16,3 2 4 16,13 5-8-16,6 1 7 15,9 4-2-15,5 0-11 16,2 3 10-16,-3 1-11 16,-9 1-1-16,-8 1 1 15,-11-2-6-15,-13-2 0 16,-9 2 4-16,-3-2 2 15,-24 2 3-15,-19 0 17 16,-15-2 7-16,-7-4 3 16,-1-5-12-16,6-6-18 15,13-4 0-15,16-4 0 16,15-1 0-16,16 0 0 16,0 3 0-16,18-2-44 0,13 3 5 15,5 2-144-15,2 1-85 16,-3-6-101-16,-8-1-375 15,-13 0-442-15</inkml:trace>
  <inkml:trace contextRef="#ctx0" brushRef="#br0" timeOffset="123143.79">1149 9581 2806 0,'0'0'498'0,"0"0"-167"16,0 0-42-16,0 0-117 16,0 0-172-1,0 0 0-15,0 0 0 0,145-37 0 16,-96 30 0-16,4-4 0 16,-3 0-3-16,-6-3-144 15,-1-16-164-15,-16 2-190 16,-15 3-528-16</inkml:trace>
  <inkml:trace contextRef="#ctx0" brushRef="#br0" timeOffset="123933.48">1481 9035 697 0,'0'0'1016'0,"0"0"-737"16,0 0 35-16,-162-20-52 15,104 20-47-15,-3 9-60 16,1 13-10-16,-2 3-22 16,2 5 9-16,2 5 1 15,4 3 2-15,3 8-3 16,4 4-33-16,3 8-21 15,3 6-7-15,6 5-31 16,1 3 1-16,5 2-12 0,8 2-29 16,-2 2 0-16,7 3 0 15,1-1 0-15,6 0 0 16,2-2 0-16,7 0 0 31,0-1 0-31,0-5 0 0,14-4 0 16,7-6 0-16,6-4 0 15,4-7 0-15,8-5 0 16,3-6 0-16,10-6 0 16,2-6 0-16,7-2 0 15,4-6 0-15,0-4 0 16,4-2 0-16,-1-4 0 16,1-4 0-16,3-2 0 15,-3-2 0-15,-2-2 0 0,-3 0 0 16,-1 0 0-16,-3-6 0 15,-2-6 0-15,-2-4 0 16,0-2 0-16,-1-4 0 16,3-2 0-16,0-2 0 15,-3-5 0-15,1-2 0 16,-5-6 0-16,-2 2 0 16,-3-6 0-16,-9-1 0 15,-4-2 0-15,-3-2 0 16,-8-2 0-16,-5-3 0 15,-3-1 0-15,-3-4 0 16,-4 0 0-16,-3-6 0 0,-2-2 0 16,-2-4 0-16,0-4 0 15,-4-5 0-15,-14-3 0 16,-4 0 0-16,-7 1 0 16,-2 9 0-16,-5 10 0 15,-5 10 0-15,-3 6 0 16,-9 4 0-16,-14 4 0 15,-27-2 0-15,-33 6 0 16,-51 19 0-16,-30 15 0 16,-10 51 0-16,2 31-84 15,67-8-573-15,31-8-1180 0</inkml:trace>
  <inkml:trace contextRef="#ctx0" brushRef="#br0" timeOffset="126005.43">835 2614 872 0,'0'0'372'0,"0"0"-171"15,0 0 25-15,0 0-83 16,0 0-29-16,0 0 10 16,0 0-38-16,-38-40-15 15,36 40-18-15,-7 0 15 16,-4 0-16-16,-12 4-29 15,-11 19-2-15,-10 4-4 16,-10 14-10-16,-4 7 12 16,-2 8-19-16,1 10 1 15,-3 25 0-15,6 25 0 16,11 26 5-16,13 7-6 16,19-7 0-16,13-12 7 0,2-12-5 15,0 5-2-15,11 5 0 16,0 0-6-16,-2 3 0 0,-2 3 6 15,1 9 0-15,4 7-1 16,5 2 2-16,6-3 8 16,6-3-9-16,0-4 6 15,0 3-6-15,4 1 0 16,-2-4 18-16,-2 1 7 16,-2-2-17-16,-3-3 2 15,-6-2-3-15,1 1 1 16,-9-5 22-16,-1-2 19 15,3 1 21-15,-6-1 12 16,5 8-37-16,5 2-6 31,-1-1-2-31,8-5-16 0,1-3 7 16,5-3-19-16,3-2-8 16,-1-3 18-16,0-7-18 15,0-6 9-15,-7-17-10 16,-4-15 0-16,-1-16 0 15,-7-4 0-15,5 12 0 16,-2 6 2-16,3 9-1 16,-3-9-1-16,1-6 0 15,-1-10 1-15,-1-6-3 16,-1-6 2-16,-2-6 0 16,1-2-1-16,0-3 2 0,2-1-1 15,-3 0 0-15,3-2 1 16,-3-4-1-16,0-2 0 15,-2-4 0-15,-2-4-1 16,-1-3 2-16,-1-6-1 16,-1-3 0-16,0 0 1 15,-2 1-2-15,2-4-1 16,-4 1-8-16,2-2-22 16,0 0-77-16,0-1 0 15,-2-3-89-15,0 0-109 16,-6-3-57-16</inkml:trace>
  <inkml:trace contextRef="#ctx0" brushRef="#br0" timeOffset="126634.85">835 9188 2065 0,'0'0'655'16,"0"0"-497"-16,0 0 69 16,0 0-81-16,0 0-21 15,0 0-99-15,0 0-25 16,-11-70 5-16,11 70-4 16,0 0 23-16,0 0 1 15,0 0 2-15,0 0-9 0,0 0-18 16,0 0-1-16,0 0 1 15,0 0 1-15,-4-4 16 16,-8-9-3-16,-1-5-14 16,-7-1 5-16,-1-6-5 15,4 5 47-15,1 0 79 16,5 6 19-16,5 4-43 16,4 2-22-16,2 2-44 15,0 4-37-15,0 2 0 16,0 0 0-16,0 0 0 15,15 8 0-15,9 14 0 0,12 13 0 16,9 5 0-16,6 4 0 16,2-1 0-16,-1-2 0 15,-4-7-8-15,-9-10-23 16,-8-8 10-16,-9-12 3 16,-6-4 18-16,-1-10 15 15,1-26-3-15,1-19 6 16,10-28 15-16,12-44-33 15,9-29 0-15,-1 13 0 0,-7 31 0 16,-15 48 0 0,-14 38 0-16,-1 4 0 0,-2 4 0 15,-4 6 0-15,1 6 0 16,-5 6 0-16,0 0 0 16,2 0-26-16,0 0-217 15,6 0-103-15,0 4-202 16,1 0-444-16</inkml:trace>
  <inkml:trace contextRef="#ctx0" brushRef="#br0" timeOffset="126775.54">1961 8416 2937 0,'0'0'233'0,"0"0"-233"16,0 0-743-16</inkml:trace>
  <inkml:trace contextRef="#ctx0" brushRef="#br0" timeOffset="129611.04">19127 493 758 0,'0'0'1312'0,"0"0"-1027"0,0 0-122 16,0 0-14-16,0 0-30 15,0 0 2-15,-18-34-10 16,18 34-14-16,0 0-43 16,0 0 2-16,0 0 2 15,0 14-6-15,0 14 32 16,-2 12-4-16,-2 14-20 15,-1 14-11-15,3 9-26 16,2 9-2-16,0 20-2 16,0 21-7-16,23 23 8 15,-1 12-19-15,2 1 19 16,-6 3 17-16,-7 3-19 16,-4 15 12-16,-7 7-12 0,0-3-16 15,0 1 23 1,0-7-16-16,-7 4 3 0,1 7 12 15,3 3-7-15,3 5 11 16,0-2 1-16,0-7-29 16,0-7 12-16,5-9-11 15,6-8 0-15,0 1 11 16,0 1-12-16,1 3 10 16,-6-3-1-16,1-1-9 15,-5 1 0-15,-2-5-1 16,0-5-4-16,0-2 5 15,0-5 2-15,0 1 26 16,0-3-2-16,0-1 2 16,2-1-28-16,7-3 0 15,0 0 0-15,2-5 0 0,-2-1 0 16,0-3 0-16,-2-1 0 16,-3 4 0-16,-2-4 0 15,0 3 0-15,-2-5 0 16,0 3 0-16,5-1 0 15,2 4 0-15,2 0 0 16,6 1 0-16,3-2 0 16,3-3 0-16,2-2 0 15,2 0 0-15,-2-3 0 16,-1-9 0-16,-2-7 0 0,-4-21 0 16,-3-18 0-1,-2-14 0-15,0-6 0 0,-2 10 0 0,3 10 0 16,-4 7 0-16,1-7 0 15,-3-8 0-15,0-10 0 16,-4-12 0-16,-2-10-26 16,0-11-14-16,0-15-14 15,0-10 24-15,-2 0-35 16,-10-13-23-16,-1-9 28 16,1-4-84-16,-5-8-126 15,1 4-451-15,5 6-344 0</inkml:trace>
  <inkml:trace contextRef="#ctx0" brushRef="#br0" timeOffset="131511.07">19696 10517 1132 0,'0'0'299'15,"0"0"-141"-15,0 0-35 16,0 0 65-16,0 0 37 0,0 0-16 16,-118-26-32-1,97 24-3-15,3 0 59 0,-1 0-66 16,-2 2-41-16,2-2-43 16,-1 2-55-16,-1-2 6 15,4 2 1-15,1-2-7 16,3 0 25-16,5 0-20 15,4 2 7-15,4-2-2 16,0 0-25-16,21-4 11 16,30-2-15-16,43-8-8 15,55-6-1-15,67-6-10 16,40-2-17-16,14 8 15 16,-8 2 11-16,-32 6-7 0,-30 2 5 15,-32 0 3 1,-45 6 10-16,-42 2 14 0,-31 2 3 15,-21 2 9-15,-4 0-18 16,-6 0 0-16,-5 0-12 16,-10 0 22-16,-4 0 59 15,0 0-57-15,0 0-13 16,0 0-16-16,0 0 5 16,0 0-4-16,0 2-2 15,0 8 0-15,5 6 0 16,-1 6 6-16,-2 8 2 15,0 4 25-15,0 8-3 16,-2 10 0-16,0 8-14 16,5 8-5-16,2 11 7 0,6 21-11 15,12 26 5 1,8 25-3-16,7 11 28 0,1-3-37 16,-6-9 0-16,-8-6 0 15,-3 3 0-15,-2-5 0 16,-1-2 0-16,0-11 0 15,2-7 0-15,-1-24 0 16,-3-22 0-16,-4-19 0 16,-2-13 0-16,3 0 0 15,-1-4 0-15,-1-2 0 16,-3-16 0-16,-7-10 0 16,-4-10 0-1,0-2 0-15,-2-4 0 0,-22-12 0 0,-7-2 0 16,-10 0 0-16,-13 4 0 15,-5 6 0-15,-13 4 0 16,-10 4 0-16,-7 0 0 31,-25 12 0-31,-33 12 0 0,-40 6 0 0,-19 4 0 16,-4-2 0-16,0-2 0 16,7-8 0-16,-9-4 0 15,-6-5-8-15,-3-9-61 16,-6-4 39-16,-5 0 21 15,-1-10 2-15,-4 2 5 0,5 8 2 16,3 0 9-16,11 20-9 16,8 8-6-16,15 2 5 15,18 2-2-15,36-4-3 16,39-6 6-16,33-6 0 16,20-6 12-16,5 0-12 15,8-2 9-15,12-4-9 16,17-4 0-16,7 0 5 15,11 0-5-15,16 0 0 16,0 0-3-16,0 0 3 16,-8 0 0-16,-3 0 0 15,-7 0-5-15,-5 10 4 16,-2 4 1-16,-2 4 0 0,0 6 4 16,0 6-3-1,0 9 19-15,-2 4 0 0,-2 14-1 16,-1 5 32-16,1 10-51 15,0 12 0-15,-1 19 0 16,-4 31 0-16,-6 40 0 16,-10 19 0-16,-2 3 0 15,-2-1 0-15,4-11 0 16,1 3 0-16,7-3 0 16,0 1 0-16,7-5 0 15,-1-1 0-15,-3 1 0 16,1-1 0-16,-1 3 0 15,1 1 0-15,-1 1 0 16,3-6 0-16,3-13 0 0,4-5 0 16,1-15 0-1,3-13 0-15,0-10 0 0,0-23 0 16,0-25 0-16,3-20 0 16,-1-10 0-16,2 6 0 15,-4-2 0-15,2 2 0 16,-2-9 0-16,0-9 0 15,0-6 0-15,-4 0 0 16,-5-4 0-16,0 0 0 16,2 0 0-16,1-2 0 15,3 6 0-15,-1 7 0 16,2-4 0-16,-1 3 0 16,3 5 0-16,-2-3 0 15,2 2 0-15,0 0 0 16,0 0 0-16,0-6 0 0,0 2 0 15,5 2 0-15,1-6 0 16,-1 2 0-16,-1-6 0 16,0-2 0-16,-4 0-3 15,0-4-4-15,0-4 6 16,0 1-16-16,0-7-11 31,0 0-22-31,0-4-80 0,-4-4-116 16,0-12-310-16,-1-2-380 0</inkml:trace>
  <inkml:trace contextRef="#ctx0" brushRef="#br0" timeOffset="131636.23">17104 18613 2718 0,'0'0'863'15,"0"0"-738"-15,0 0-125 16,0 0-329-16,7-127-1018 0</inkml:trace>
  <inkml:trace contextRef="#ctx0" brushRef="#br0" timeOffset="136841.6">20966 3573 1989 0,'0'0'669'0,"0"0"-411"0,0 0-14 15,0 0-35 1,0 0-72-16,0 0 19 0,4-38-38 15,-4 32-20 1,0 2-25-16,-16 2-29 0,-8 2-26 16,-9 0-18-16,-6 6-21 15,2 14 12-15,1 4 3 16,7 4-3-16,9 0 8 16,9 0-5-16,7 0 1 15,4 0 4-15,0-3 2 16,8-3-1-16,11-2 0 15,2 0 1-15,6-4 6 16,0 0-7-16,4 2-8 16,-2 0 8-16,0 4-45 15,0 2 6-15,-6 4-22 0,-6 2-8 16,-7 2 33 0,-10-2 9-16,0 0 13 15,-8-2 14-15,-16-3 21 0,-5-5 42 16,-2-4-3-16,0-6-27 15,-2-2 6-15,-2-4-24 16,4-4-9-16,2 0-6 16,3 0-22-16,4-7-73 15,6-4-131-15,13-14-293 16,3 3-267-16,0 0-1316 0</inkml:trace>
  <inkml:trace contextRef="#ctx0" brushRef="#br0" timeOffset="137506.01">21037 3385 1360 0,'0'0'538'0,"0"0"-222"15,0 0-2-15,0 0-18 16,0 0-51-16,-134-80-117 16,92 75-11-16,-3 5 19 15,-6 0-49-15,-2 19 9 16,-1 8-6-16,3 8 1 0,5 5-26 16,0 4-34-16,9 2-5 15,3 2-11-15,3 2-3 16,4 0 3-1,3 3-5-15,1-3 10 0,4 0 13 16,5 0-15-16,3 0 4 16,7 2-7-16,4-2-15 15,0 2 0-15,0-4 0 16,6-3 0-16,10-4 0 16,6-2 0-16,3-3 0 15,4-2 0-15,4-2 0 0,2-4 0 16,6-4 0-16,3-1 0 15,4-4 0-15,0-5 0 16,1-2 0-16,0-3 0 16,0-8 0-16,3-1 0 15,-2 0 0-15,2 0 0 16,0-12 0-16,-2-6 0 16,4-4 0-16,-5-4 0 15,0-2 0-15,-4-2 0 16,-5-4 0-16,-7 0 0 15,-4-4 0-15,-4-6 0 16,-8-2 0-16,-3-9 0 16,-5-5 0-16,-5-6 0 15,-4-2 0-15,0-4 0 16,-2 0 0-16,-19 3 0 0,-5 5 0 31,-10 10 0-31,-8 6 0 0,-12 12 0 16,-9 12 0-16,-37 4-137 15,15 8-606-15,14 4-1141 0</inkml:trace>
  <inkml:trace contextRef="#ctx0" brushRef="#br0" timeOffset="138836.18">21429 3234 1897 0,'0'0'472'15,"0"0"-292"-15,0 0-75 16,0 0-32-16,0 0-32 16,0 0-18-16,0 0 36 15,-22 0 129-15,22 0-4 16,0 0-36-16,0 0 10 16,4-6 4-16,14-10-81 15,16-6-5-15,12-6-7 16,19-10-19-16,33-12 1 15,29-17-12-15,31-10-14 0,-13 2-10 16,-24 11-15-16,-35 16 0 16,-16 4 0-16,11-10 0 15,17-13 0-15,12-13 0 16,-4-2 0-16,-3-2 0 16,-5 1 0-16,-11 7 0 15,-9 8 0-15,-16 14 0 16,-12 8 0-16,-13 14 0 15,-8 8 0-15,-6 6 0 16,-8 6 0-16,1 2 0 16,-3 4 0-16,3 2 0 15,-1 0 0-15,-1 2 0 0,-1 0-37 16,-1 0 15-16,-6 2-8 16,-4 0 21-16,-2 0 3 15,0 0 6-15,0 0 0 16,0 0 0-16,0-4 0 15,-6-3-6-15,-8 0 3 16,-3-4-15-16,-4 0-13 16,-1-1-2-16,-5-1 18 15,3 5-6-15,-3 2 13 16,1 2 7-16,1 4 2 16,2 0-1-16,8 0 29 0,3 0-8 15,6 0 16 1,4 0-13-16,2 0-6 0,0 0 2 15,0 0-19-15,0 0 13 16,6 0-7-16,15 0 4 16,8 0 13-16,6 0-19 15,3 0-4-15,0 0 9 16,-4-1-10-16,-7-2 0 16,-12-1 0-16,-7 4 0 15,-6 0 17-15,-2 0-17 16,0 0 0-16,0 8 0 15,0 14 0-15,0 10 0 0,0 7 0 16,4 5 0 0,-2 6 0-16,-2 2 0 0,0 2 0 15,0-2 0-15,0-5 0 16,0-7 0-16,0-7-18 16,0 2-135-16,0-11-185 15,0-8-515-15</inkml:trace>
  <inkml:trace contextRef="#ctx0" brushRef="#br0" timeOffset="139878.19">24301 1453 603 0,'0'0'1165'16,"0"0"-779"-16,0 0-64 16,0 0-78-16,0 0-57 15,0 0-15-15,11-118-21 16,-11 94-36-16,0 0 2 16,-9 6-9-16,-11 8-1 15,-8 8-41-15,-9 2-45 16,-7 24-9-16,-5 20-12 15,0 14 1-15,6 11 5 16,10 0-6-16,11 2 1 16,13-9 5-16,9-10-6 0,0-14 1 15,20-13-1-15,9-18 0 16,5-7 18-16,1-10-1 16,3-20 1-16,2-8-5 15,-4-4 2-15,-5 0 3 16,-4 4-10-16,-8 8 5 15,-2 10-4-15,-9 14-9 16,-1 6 0-16,0 10-13 16,2 22 13-16,4 8 9 15,3 4-9-15,3 2 0 16,4-2 0-16,-3-7-94 16,3-12-55-16,-6-7-103 15,1-18-222-15,-7 0-67 0,-5-11-298 0</inkml:trace>
  <inkml:trace contextRef="#ctx0" brushRef="#br0" timeOffset="140440.91">24286 1103 1582 0,'0'0'650'0,"0"0"-329"16,0 0-58-16,-114-61-19 15,78 49-73-15,-4 6-52 0,-4 5-12 16,-6 1-34 0,-3 0 1-16,-5 18-28 0,2 10-11 15,1 9-8 1,1 10 6-16,10 5 18 0,4 6-8 16,11 4-5-16,6 7-5 15,13 0-32-15,7 4 12 16,3 1-1-16,9 2-11 15,16 0 11-15,10 0-12 16,7-5 1-16,8-3 12 16,10-8-11-16,6-6 7 15,8-10-9-15,6-8 1 0,3-12 11 16,1-10-12 0,-6-11 0-16,-5-3 20 0,-8-3-19 15,-5-17 14-15,-6-3 1 16,0-8 4-16,-2-5 17 15,0-4-37-15,-3-8 0 16,-2-6 0-16,-4-10 0 16,-8-6 0-16,-6-7 0 15,-9-1 0-15,-9-2 0 16,-9 4 0-16,-2-1 0 16,-8 3 0-16,-23 6 0 15,-10 6 0-15,-8 8 0 16,-4 10 0-16,-7 12 0 15,-1 12 0-15,1 13 0 16,4 7 0-16,2 3 0 16,-3 37-120-16,12-4-374 15,18-2-743-15</inkml:trace>
  <inkml:trace contextRef="#ctx0" brushRef="#br0" timeOffset="141378.81">25288 1696 1262 0,'0'0'575'0,"0"0"-260"15,0 0 191 1,0 0-121-16,0 0-124 0,0 0-67 16,0 0-65-16,-85-24-75 15,85 24-12-15,16 0-1 16,17 0 50-16,19 0 44 15,39 2-29-15,51 0-106 16,62-2 0-16,27 0 0 16,16-6 0-16,-6-12 0 15,-19-4 0-15,4 0 0 16,-8 0 0-16,-8 2 0 16,-16 0 0-16,-20 2 0 15,-26 6 0-15,-32 2 0 0,-33 6 0 16,-27 0 0-1,-16 0 0-15,-5-1 0 0,1 0 0 16,-7 1 0-16,-9 0 0 16,-7 2 0-16,-3 2 0 15,-4-3 0-15,-4 2 0 16,-2-2-44-16,0-1-44 16,0-1-35-16,-18-4 12 15,-7-1 0-15,-6-2 9 16,-2-2 57-16,-3 4 22 15,5 1 22-15,4 0 0 16,6 4 1-16,7 2 36 16,5 2 38-16,7-2 20 0,2 3-7 15,0-2-31-15,0 2-7 16,0 0-31-16,13 0-16 16,14 0 11-16,4 9-11 15,7 2-1-15,2 1 0 16,-4 6 0-16,-5 2 6 15,-6 2-6-15,-12 4 1 16,-11 5 17-16,-2-1 5 16,-13 6 0-16,-18 0 0 15,-5 4-15-15,-2 2-2 16,4 0-7-16,8-1-126 16,26-1-230-16,0-8-363 0,24-13-157 15</inkml:trace>
  <inkml:trace contextRef="#ctx0" brushRef="#br0" timeOffset="141870.79">29401 1177 2397 0,'0'0'651'0,"0"0"-314"16,0 0-26-16,0 0-67 16,0 0-88-16,0 0-156 15,0 0-3-15,-72-67-6 16,66 112 9-16,0 13 0 16,1 6 5-16,1 4-5 0,4-1-1 15,0-5 1-15,0-12-58 16,11-10 7-16,-1-12-5 15,0-12 2-15,-1-8 15 16,-5-8 39-16,2 0 2 16,2-22 8-16,-2-8-8 15,5 0 41-15,3-1 5 16,-1 4 5-16,5 7-5 16,4 5-29-16,3 9-8 15,4 6-11-15,4 0-12 16,5 18 11-16,0 13-8 15,-4 3-2-15,-5 4-8 0,-12 0-32 16,-13-2 10-16,-4-6 8 16,-15-6 23-16,-26-4 10 15,-9-8 16-15,-11-2-2 16,-3-6-14-16,6-1-9 16,11-3-95-16,29 0-169 15,14-3-391-15,4-11-338 0</inkml:trace>
  <inkml:trace contextRef="#ctx0" brushRef="#br0" timeOffset="142401.97">29570 926 1000 0,'0'0'1015'0,"0"0"-708"16,-162-20-11-16,91 20-7 16,-1 4-67-16,3 20-116 15,2 8-37-15,5 10 19 16,4 6 13-16,6 6-10 16,10 5-19-16,9 5-15 15,13 6 21-15,9 4-30 16,11 5-21-16,0 3 6 15,13 2-22-15,14 0 2 16,8 2-5-16,8-1-7 0,8-7 3 16,5-4-4-1,10-10 0-15,6-9-1 0,8-12 1 16,5-8 0-16,4-13 0 16,5-10 1-16,-3-8-4 15,-2-4 3-15,-5-2 0 16,-3-21 15-16,-8-9-14 15,-8-8 19-15,-8-6 5 16,-7-12 13-16,-8-6 26 16,-8-10-64-16,-8-9 0 15,-6-4 0-15,-11-8 0 16,-9 1 0-16,0-1 0 0,-24 4 0 16,-12 4 0-1,-10 7 0-15,-12 4 0 0,-9 9 0 16,-9 9 0-16,-10 11 0 15,-26 8 0-15,-38 17-179 16,23 10-497-16,16 8-1358 0</inkml:trace>
  <inkml:trace contextRef="#ctx0" brushRef="#br0" timeOffset="146436.4">21779 4068 916 0,'0'0'251'15,"0"0"-71"-15,0 0 113 16,0 0 26-16,0 0-37 0,0 0-48 15,-44-18-43 1,41 16 31-16,1 2-10 0,-3-2-66 16,-2 2-25-1,-1-2-6-15,-10-1-61 0,-2-1-34 16,-4 1-19-16,-1-1 0 16,-2 2-1-16,5 0 0 15,2 0-1-15,4 1 1 16,7-2 0-16,5 3 7 15,4 0-6-15,0-2 7 16,0 2 10-16,0 0 1 16,25 0-4-16,14 0 0 0,42 0 48 15,52 14-1 1,73 2-16-16,34 0 14 0,19-2 17 16,-8-1-49-16,-24-8-10 15,-5 1-8-15,-18-6-9 16,-24 0 7-16,-39 0-8 15,-43 0 2-15,-33 0 9 16,-19-7-10-16,-1 0-1 16,-1 0 9-16,-1-1 19 15,-5 3 4-15,-5 3-32 16,3 2 0-16,1 0 0 16,4 0 0-16,-3 4-3 15,-3 7-41-15,-6-5-8 16,-8-1 10-16,-11-2 23 15,-10-3 19-15,0 0 30 0,0 0-11 16,-10-8-11 0,-7-9-8-16,0-1 1 0,-5-4-1 15,-1 0 0-15,-4 0 0 16,0 0-1-16,4 4 1 16,-2 4 0-16,7 2 5 15,5 2 10-15,4 4 21 16,6 2 11-16,3 4-47 15,0 0 0-15,0 0 0 16,16 0 0-16,11 0 0 16,11 12 0-16,11 4 0 15,6 6 0-15,1 0 0 16,-5 2 0-16,-9 4 0 0,-13 0 0 16,-15 2 0-1,-14 5 0-15,0 1 0 16,-16 0 0-16,-11 4 0 0,-2-2 0 15,2 2 0-15,6-4 0 16,11-2-140-16,16-6-191 16,19-8-407-16,14-11-336 0</inkml:trace>
  <inkml:trace contextRef="#ctx0" brushRef="#br0" timeOffset="146842.6">25313 3998 1647 0,'0'0'660'16,"0"0"-178"-16,0 0-134 15,0 0-89-15,0 0-107 16,0 0-41-16,0 0-33 15,-73-100 6-15,56 98-23 16,-5 2-26-16,-5 0-2 16,-6 20-15-16,-3 8-2 15,1 12 26-15,4 4-12 16,6 5 10-16,10-2-40 16,7-3 0-16,8-3 0 0,0-5 0 15,21-6 0 1,12-6 0-16,8-6 0 0,7-6 0 15,6-8 0-15,2-4 0 16,-3 0 0-16,-6 0 0 16,-7-6 0-16,-13-4-14 15,-7 0-176-15,-3-4-119 16,-7 0-403-16,-2 2-781 0</inkml:trace>
  <inkml:trace contextRef="#ctx0" brushRef="#br0" timeOffset="147476.04">25540 3561 1235 0,'0'0'506'0,"0"0"-238"15,0 0 34-15,0 0-83 16,-150-80-42-16,100 74-42 15,-9 6-52-15,-5 0 15 16,-5 4-3-16,-1 16-18 16,1 6 13-16,5 6-16 15,4 4 6-15,6 8 11 16,3 3-11-16,11 4 16 16,4 6-27-16,11 3-20 15,10 6 4-15,7 4-22 16,8 2 11-16,0 0-10 0,8-4-17 15,19-1 2-15,11-3-17 16,6-6 0-16,5-2 9 16,7-5-8-16,2-8 4 15,7-7-3-15,2-5 4 16,4-7 19-16,3-6-19 16,-1-6 0-16,0-6 6 15,-3-6-12-15,-6 0 10 16,-4 0-10-16,-4-18 0 15,-7-4 0-15,-2-8 0 16,-1-2 0-16,-1-7 0 16,-3-1 0-16,0-4 0 0,-3 1 0 15,-8-4 0-15,-5 3 0 16,-6-2 0-16,-9 0 0 16,-1-5 0-16,-8-3 0 15,-2-4 0-15,0-6 0 16,0-2 0-16,-14 0 0 15,-1 2 0-15,-5 3 0 16,-2 5 0-16,-7 6 0 16,-4 4 0-16,-12 4 0 15,-11 0 0-15,-13 4 0 16,-31 0 0-16,-39 11 0 16,-44 20 0-1,25 7-369-15,23 0-720 0</inkml:trace>
  <inkml:trace contextRef="#ctx0" brushRef="#br0" timeOffset="148335.79">21120 4459 1147 0,'0'0'497'15,"0"0"-216"-15,0 0 92 16,0 0-39-16,0 0-90 15,0 0-83-15,0 0-40 16,-12-10-25-16,12 10-27 0,0 0-15 16,5 7 39-1,10 11 52-15,6 4-46 0,5 6-3 16,12 8-18-16,4 8 5 16,10 10-19-16,4 8-3 15,4 6-61-15,0 11 0 16,13 17 0-16,12 24 0 15,13 31 0-15,4 15 0 16,-2 0 0-16,1-5 0 16,-1-9 0-16,12 1 0 15,7 1 0-15,2-4 0 16,-1-5 0-16,-8-13 0 16,-12-10 0-16,-22-28 0 15,-22-21 0-15,-18-21 0 16,-11-10 0-16,-4 0 0 0,2-2 0 15,-4-4 0-15,-8-11 0 16,-4-10 0-16,-5-6 0 16,1-8 0-16,-3-1-57 15,0 0-156-15,-2-14-38 16,0-8-101-16,0-2-614 0</inkml:trace>
  <inkml:trace contextRef="#ctx0" brushRef="#br0" timeOffset="148648.26">22505 7150 1600 0,'0'0'541'0,"0"0"-273"15,0 0-11-15,0 0 36 16,0 0-64-16,0 0-93 16,136-30 9-16,-103 30-16 15,3 0-57-15,5 0-18 16,1 4-40-16,3 3-8 16,1 1-3-16,-4-2-3 15,-3-1-69-15,-6-2-99 16,-4-3-136-16,-10 0-362 15,-5-11-481-15</inkml:trace>
  <inkml:trace contextRef="#ctx0" brushRef="#br0" timeOffset="148913.84">23220 6765 2158 0,'0'0'737'0,"0"0"-361"16,0 0 126-16,0 0-280 15,0 0-121-15,0 0-101 16,0 0 0-16,-31-100 0 16,31 100 0-16,0 0 0 15,0 0 0-15,0 12 0 16,0 13 0-16,0 4 0 0,0 7 0 16,0 11 0-16,0 1 0 15,-2 4 0-15,-2 4 0 16,-3-2 0-16,-4 2 0 15,-7 13-210-15,2-15-390 16,5-10-643-16</inkml:trace>
  <inkml:trace contextRef="#ctx0" brushRef="#br0" timeOffset="149780.63">24286 7269 1538 0,'0'0'685'0,"0"0"-193"15,0 0-116-15,0 0-103 16,0 0-24-16,-29-119-83 15,11 100-38-15,-3 2-28 16,0 5-11-16,-6 6-89 0,-2 6 0 16,-5 0 0-16,-1 13 0 15,-2 17 0-15,4 8 0 16,2 6 0-16,9 2 0 16,8 0 0-16,10-4 0 15,4-2 0-15,2-10 0 0,23-8 0 16,6-10-27-16,5-12 7 15,3 0 20-15,4-20 1 16,-3-16 0-16,-2-12 20 16,-5-10 3-16,-4-10-24 15,-2-11 0-15,-4-3 0 16,-5 2 0-16,-5 8 0 16,-5 12 0-16,-3 18 0 0,-5 13 0 15,0 15 0 1,0 7 0-16,0 7 0 0,0 0 0 15,0 0 0-15,0 14 0 16,0 14 0-16,0 9 0 16,0 14 0-16,-2 7 0 15,2 8 0-15,0 4 0 16,0 2 0-16,9-1 0 16,6-7 0-16,8-8 0 15,4-6 0-15,4-12 0 16,0-10-171-16,11-20-212 15,-6-8-355-15,-14 0-252 0</inkml:trace>
  <inkml:trace contextRef="#ctx0" brushRef="#br0" timeOffset="150437.24">24633 6555 1290 0,'0'0'512'15,"0"0"-225"-15,0 0 91 16,0 0-81-16,-156-108-27 16,105 93-90-16,-7 8-49 15,-5 3-6-15,-1 4 5 0,-3 0-26 16,-2 18 4-1,3 10-11-15,0 8-7 0,4 8 7 16,5 8-97-16,5 6 0 16,5 9 0-16,9 1 0 15,7 5 0-15,8 6 0 16,8 1 0-16,7 2 0 16,8 1 0-16,0-5 0 15,0-4 0-15,21-8 0 16,6-6 0-16,9-6 0 15,7-7 0-15,3-7 0 16,5-8 0-16,5-8 0 16,2-4 0-16,3-8 0 0,1-2 0 15,0-2 0-15,1-6 0 16,-1 0 0-16,-2-2 0 16,3 0 0-16,-1 0 0 15,-4-6 0-15,1-8 0 16,-5-4 0-16,-2-4 0 15,-6-4 0-15,-3-9 0 16,-3-5 0-16,-7-6 0 16,-2-6 0-16,-6-4 0 15,-3-2 0-15,-9-2 0 16,-4 0 0-16,-4-2 0 16,-5-1 0-16,0 1 0 0,-12 0 0 15,-7-2 0 1,-10-1 0-16,-2 3 0 0,-8 1 0 15,-3 4 0-15,-5 9 0 16,-6 10 0-16,-42 12-84 16,12 12-687-16,0 10-1042 0</inkml:trace>
  <inkml:trace contextRef="#ctx0" brushRef="#br0" timeOffset="152673.6">25306 7088 1220 0,'0'0'482'16,"0"0"-242"-16,0 0 106 15,0 0-6-15,0 0-64 16,0 0-23-16,0 0-24 16,-31-2-33-16,29 2-26 0,2 0-40 15,-2 0-55-15,2 0-10 16,0 0-37-16,0 0-11 15,0 0 12-15,0 0-29 16,28 0 0-16,39 0 0 16,60 0 0-16,67 13 0 15,42 5 0-15,20 0 0 16,-6 0 0-16,-20-8 0 16,-6-5 0-16,-12-2 0 15,-20-3 0-15,-43 0 0 0,-40-3 0 16,-42-5 0-1,-23 1 0-15,-8-1 0 0,-7-1 0 16,-4 4 0-16,-17-2 0 16,-5 3 0-16,-1 2 0 15,-2 2 0-15,4-1 0 16,1-2 0-16,4 2 0 16,0-2 0-16,-3-1 0 15,1-2 0-15,-4-2-20 16,-3-4-17-16,0-4-20 15,-5-2-27-15,-13-4 28 16,-2-2 28-16,-4 2 19 16,-3 0 9-16,0 4 27 0,2 2 28 15,5 6 37 1,5 2-25-16,6 6-17 0,6 0-50 16,3 2 0-16,0 0 0 15,0 0 0-15,8 2 0 16,13 12 0-16,8 2 0 15,5 4 0-15,2 0 0 16,0 0 0-16,-5 2 0 16,-7 0 0-16,-6 2 0 15,-10 4 0-15,-4 4 0 16,-4 2 0-16,-12 7 0 16,-13 1 0-16,-4-2 0 15,0 0 0-15,7-6 0 16,8-4 0-16,12-10-210 15,23-12-291-15,19-6-356 0,9-2-315 16</inkml:trace>
  <inkml:trace contextRef="#ctx0" brushRef="#br0" timeOffset="153111.26">28517 7066 1935 0,'0'0'724'0,"0"0"-394"16,0 0 0-16,0 0-127 16,0 0-126-16,0 0-32 15,118-26-15-15,-80 16 7 0,-1-2-5 16,-6-2-20-16,-4-2 13 16,-6-2 8-1,-8 0 3-15,-5-2 29 0,-8 0-7 16,0 2-5-16,0-2-29 15,-13 0-15-15,-11 4 6 16,-8 2-15-16,-5 5 0 16,-3 8 6-16,-3 1-5 15,1 0 5-15,4 20 4 16,7 8-10-16,4 6 0 16,9 8 0-16,9 6 0 0,5 4 0 15,4 0 0 1,0 0 0-16,13-4 0 0,14-3 0 15,6-11 0-15,8-6 0 16,5-8 0-16,6-8 0 16,4-6 0-16,1-6 0 15,-1 0 0-15,-5-2 0 16,-4-16 0-16,-11-2-83 16,0-18-176-16,-12 6-283 15,-6 0-475-15</inkml:trace>
  <inkml:trace contextRef="#ctx0" brushRef="#br0" timeOffset="153666.1">29096 6621 628 0,'0'0'1122'0,"0"0"-814"16,0 0 71-16,0 0 3 15,-105-116-74-15,61 102-122 16,-10 6-35-16,-6 6-5 16,-7 2-7-16,-4 4-43 15,-1 18-21-15,3 10 0 16,5 8-33-16,6 6-3 16,7 10-19-16,10 6-20 15,8 9 0-15,8 3 0 16,8 8 0-16,7 0 0 15,8 2 0-15,2-5 0 16,0-5 0-16,16-6 0 0,9-6 0 16,4-4 0-16,4-7 0 15,3-7 0-15,6-6 0 16,5-8 0-16,4-6 0 31,9-8 0-31,4-6 0 0,8-8 0 16,4-2 0-16,4 0 0 15,3-12 0-15,-1-10 0 16,-4-6 0-16,-2-9 0 16,-8-4 0-16,-4-9 0 15,-14-7 0-15,-7-5 0 16,-12-8 0-16,-11-3 0 16,-10 0 0-16,-10-2 0 0,0 3 0 15,-23 4 0 1,-10 6 0-16,-17 4 0 0,-16 5 0 15,-34 5 0-15,-48 6 0 16,-35 10 0-16,25 12-153 16,29 10-991-16</inkml:trace>
  <inkml:trace contextRef="#ctx0" brushRef="#br0" timeOffset="155773.94">29092 6613 1560 0,'0'0'517'0,"0"0"-361"15,0 0 117-15,0 0-63 0,0 0-73 16,0 0-2 0,0 0 82-16,-16 6-24 0,16-6 5 15,20-14 10-15,9-8-91 16,15-10-52-16,16-10-25 16,11-10-11-16,14-13-17 15,27-27-3-15,30-34-2 16,30-34-7-16,7-11 6 15,-17 10 1-15,-35 39-7 16,-40 42 0-16,-23 24 0 16,-10 14 0-16,2 0 0 15,-1 0 0-15,1-3 0 16,-13 12 0-16,-12 2 0 0,-4 9 0 16,-10 4 0-1,-3 4 0-15,-5 6 0 0,-3 2 0 16,-4 4 0-16,-2 2 0 15,0 0 0-15,0 0 0 16,0 0 0-16,0 0 0 16,0 0 0-16,-4 0 0 15,-5 0-30-15,-5 0-56 16,-5-6-62-16,-6 0 47 16,-6-4 40-1,-2 0 32-15,-3 0 22 16,5 2 7-16,4 2 37 15,7 2 20-15,7 0 29 16,8 4 4-16,2-2-26 16,3 2-10-16,0 0 20 0,0-2-74 15,0 2 0 1,16 0 0-16,9-2 0 0,11-2 0 16,8 0 0-16,7 0 0 15,3 0 0-15,-8 0 0 16,-6 2 0-16,-11 0 0 15,-11 0 0-15,-7 2 0 16,-5 0 0-16,-4 0 0 16,2 4 0-16,0 14 0 15,1 8 0-15,1 10 0 16,1 6 0-16,0 8 0 16,-3 0 0-16,1 3 0 15,-3-3 0-15,-2-4-222 16,6 0-249-16,1-14-367 15,0-8-620-15</inkml:trace>
  <inkml:trace contextRef="#ctx0" brushRef="#br0" timeOffset="156307.14">31480 5075 2215 0,'0'0'642'16,"0"0"-287"-16,0 0-90 15,0 0-112-15,4-125-51 16,6 84-45-16,0-8-24 16,1-2 4-16,-1-6 2 15,-4-3-18-15,-1 0 6 16,-3 6 0-16,-2 6 0 16,0 14 24-16,0 9-6 0,0 13-45 15,0 6 0 1,0 6 0-16,0 0 0 0,0 4 0 15,0 20 0-15,-5 9 0 16,-1 10 0-16,-1 10 0 16,0 5 0-16,1 4 0 15,3 0 0-15,3-2 0 16,0-3 0-16,3-5 0 16,17-8 0-16,9-8 0 15,11-10 0-15,6-12 0 16,8-10 0-16,4-4-66 15,-2-10-89-15,-8-16-55 16,-3-30-63-16,-14 6-299 16,-15 6-172-16</inkml:trace>
  <inkml:trace contextRef="#ctx0" brushRef="#br0" timeOffset="156479.01">31407 4748 1925 0,'0'0'845'16,"0"0"-350"-16,0 0-120 16,0 0-123-16,0 0-137 15,0 0-94-15,0 0-10 16,116-26-11-16,-61 24-7 0,7-2-91 16,25-6-229-1,-13 2-319-15,-14-2-199 0</inkml:trace>
  <inkml:trace contextRef="#ctx0" brushRef="#br0" timeOffset="157072.7">31876 4357 1053 0,'0'0'740'15,"0"0"-479"-15,0 0 108 0,0 0-49 16,0 0-72-16,-126-90-67 16,86 82-53-16,-8 4-22 15,-5 4-4-15,-5 0-18 16,1 12 10-16,-4 12-8 16,3 10-23-16,7 8-9 15,9 8-15-15,6 8-8 16,12 9-11-16,8 5-5 15,9 4 1-15,7 4-10 16,0 0 2-16,0 1 8 16,13-7-15-16,7-2 10 15,7-6-11-15,4-6 1 16,5-6-1-16,4-5 0 16,1-9 0-16,5-8 15 15,5-6-9-15,5-8 16 0,5-8-22 16,3-8 0-16,1-2 0 15,1 0 0-15,-1-6 0 16,-1-12 0-16,-1-4 0 16,-5-4 0-16,0-8 0 15,-5-5 0-15,-4-8 0 16,-2-8 0-16,-7-5 0 16,-7-6 0-16,-8-2 0 15,-11-2 0-15,-10-1 0 16,-4 3 0-16,-7 4 0 15,-21 0 0-15,-17 4 0 16,-13-1 0-16,-34-4 0 0,-66-16 0 16,13 13-509-1,3 6-791-15</inkml:trace>
  <inkml:trace contextRef="#ctx0" brushRef="#br0" timeOffset="157769.18">30316 2307 1192 0,'0'0'517'0,"0"0"-274"0,0 0 67 16,0 0 6 0,0 0-107-16,0 0-9 0,-50-109-1 15,48 100-37-15,2 5-38 0,0 3-40 16,0 1-34-16,0 0-31 15,0 0-7-15,0 0-3 16,0 5-7-16,2 15 4 16,15 10-5-16,10 17 33 15,11 11 5-15,24 30-21 16,32 28 30-16,28 33 6 16,12 17-3-16,-2 1-18 15,-16-7-21-15,-18-13-6 0,-7-1 1 16,-6-4-7-1,-10-7 0-15,-6-13 0 0,-15-22-8 16,-14-27 7-16,-14-23-4 16,-3-13 3-16,0-2 2 15,-4-5-1-15,1-2 1 16,-6-14-30-16,-5-6-26 16,-5-4-25-16,-2-4-55 15,0 0-26-15,-2-6-217 16,0-8-355-16,0 0-263 0</inkml:trace>
  <inkml:trace contextRef="#ctx0" brushRef="#br0" timeOffset="158003.84">31159 4123 2152 0,'0'0'514'16,"0"0"-172"-16,0 0-19 15,0 0-155-15,0 0-106 16,0 0-52-16,0 0 11 16,84 19-8-16,-45-4-12 15,3-1 7-15,3 0-8 16,-3-4 0-16,0 0-1 16,-9-2-1-16,-8-4-64 0,-5 0-120 15,-9-4-198-15,-4 0-193 16,-5-6-520-16</inkml:trace>
  <inkml:trace contextRef="#ctx0" brushRef="#br0" timeOffset="158206.93">31676 3724 1832 0,'0'0'698'16,"0"0"-187"-16,0 0-5 15,0 0-206-15,0 0-51 16,0 0-249-16,0 0 0 15,-29-97 0-15,24 123 0 16,-4 12 0-16,1 14 0 0,-1 9 0 16,-5 5 0-1,1 4 0-15,-5 0 0 0,-13 16-288 16,2-19-540 0,2-13-1552-16</inkml:trace>
  <inkml:trace contextRef="#ctx0" brushRef="#br0" timeOffset="159610.79">26327 4100 1520 0,'0'0'536'16,"0"0"-384"-16,0 0 78 16,0 0 55-16,0 0-68 15,0 0-95-15,0 0-29 16,-32-26-9-16,35 26-27 16,21 0 0-16,14 14 43 15,35 7 13-15,47 5-20 16,50 6-20-16,32 0 1 15,19 2-20-15,2 4-14 16,-6-2-4-16,5 4-19 0,7-2-16 16,1 0 0-1,1 0 0-15,2-3 9 0,-7-1-8 16,-2-4-1-16,-11-4 10 16,-14-2-11-16,-19-2-12 15,-19 0 11-15,-21 0 1 16,-29-6 1-16,-24-2 0 15,-22-4-1-15,-7 0 5 16,11 0-5-16,11 4-5 16,5 0 4-16,-3-2 2 15,-10 0-2-15,-8 0 1 16,-11-3-30-16,-10-2 7 0,-9 0-2 16,-8-2 13-1,-8-1 11-15,-4-2 1 0,-4 2 0 16,-3-1 0-16,-1-3 0 15,-3 1 0-15,0-1-15 16,-3 0-6-16,0 0 2 16,0 0-8-16,0 0 9 15,-14-10-17-15,-4-4-7 16,-6-4-54-16,-5-2-27 16,-5-4 17-16,-3 0 57 15,-4-4 29-15,-1 0 20 16,-3 0 1-16,5 2 63 15,5 2 49-15,8 6 23 16,6 4 37-16,10 8-34 16,7 3-64-16,4 3-51 0,0 0-24 15,0 21 0 1,13 3 0-16,12 4 0 0,6 2 0 16,7 0 0-16,7-2 0 15,1-4 6-15,-5-4-6 0,-8-2-2 16,-8-6 2-16,-12-2-6 15,-9-3 6-15,-2 0-1 16,-2 5 1-16,0 2 0 0,-4 4 1 16,-11 4 11-1,-8 5 17-15,-8 5-28 0,-4 0-1 16,-13 2-31-16,-33 8-152 16,9-10-434-16,3-6-889 15</inkml:trace>
  <inkml:trace contextRef="#ctx0" brushRef="#br0" timeOffset="161769.87">24708 2252 1209 0,'0'0'532'0,"0"0"-295"0,0 0 1 16,0 0-31-16,-50-129 9 16,38 105-15-16,6 6 11 15,-1 4 18-15,3 2-100 0,2 4-7 16,0 0-33-16,-2 0-24 15,2 2-15-15,0 0-12 16,2 2 4-16,-2 2 20 16,2 2-7-16,0 0-17 15,0 2-39-15,0 24-5 16,0 18 5-16,0 34 7 16,27 35 1-16,16 27-3 15,7 10-4-15,4-11 5 16,0-17-5-16,-8-15 0 15,-6-17 7-15,-6-16-8 0,-8-18 0 16,-1-4 0-16,4 2 1 16,2 5 8-16,0-4-9 15,-6-12-1-15,-7-13 0 16,-5-12-28-16,-6-8-22 16,-5-6-20-16,-2-4-13 15,0 0-45-15,0-28-99 16,0-6-556-16,0-6-291 0</inkml:trace>
  <inkml:trace contextRef="#ctx0" brushRef="#br0" timeOffset="162301.07">24725 2177 1071 0,'0'0'645'0,"0"0"-414"15,0 0 79-15,0 0-38 16,0 0-77-16,0 0-76 16,0 0-43-16,-100-64-38 15,81 84 17-15,-3 10 35 16,-3 6-2-16,1 7-26 0,2 1-28 15,-1 0-19-15,8-8-14 16,1-6 12-16,8-10-11 16,1-10-2-16,5-6 21 15,0-4 1-15,0 0 122 16,0-18 57-16,0-12-135 16,3-10-27-16,5-8 9 15,2-7-15-15,3 4 8 16,0 4-28-16,-2 9 28 15,0 12-14-15,1 10-12 16,-6 6 7-16,1 6-20 16,-3 2-1-16,-2 2 16 15,3 0-16-15,2 0-2 0,4 4 0 16,6 16 1 0,8 6-3-16,6 9 3 0,5 1 0 15,2 0 4-15,2-3-3 16,0-4-2-16,-5-9 1 15,0-4-131-15,7-6-92 16,-11-6-251-16,-6-2-353 0</inkml:trace>
  <inkml:trace contextRef="#ctx0" brushRef="#br0" timeOffset="165335.44">26071 3477 929 0,'0'0'926'0,"0"0"-722"16,0 0-4-16,0 0-44 15,0 0-52-15,0 0-42 16,0 0-16-16,-14 6 42 16,14-6 35-16,0 0-23 15,0 0 28-15,0 0 3 16,0 0-4-16,0 0-31 16,0 0-18-16,0 0-5 15,0 0-29-15,0 0-28 16,-2 0 13-16,-5 0-1 15,-5 2 14-15,-3 4-5 16,-5 2-36-16,-2 2 4 16,0 0-5-16,1-2 0 15,6-2 3-15,6 0-3 0,4-4 0 16,5-2 15-16,0 0-4 16,0 0 10-16,0 0-5 15,0 0-1-15,0 0 21 16,7 0-16-16,13-6-19 15,13-10 26-15,17-6-5 16,12-6-1-16,16-6-12 16,11-5-9-16,25-7 2 15,19-13-2-15,25-16 0 16,3-5 4-16,-9-2-4 16,-16 5 9-16,-32 17-8 15,-17 14 0-15,-16 12 9 0,-9 6-10 16,12-2-5-16,11-2 4 15,9-2 2-15,-1 2-1 16,-1 4 0-16,1-1 1 16,-1 4-3-16,-5-4 1 15,-5 3 1-15,-10 2-1 16,-8 0 2-16,-9 2 4 16,-8 2-4-16,-5 2-1 15,-6 2 0-15,0 2 0 16,-2 0 0-16,-1 2-1 15,-4 0 2-15,-4 2 0 0,-8 2 0 16,-6 2 0 0,-6 4 7-16,-3 2-8 0,-2 0 0 15,0 0 14-15,0 0-14 16,0 0 0-16,-4 0 0 16,-8 0-6-16,-1 0 6 15,-3-6-23-15,-3-2 8 16,-4 0 14-16,3 0-4 15,0-2 5-15,2 0 1 16,2-2 0-16,3-1 4 16,0 2-5-16,3-1 0 15,4 3 5-15,4 2-4 16,0 0 8-16,2 6-2 0,-3-2 1 16,3 3-5-16,-2 0-3 15,-4 0 0-15,-4 0 8 16,-3 0-8-16,-7-1-9 15,-3 1-15-15,-5 0-3 16,-1 0 6-16,0 0 1 16,0 0 5-16,7 0 14 15,1 0-4-15,10 0 5 16,3 0 2-16,6 0 8 16,2 0 7-16,0 0-8 15,0 0 12-15,0 0 1 16,0 0-11-16,17 0-11 15,12 4 0-15,18 6 0 16,18-2 0-16,14 2-2 0,13-5 1 16,7-5 1-16,-9 0 0 15,-9 0 0-15,-19 0 8 16,-22-7-8-16,-18 0 2 16,-13 2 7-16,-6 2 15 15,-3 2 23-15,0 1-47 16,0-2 0-16,0 2 0 15,0 0 0-15,0 0 0 16,0 0 0-16,0 0 0 16,-5 0 0-16,-2 11 0 15,-3 7 0-15,-4 11 0 16,-6 5 0-16,-2 6 0 16,-3 2 0-16,-4 0 0 0,0 0 0 15,0-4 0-15,2-6 0 16,8-6 0-16,0-5 0 15,6-7 0-15,7-7 0 16,1-3 0-16,2-4 0 16,3 3-50-16,0-3-29 15,0 0-116-15,0 4-156 16,12 0-554-16,3-1-99 0</inkml:trace>
  <inkml:trace contextRef="#ctx0" brushRef="#br0" timeOffset="165467.79">28949 2731 1560 0,'0'0'880'0,"0"0"-582"0,0 0 72 15,0 0-136-15,0 0-156 16,0 0-78-16,0 0-316 16,-27 14-560-16</inkml:trace>
  <inkml:trace contextRef="#ctx0" brushRef="#br0" timeOffset="167608.44">25080 4574 1460 0,'0'0'355'0,"0"0"-62"15,0 0 169-15,0 0-286 16,0 0-73-16,0 0-40 16,0 0 19-16,-95 46 44 15,70-4 12-15,-3 10-38 0,-1 12-15 16,-7 26-14-1,-6 27 25-15,-8 29-27 0,0 15 10 16,0 3-4 0,2-11-25-16,0-13-11 0,0-4-8 15,-1-7-11-15,-1-5 5 16,2-6-14-16,5-22-10 16,12-21 13-16,7-19-13 15,3-8 8-15,-1 0-9 0,3 0-7 16,0-2 6-16,6-14 0 15,4-10 1-15,4-7-1 16,3-8 2-16,0-3-1 0,2-1 0 16,0-3 0-16,0 0-4 15,0 0 4-15,0 0-39 16,0 0-5-16,2-3-83 16,19-35-121-16,-2 0-485 15,-1-6-459-15</inkml:trace>
  <inkml:trace contextRef="#ctx0" brushRef="#br0" timeOffset="168280.25">24858 4846 1273 0,'0'0'299'0,"0"0"-83"15,0 0-42-15,0 0-28 16,0 0 8-16,0 0 47 16,0 0 27-16,0-54-10 15,0 44 2-15,0-2-33 16,0 0-66-16,0 0-47 15,0 4-26-15,-9 2 43 16,-5 4-22-16,-5 2-43 16,-8 0-19-16,-13 20-7 0,-7 12 0 15,-5 6 6-15,0 5-5 16,4 1 11-16,11-4 1 16,8-8-12-16,11-8 15 15,7-8-16-15,6-8 0 16,3-6 5-16,2-2-4 15,0 0 13-15,0 0 1 16,0-4 56-16,13-18-13 16,8-8-49-16,5-11-9 15,6-5 5-15,5 1-4 16,3-2-1-16,1 7 0 16,-3 6 0-16,-1 10-1 15,-8 4 1-15,-4 8 0 0,-8 4-6 16,-3 4 8-16,-7 2-2 15,-1 0 0-15,-4 2 1 16,0 0 10-16,4 0-11 16,0 4 0-16,5 12 13 15,1 6 8-15,3 4 12 16,3 4-12-16,-1 2-15 16,4-1 6-16,1 1-12 15,-2-5 0-15,0 1-1 16,-1-3-37-16,2 1-130 15,4 0-206-15,-5-6-453 16,-3-8-1193-16</inkml:trace>
  <inkml:trace contextRef="#ctx0" brushRef="#br0" timeOffset="170876.3">25923 4570 1185 0,'0'0'306'16,"0"0"-176"-16,0 0 45 15,0 0 1-15,0 0-37 16,0 0 1-16,0 0 64 16,18 0-12-16,-18 0 10 15,0 0-21-15,0 0-29 16,0 0-29-16,0 0-57 15,0 0-23-15,2 5-26 16,14 12-17-16,9 9 11 16,10 8-10-16,13 10 4 0,15 8 24 15,11 6 26 1,11 9 11-16,24 13-13 0,27 18-14 16,22 20 7-16,7 11-8 15,-10 1-8-15,-18-6 3 16,-20-12-18-16,-3-1 1 15,-20-19-7-15,-16-16-1 16,-15-13-8-16,1-3-3 16,11 8 2-16,17 8 1 15,15 6 0-15,-5-10 7 16,-2-9-7-16,-8-13 0 16,-9-6 0-16,-19-12-16 15,-10-6-14-15,-17-8 18 0,-12-6 10 16,-10-4 2-16,-5-4 1 15,-8-4-1-15,0 2 8 16,-2-2-8-16,0 0 0 16,0 0 0-16,0 0 0 15,0 0 6-15,0 0-5 16,0 0 0-16,0 0-1 16,0 0-3-16,0 0-37 15,0 0-53-15,0-16-113 16,-16-2-483-16,-1-2-562 0</inkml:trace>
  <inkml:trace contextRef="#ctx0" brushRef="#br0" timeOffset="173035.65">28082 6629 1592 0,'0'0'287'0,"0"0"-80"0,0 0 99 16,0 0-63-1,0 0-82-15,0 0-8 0,0 0 5 16,-6-4 4 0,6 4-6-16,0-2-32 0,0 2-4 15,0-2-4-15,0 2-31 16,0-2-5-16,0 2-31 16,2 0-19-16,4 0-6 15,3 0-15-15,5 0 0 16,8 0 0-16,9 10-9 15,5 4 9-15,8 2-9 16,4-2 0-16,0 0 0 16,-6-4-1-16,-6-4-20 15,-12-2 5-15,-8-4-1 16,-11 0 17-16,-3 0 9 0,-2 0 1 16,0-4-10-1,0-8-10-15,-9-4-61 0,-3-2-115 16,2 0-109-16,-3-6-257 15,3 4-214-15,6 0-365 0</inkml:trace>
  <inkml:trace contextRef="#ctx0" brushRef="#br0" timeOffset="173270.1">28492 6224 1620 0,'0'0'770'0,"0"0"-483"16,0 0 213-16,0 0-216 15,0-106-27-15,0 94-92 16,0 6-47-16,0 2-23 16,0 4-95-16,0 0 0 0,0 0 0 15,0 6 0 1,0 16 0-16,-4 12 0 0,-1 10 0 16,-3 6 0-16,0 8 0 15,2 0 0-15,1-1 0 16,5-3 0-16,0-6 0 15,0 8-93-15,0-14-281 16,0-12-634-16</inkml:trace>
  <inkml:trace contextRef="#ctx0" brushRef="#br0" timeOffset="183546.22">14932 6457 834 0</inkml:trace>
  <inkml:trace contextRef="#ctx0" brushRef="#br1" timeOffset="195145.02">21489 2089 1850 0,'0'0'560'16,"0"0"-244"-16,0 0-35 16,0 0-60-16,0 0-68 15,0 0-60-15,-20-16-27 16,18 16 6-16,0 0-18 16,0 6-26-16,2 12-28 15,0 8 0-15,0 6 1 16,0 4-1-16,0-1 0 15,0-8 1-15,0-2-1 16,4-9 0-16,0-6 0 16,1-8 1-16,-1-2 2 15,3 0 4-15,2 0-6 16,6-2 14-16,3-10-15 0,7 0 8 16,4 2-8-16,2 2-1 15,0 6 0-15,1 2-4 16,-1 0 3-16,-4 6 2 15,-3 10-12-15,-6 4 12 16,-5 4-6-16,-6 0-4 16,-7 0 10-16,0 2 0 15,-4 0 0-15,-17-2 10 16,-3 0-10-16,-6-4 9 16,1-2-3-16,0-6-6 15,8-6 0-15,3-4-15 16,7-2-83-16,3-24-188 15,6-8-433-15,0-4-323 0</inkml:trace>
  <inkml:trace contextRef="#ctx0" brushRef="#br1" timeOffset="195332.57">21581 2039 228 0,'0'0'2087'0,"0"0"-1532"15,0 0-255-15,0 0-177 16,0 0-93-16,0 0-11 16,91-104-18-16,-53 82-1 15,0-2-2-15,1-12-239 0,-7 3-321 16,-10 7-125-16</inkml:trace>
  <inkml:trace contextRef="#ctx0" brushRef="#br1" timeOffset="195574.1">21828 1746 1709 0,'0'0'696'16,"0"0"-221"-16,0 0-155 16,0 0-76-16,0 0-41 15,0 0-61-15,0 0-32 16,0 23-38-16,0 13 53 31,11 12-125-31,3 10 0 0,1 8 0 16,3 6 0-16,-1 2 0 15,4-3 0-15,-1-3 0 16,-3-8 0-16,2-6 0 16,-6-10 0-16,1-10 0 15,-8-10-42-15,-2-8-122 16,-1-16-145-16,-1 0-272 0,-2-6-198 0</inkml:trace>
  <inkml:trace contextRef="#ctx0" brushRef="#br1" timeOffset="195980.3">22129 1849 2390 0,'0'0'742'16,"0"0"-433"-16,0 0-62 16,0 0-124-16,0 0-103 0,0 0-20 15,0 0-29 1,-38 10 25-16,33 12 4 0,5 4 0 15,0-2 1-15,0-2-1 16,5-4-9-16,15 0 0 16,5-6-7-16,4 0 5 15,2-4 11-15,6-2 0 16,1 0 0-16,-2-2-1 16,-1 2-8-16,-4 0-22 15,-6 2 5-15,-5 4 5 16,-9 4 12-16,-3 2 3 15,-8 5 0-15,0-1 6 16,0 1-1-16,-14 0 1 16,-5-1 8-16,-2-3-7 0,-6-5-1 15,0-7-33-15,0-7-142 16,-6-21-209 0,4-12-408-16,4-10-460 0</inkml:trace>
  <inkml:trace contextRef="#ctx0" brushRef="#br1" timeOffset="196167.78">22192 1859 1234 0,'0'0'1592'0,"0"0"-1061"16,0 0-294-16,0 0-100 16,0 0-83-16,0 0-9 15,155-68-33-15,-106 50-6 16,-6 0-6-16,-6 3-96 0,-8 5-76 15,-11 4-31-15,-9 6-87 16,-4 0 21-16,-5 0-5 16,0 10-100-16,-7 0-258 15</inkml:trace>
  <inkml:trace contextRef="#ctx0" brushRef="#br1" timeOffset="198140.04">22383 3463 1676 0,'0'0'747'16,"0"0"-365"-16,0 0-5 15,0 0-122-15,0 0-42 16,0 0-57-16,0 0-54 15,-4-20-41-15,-2 32-26 16,4 14-16-16,-2 12 14 16,2 10 7-16,-3 4-40 15,5 4 0-15,0-4 0 16,0-5 0-16,0-7 0 16,0-8-50-16,0-10-164 15,0-20-166-15,0-2-426 16,7-2-423-16</inkml:trace>
  <inkml:trace contextRef="#ctx0" brushRef="#br1" timeOffset="198468.09">22581 3519 1832 0,'0'0'774'0,"0"0"-404"15,0 0-111-15,0 0-146 16,0 0-72-16,0 0-20 15,0 0 3-15,14 82-3 16,-14-48-14-16,0 2-1 16,2-5-4-16,4-6-2 15,1-4 7-15,5-7-7 16,-2-6 0-16,5-7 9 16,4-1-8-16,-1 0-1 0,-1-9-6 15,-1-10 6 1,-3-3 12-16,-6-4 41 0,-5-2 31 15,-2-4 39-15,0 2-23 16,-4-2-47-16,-7 4-32 16,-3 4-21-16,1 8 0 15,-3 8-93-15,1 8-102 16,-10 0-113-16,6 16-319 16,2 0-356-16</inkml:trace>
  <inkml:trace contextRef="#ctx0" brushRef="#br1" timeOffset="198780.55">22969 3262 1785 0,'0'0'885'0,"0"0"-391"16,0 0-303-16,0 0-62 15,0 0-39-15,0 0 83 16,0 0-61-16,35 84-35 16,-30-38-4-16,-3 7-35 15,-2 5-20-15,0 4 1 16,0 2-13-16,0-2 0 16,0-1-6-16,-2-7 0 15,0-4-3-15,-1-10-32 16,3-8-95-16,0-12-118 15,0-20-201-15,0 0-273 16,9-12-328-16</inkml:trace>
  <inkml:trace contextRef="#ctx0" brushRef="#br1" timeOffset="198999.28">23285 3367 1094 0,'0'0'1475'15,"0"0"-917"-15,0 0-338 16,0 0-65-16,0 0-74 16,0 0 4-16,0 0 20 0,18 98-15 15,-18-52-25 1,0 0-10-16,0 0-32 0,0-1-22 16,-7-8-1-16,-2-5-33 15,5-10-135-15,2-13-130 16,2-9-482-16,0 0-318 0</inkml:trace>
  <inkml:trace contextRef="#ctx0" brushRef="#br1" timeOffset="199343.15">23524 3377 1207 0,'0'0'1224'0,"0"0"-881"16,0 0-184-16,0 0-60 15,0 0-9-15,0 0 1 16,0 0-50-16,24 84-19 16,-17-56-5-16,1 0-17 15,3-4 8-15,3-4-8 16,-1-6 0-16,3-6 1 16,1-4 0-16,2-4 8 15,-3 0 7-15,-1-4 38 16,-2-10 4-16,-4-4 19 15,-4-6 20-15,-3-2 2 16,-2-2-45-16,0-2-30 16,0 4 0-16,-16 0-24 15,-1 8-3-15,-4 5-99 16,-23 13-189-16,3 0-508 0,4 0-1110 16</inkml:trace>
  <inkml:trace contextRef="#ctx0" brushRef="#br1" timeOffset="206980.11">20709 5715 1230 0,'0'0'677'0,"0"0"-432"0,0 0-15 16,0 0-55-16,0 0-73 16,0 0-20-16,0 0 33 15,-4-2 61-15,-5-2-23 16,-2-5-39-16,-1 2-22 15,0-5-20-15,-5 2-21 16,5-2-21-16,1-1-19 16,-1 6 5-16,3-1-7 15,3 1-1-15,4 6 5 16,0-2-12-16,2 3-1 16,0 0 2-16,0 0-2 15,15 0-15-15,14 0 13 0,10 0 2 16,13 0-1-16,6 0 0 15,0 0-25-15,-7 0 10 16,-10-6 6-16,-18-2 10 16,-11 2 9-16,-12 2 63 15,0 0 74-15,-16 0-67 16,-6 4-43-16,-2 0-16 16,-1 0-19-16,5 18 5 15,2 7-6-15,4 4 1 16,4 8 19-16,3 1-13 15,5 2-1-15,0 2 1 0,0-2-6 16,-2-2-1 0,2-6 0-16,2-4 0 0,0-6-45 15,0-6-126-15,0-7-117 16,2-9-352-16,12-5-131 16,2-13-1157-16</inkml:trace>
  <inkml:trace contextRef="#ctx0" brushRef="#br1" timeOffset="207370.91">21135 5584 1136 0,'0'0'557'0,"0"0"-395"16,0 0-55-1,0 0 33-15,0 0 17 0,0 0 9 16,0 0 40-1,62-80 24-15,-62 78 8 0,0 2-28 16,0 0-47-16,0 0-21 16,0 0-20-16,-2 0-56 15,-5 6-32-15,3 18-28 16,-5 10 15-16,0 13 27 16,0 4 2-16,-2 8-13 15,0 3-4-15,0 0-22 16,0 2-4-16,-3 0-6 15,1 0 0-15,-1-3 7 16,1-1-8-16,-1-6 0 0,4-6-1 16,-1-8-4-16,3-6-5 15,4-10-47-15,2-6-41 16,2-7-28-16,0-9-76 16,0-2-56-16,6-14-103 15,8-11-419-15</inkml:trace>
  <inkml:trace contextRef="#ctx0" brushRef="#br1" timeOffset="207644.31">21336 5801 2015 0,'0'0'641'0,"0"0"-374"0,0 0 59 15,0 0-148-15,0 0-95 16,0 0-40-16,0 0 10 0,6-66 11 15,-6 66-8-15,0 14-34 16,0 12-2-16,-2 8 19 16,-2 10-15-16,-3 6-15 15,0 0 12-15,0 0-11 16,3-1-9-16,0-9-1 16,2-6-1-16,2-10-44 15,0-8-114-15,0-10-84 16,4-8-303-16,11-20 24 15,3-6-249-15</inkml:trace>
  <inkml:trace contextRef="#ctx0" brushRef="#br1" timeOffset="208066.37">21496 5799 1603 0,'0'0'759'0,"0"0"-278"16,0 0-102-16,0 0-111 15,0 0-114-15,0 0-74 16,0 0-59-16,38-6-8 15,-14 6 6-15,3 0-19 16,2 8 0-16,-2 6-1 16,-5 4-11-16,-8 4 12 15,-10 0-7-15,-4 2 1 16,-2 2 6-16,-19 0 0 16,-6 0 0-16,-2 1 9 15,1-4 12-15,4 0 18 16,3-7-12-16,8-2 0 0,6-6 6 15,5-5-19-15,2-3 7 16,0 0-5-16,0 0-2 16,18 0 8-16,7 0-5 15,10 0-5-15,9 0-2 16,4 0-10-16,-2-3 0 16,-3-1 1-16,-10 0-1 15,-10 1 5-15,-13 3-4 16,-5 0-1-16,-3 0 18 15,-2 0-10-15,0 0 2 16,0 0-9-16,0 0 0 16,0 0-2-16,0 0-4 15,0 0-124-15,0 0-175 16,0 0-402-16,0 0-841 0</inkml:trace>
  <inkml:trace contextRef="#ctx0" brushRef="#br1" timeOffset="210946.52">24943 2581 1498 0,'0'0'531'0,"0"0"-254"16,0 0-10-16,0 0-70 15,0 0-55-15,0 0-40 16,0 0 17-16,-2-8-15 16,10 1-22-16,6-3-18 15,6-2-25-15,4-2-3 16,8 3-1-16,1-2-17 16,0 5-5-16,-2 2-8 15,-4 4-5-15,-6 2-1 0,-8 0-14 16,-7 16-17-16,-6 8 1 15,0 2-5-15,-15 5 3 16,-12-5-8-16,-2-2 12 16,0-4 18-16,4-6 4 15,8-4 7-15,7-4 6 16,6-2 12-16,4-4 51 16,0 0-9-16,0 0-11 15,2 0-2-15,12 0-20 16,6 0-26-16,2-6 9 15,3 2-9-15,0 2-1 16,1 2 0-16,-2 0-8 16,-3 0 7-16,-3 8-12 0,-7 6-2 15,-3 2 13 1,0 2-7-16,-6 0 8 0,-2-2 0 16,0 0-8-16,-10 0 9 15,-11-2-2-15,-4 2 2 16,-4-2-1-16,-2-2 1 15,4 0-30-15,2-2-51 16,6-4-115-16,7-6-177 16,6 0-308-16,6 0-1043 0</inkml:trace>
  <inkml:trace contextRef="#ctx0" brushRef="#br1" timeOffset="211243.27">25462 2468 1722 0,'0'0'585'15,"0"0"-242"-15,0 0 31 16,0 0-106-16,0 0-137 16,0 0-71-16,0 0-49 15,-2 0-10-15,2 26 28 16,0 10 3-16,-2 8 4 15,-4 3-8-15,4-1-7 16,2 2-6-16,-2-4-15 16,2-4 0-16,0-2 0 15,0-8-13-15,0-3-79 16,0-9-47-16,0-7-131 0,0-11-233 16,4 0-115-1,8-2-763-15</inkml:trace>
  <inkml:trace contextRef="#ctx0" brushRef="#br1" timeOffset="211641.66">25689 2520 1570 0,'0'0'854'0,"0"0"-383"16,0 0-158-16,0 0-123 15,0 0-77-15,0 0-85 16,0 0-28-16,-2-12 8 15,-7 30-7-15,-3 4 16 0,2 4-17 16,3-1 0-16,1-3 0 16,6-6 0-16,0-2 4 15,0-4-3-15,15-4-1 16,7-2 12-16,10-2-12 16,5-2 0-16,3 0 1 15,1 0-1-15,-1 2 0 0,-9 2 0 16,-6 2-1-16,-8 6 1 15,-8 2-8-15,-4 2 2 16,-5 4 5-16,0 0-4 16,0 2 5-16,-14-2 0 15,-6 0 1-15,-4-2 9 16,-3-4-9-16,0 0 0 0,2-4 3 16,4-6-4-16,2-4-55 15,4 0-116-15,4-24-166 16,4-8-387-16,5-4-294 0</inkml:trace>
  <inkml:trace contextRef="#ctx0" brushRef="#br1" timeOffset="211844.77">25832 2501 2036 0,'0'0'825'0,"0"0"-329"16,0 0-239-16,0 0-83 15,0 0-84-15,0 0-56 0,0 0-19 16,104-47 3 0,-68 35-18-16,-1 2-6 0,0 2-102 15,-12 0-100-15,-4 4-114 16,-19 4-233-16,0 0-24 16,0 0-313-16</inkml:trace>
  <inkml:trace contextRef="#ctx0" brushRef="#br1" timeOffset="213534.1">26128 631 1510 0,'0'0'481'15,"0"0"-212"-15,0 0-74 16,0 0-22-16,0 0-67 16,0 0-23-16,0 0 28 15,-11-50-8-15,-4 44 42 16,-3-2-52-16,-5 4-17 16,-2 2-34-16,-4 2-25 15,3 0-7-15,-3 0-9 16,5 14-1-16,3 2 6 15,4 2-6-15,7 0 19 0,6 3-7 16,4-2 0 0,0 2 0-16,2 1-10 0,16-2 8 15,7-1-2 1,4 0-2-16,2-1 1 0,5-2-6 16,-3 0 0-16,1 2 4 15,-5-2-5-15,-7-2-8 16,-9 0 7-16,-4-2-5 15,-7 0 5-15,-2-2 1 16,0-2 0-16,-17 2 6 16,-8 0-6-16,-6-2 0 15,-3-2-1-15,3-2-3 16,4-4-2-16,5 0 0 16,11-14 6-16,7-10-18 15,4-10-15-15,4-12-20 0,25-6 16 0,9-8-29 16,9 0-85-16,6 3-42 15,0 7-30-15,1 10-77 16,9 2-68-16,-17 10-167 16,-10 8 36-16</inkml:trace>
  <inkml:trace contextRef="#ctx0" brushRef="#br1" timeOffset="213846.56">26440 367 1227 0,'0'0'608'15,"0"0"-260"-15,0 0 45 16,0 0-71-16,0 0-41 15,0 0-68-15,0 0-51 16,0-40-20-16,0 40-19 0,-3 0-39 16,1 0-45-16,0 0-18 15,2 0-21-15,0 10 2 16,0 6 13-16,0 8 19 16,0 8 10-16,0 4-6 15,0 6-38-15,2 2 0 16,6 4 0-16,-4 0 0 15,2-2 0-15,-3 1 0 16,1-7 0-16,2-2 0 16,2-6 0-16,0-6-29 15,5-4-95-15,1-4-104 16,-1-6-69-16,1-6-266 16,-5-4-141-16,-7-2-509 0</inkml:trace>
  <inkml:trace contextRef="#ctx0" brushRef="#br1" timeOffset="214502.99">26966 437 1721 0,'0'0'502'0,"0"0"-241"0,0 0-18 16,0 0-125-1,0 0-71-15,0 0-23 0,-132-34-24 16,99 50 0-16,-1 6 0 16,5 0 2-16,10 2 23 15,3-4-5-15,12-2-5 16,4-2 16-16,0-2-14 15,0-2 8-15,15 0 6 16,5 0 11-16,5-2 11 16,2-2-23-16,2 0-8 15,0 2 7-15,0 0-23 16,0 1 4-16,-3 3-8 0,-2 4-2 16,-1 0 10-16,-3 4-10 15,-7 0 0-15,-2 0-6 16,-7 0 6-16,-4 0 0 15,0-2 0-15,-8-2 0 16,-12 0-1-16,-9-4 2 16,-2 0-1-16,-2-4 15 15,-2-4-15-15,6-4 15 16,8-2 0-16,5 0 7 16,7-12 26-16,7-6-11 15,2-6 14-15,0-2 11 16,9-2-16-16,7-3 19 15,1 2-20-15,1 0-29 16,2 4 3-16,-2 0-18 16,-2 6 0-16,-5 1 15 0,-3 1-5 15,-6 3 7 1,-2 2-2-16,0 0-7 0,0 0-9 16,0 0-103-16,-8 2-67 15,-3 2-144-15,-1 6-498 0</inkml:trace>
  <inkml:trace contextRef="#ctx0" brushRef="#br1" timeOffset="-210462.62">23773 5362 1881 0,'0'0'633'0,"0"0"-329"16,0 0 58-16,0 0-147 15,0 0-113-15,0 0-64 16,0 0-16-16,0 8 5 16,-2 12 35-16,-5 6-14 15,2 8-12-15,3 4-11 16,0 0-13-16,2 0-10 0,0-6 5 15,0-8-7-15,14-5 6 16,1-8 0-16,5-4 0 16,1-7 4-16,0 0-9 15,0-8 9-15,-8-13 11 16,-2-5 39-16,-6-6 7 16,-5-4-17-16,0-2-19 15,0 2-14-15,-7 6-17 16,-7 10-64-16,-7 12-137 15,0 8-289-15,3 0-638 0</inkml:trace>
  <inkml:trace contextRef="#ctx0" brushRef="#br1" timeOffset="-210149.54">24170 5095 1756 0,'0'0'659'0,"0"0"-281"0,0 0-11 16,0 0-165 0,0 0-130-16,0 0-51 15,0 0 36-15,-16 96 40 0,5-38-20 0,-3 9-7 16,3 5-19-16,0 6-7 15,0 0-22-15,2-4-21 16,-2-6 19-16,2-7-20 16,0-11 0-16,5-8 0 15,-1-10-88-15,5-10-152 16,0-10-223-16,0-12-392 0</inkml:trace>
  <inkml:trace contextRef="#ctx0" brushRef="#br1" timeOffset="-209816.81">24377 5266 1698 0,'0'0'917'16,"0"0"-448"-16,0 0-198 31,0 0-120-31,0 0-109 0,0 0-36 16,0 0 0-16,0 52 20 15,-5-24-5-15,-6 4-14 16,0-4 2-16,-5 0-9 16,1-4 0-16,1-2 0 15,1-6-9-15,4-4 2 16,4-4-22-16,5-4 8 0,0-2-6 16,0 0-15-1,8 0 14-15,11-2 17 0,6 2 5 16,6 0-16-16,5-2-149 15,7 0-184-15,-8 0-326 16,-10 0-442-16</inkml:trace>
  <inkml:trace contextRef="#ctx0" brushRef="#br1" timeOffset="-209624.17">24495 5384 1570 0,'0'0'829'0,"0"0"-321"16,0 0-21-1,0 0-220-15,0 0-76 0,0 0-110 16,0 0-38-16,-18 0-11 16,14 28 56-16,-3 12-88 15,-2 6 0-15,0 6 0 16,3 2 0-16,-4-1 0 16,2-3 0-16,-1-2 0 15,2 6-71-15,0-12-382 16,5-10-526-16</inkml:trace>
  <inkml:trace contextRef="#ctx0" brushRef="#br1" timeOffset="-208016.28">25408 6547 1420 0,'0'0'380'0,"0"0"-76"15,0 0 59 1,0 0-98-16,0 0-73 16,0 0-17-16,0 0-1 0,-42-30-33 15,38 28-30 1,1 0-18 0,-1-2 4-16,1 2-16 15,1 0-16-15,2 2-8 0,0-2-12 16,2 2-30-16,21 0-15 0,8 0-18 15,15 0 18-15,6 2-32 16,6 4-19-16,-4-2 0 16,-8-2 11-16,-13 0 16 15,-12-2 15-15,-15 0 9 0,-4 0 49 16,-2 0 41 0,0 0-9-16,0 0-45 0,-6-2 5 15,0 0 5-15,1 2-46 16,-1 0 0-16,-2 0 0 15,0 18 0-15,-3 10 0 16,-3 6 0-16,3 4 0 16,3 4 0-16,0-2 0 15,4 1 0-15,2-8-39 16,2-2-119-16,0-5-124 31,0-8-294-31,2-8-294 0</inkml:trace>
  <inkml:trace contextRef="#ctx0" brushRef="#br1" timeOffset="-207688.1">25965 6363 1855 0,'0'0'637'0,"0"0"-338"16,0 0 209-16,0 0-284 15,0 0-59-15,0 0-78 16,0 0-28-16,-17-36-22 16,10 55-2-16,0 9 25 15,-4 12 0-15,0 9-14 16,0 3-22-16,0 6-24 16,1 0 0-16,4-2 0 15,-1 0 0-15,3-3 0 16,0-7 0-16,2-8 0 0,0-4 0 15,2-10-86-15,0-6-154 16,0-12-211-16,0-6-228 16,8 0-185-16</inkml:trace>
  <inkml:trace contextRef="#ctx0" brushRef="#br1" timeOffset="-207062.69">26395 6427 1452 0,'0'0'599'15,"0"0"-312"-15,0 0 55 16,0 0-72-16,0 0-89 15,0 0-73-15,0 0-44 16,-39-93-16-16,14 89-24 16,-6 4-12-16,-5 0-11 15,-1 0 7-15,2 0 14 16,4 12-8-16,7 5 14 16,6 1-1-16,9 1-10 15,5 3 1-15,4 1-3 0,0-1-9 16,9-2 12-16,11 0-6 15,2 0 3-15,7-4 1 16,0 2-14-16,2-2 10 16,0 0-3-16,-2 0-9 15,-2 0 7-15,-2 2-7 16,-8 0 0-16,-1 2-1 16,-9 5 2-16,-5-2 7 15,-2 5-7-15,0 1-1 16,-15-4 5-16,-10 2-4 15,-4-7-1-15,-7-2 24 0,1-6 16 16,-2-6 22 0,4-6-7-16,2 0-7 0,7-4 3 15,4-18 0-15,9-10 0 16,6-7 14-16,5-7-65 16,5-4 0-16,17 0 0 15,9 4 0-15,4 4 0 16,2 10 0-16,-4 8 0 15,-4 8 0-15,-7 8 0 16,-4 4 0-16,-7 1 0 16,-7 3 0-16,-1 0-50 15,-3 0-263-15,0 0-375 16,0 0-360-16</inkml:trace>
  <inkml:trace contextRef="#ctx0" brushRef="#br1" timeOffset="-204524.14">30415 5993 1007 0,'0'0'1048'0,"0"0"-794"15,0 0 99-15,0 0-80 16,0 0-92-16,0 0-82 16,-5-40 8-16,3 28-6 15,-2 0 16-15,-1 0-19 16,1 0 23-16,-5 0-11 16,-3 2-43-16,-5 2-28 15,-3 6-22-15,-9 2-10 16,-5 4-7-16,-1 20 0 15,-1 6-8-15,3 6 7 0,6 3 0 32,9-2-1-32,9-2-7 0,9-5 8 0,0-10-8 15,7-6-21-15,11-8 8 16,4-6 5-16,2 0 17 16,1-8 18-16,0-10 0 15,-6-7 21-15,4 0 8 16,-5-1-16-16,-1 0-1 15,-1 3-16-15,-5 7-14 16,-2 6 0-16,-4 6 0 16,-5 4 0-16,2 0 0 15,-2 0 0-15,5 0 0 16,-1 12 0-16,0 8 0 0,3 5 0 16,-2 7 0-16,-3 2 0 15,-2 4 0-15,0 2 0 16,0 2 0-16,0-4 0 15,0-2 0-15,0-4 0 32,0-3 0-32,0-10 0 0,0-2-12 0,0-6-119 15,2-7-160-15,11-4-219 16,1 0-114-16,-3-14-28 0</inkml:trace>
  <inkml:trace contextRef="#ctx0" brushRef="#br1" timeOffset="-204149.14">30746 5853 1534 0,'0'0'782'16,"0"0"-446"-16,0 0 196 16,0 0-265-16,0 0-53 15,0 0-41-15,0 0-31 16,17-54-26-16,-17 54-116 15,0 4 0-15,-3 20 0 16,-8 12 0-16,2 10 0 16,-4 11 0-16,1 6 0 15,4 8 0-15,-3 1 0 0,-1 2 0 16,1-2 0-16,-2-1 0 16,2-3 0-16,-2-4 0 15,1-6 0-15,1-6 0 16,5-10 0-16,1-8 0 15,5-7 0-15,0-14 0 16,0-7 0-16,0-6-75 16,0 0-101-16,11-46-169 15,2 2-495-15,5-4-434 0</inkml:trace>
  <inkml:trace contextRef="#ctx0" brushRef="#br1" timeOffset="-203516.52">31239 6166 1088 0,'0'0'855'0,"0"0"-567"16,0 0 52-16,0 0-66 15,0 0-78-15,0 0-4 16,12-109-35-16,-26 98-69 16,-6-1-14-16,-4 3-32 15,-8 4-18-15,-3 2 6 16,-2 3-14-16,0 0 1 16,1 15 17-16,5 5-8 0,6 2-7 15,8 1-13-15,8 0-4 16,4-3 2-16,5-4-4 15,0-4 0-15,10-2-1 16,9-6 1-16,6-2-15 16,6-2 8-16,3 0 0 15,-1-2 6-15,-2-10-7 16,-2 0 8-16,-2-2 1 16,-9 0 0-16,-3 4 53 15,-6 2 26-15,-2 4-8 16,-2 0-3-16,-5 2-17 15,0 2-18-15,0 0-34 16,0 0 0-16,0 0 0 0,0 0 0 16,0 0 0-1,0 0 0-15,0 10 0 0,0 10 0 16,0 6 0-16,0 8 0 16,0 2 0-16,0 4 0 15,0 2 0-15,0 0 0 16,-7-2 0-16,-2 0 0 15,2-1 0-15,1-7 0 16,-1-2 0-16,2-8 0 16,1-6 0-16,1-6 0 15,3-4 0-15,0-2 0 16,-2-4 0-16,2 0 0 16,-2 0-81-16,-2 0-116 0,-3-6-274 15,3-4-674-15</inkml:trace>
  <inkml:trace contextRef="#ctx0" brushRef="#br1" timeOffset="-201616.19">26716 4932 1572 0,'0'0'325'0,"0"0"-41"16,0 0 16-16,0 0-30 15,0 0-66-15,0 0-15 16,0 0-15-16,72-58-50 16,-55 57-46-16,6-1-30 0,3 2-39 15,3 0-3-15,-2 2-6 16,0 11-4-16,-5 6 2 16,-8 5-7-16,-8 2-6 15,-6 2-28-15,0 0 19 16,-13 2 24-16,-16-4 0 15,-6 0 0-15,-4-4 3 16,1-2-3-16,7-2-1 16,9-5 0-16,9-6 2 15,8-1-1-15,5-4 12 16,0 1-3-16,22-3 0 0,14 0-3 16,9 0-6-1,8 0-17-15,5 0-41 16,-3-3-71-16,9-9-100 0,-16 2-101 15,-12 0-384-15</inkml:trace>
  <inkml:trace contextRef="#ctx0" brushRef="#br1" timeOffset="-201319.16">27336 4947 1901 0,'0'0'734'16,"0"0"-193"-16,0 0-232 15,0 0-68-15,0 0-98 16,0 0-86-16,0 0-32 16,0-42-17-16,0 44-7 0,-5 18 5 15,-4 10 10-15,-2 8 14 16,-5 8-18-16,-3 4-1 16,-4 6-4-16,-1 3-1 15,-1 1 0-15,3-2-6 16,0-2-1-16,4-6 1 15,7-4-9-15,2-6-36 16,7-6-114-16,2-10-105 16,0-12-225-16,17-7-280 15,4-5-1372-15</inkml:trace>
  <inkml:trace contextRef="#ctx0" brushRef="#br1" timeOffset="-200897.15">27547 5157 2223 0,'0'0'622'0,"0"0"-142"15,0 0-251-15,0 0-91 16,0 0-70-16,0 0-28 16,0 0-14-16,80-58-8 15,-63 58-18-15,-2 8 0 16,-5 12-1-16,0 8-20 15,-6 2 11-15,-4 6 1 16,0 0-8-16,-16 0 11 0,-5-1-3 16,-6-3 9-1,0-2 6-15,4-6-6 0,6-4 0 16,3-8 36-16,10-2 3 16,2-6 9-16,2-4 2 15,0 0 1-15,18 0-8 16,13 0 9-16,13 0-52 15,8 0 0-15,6 0 0 16,-5-2 0-16,-4 0 0 16,-13 0 0-16,-10 2 0 15,-10 0 0-15,-11 0 0 16,-5 0 0-16,0 0-140 16,-5 0-339-16,-8 0-730 0</inkml:trace>
  <inkml:trace contextRef="#ctx0" brushRef="#br1" timeOffset="-198816.09">28082 3814 1190 0,'0'0'538'16,"0"0"-295"-16,0 0 128 15,0 0-44-15,0 0-38 16,0 0-42-16,0 0-69 16,9-83-11-16,-7 73 13 15,4-2-47-15,2 5-26 16,5-2-59-16,5 4-26 16,6 1-22-16,7 4 0 15,0 0 0-15,0 5-9 16,-6 13-6-16,-9 6-54 15,-9 5-46-15,-7 0 7 16,0 4 46-16,-23-3 34 0,-6-2 20 31,-2-4 8-31,4-4 0 0,5-6-1 0,9-6 1 16,6-2 0-16,7-4 1 16,0-2 35-16,0 0 20 31,4 0-13-31,15 0-26 0,5 0-7 15,5 2-10-15,5 2-1 16,-3 2 0-16,0 4-6 16,-4 0 1-16,-6 4-3 15,-4 0-14-15,-9 4-8 16,-6 0-7-16,-2 2 4 16,0 1 19-16,-10-2 7 15,-11-1 8-15,-4 0 0 16,-4-3 1-16,0-5-1 0,0 0 0 15,6-4-75 1,2-2-105-16,15-4-141 0,6 0-249 16,0-12-520-16</inkml:trace>
  <inkml:trace contextRef="#ctx0" brushRef="#br1" timeOffset="-198487.34">28697 3651 2208 0,'0'0'670'0,"0"0"-196"0,0 0-174 16,0 0-97 0,0 0-124-16,0 0-38 0,0 0-19 15,-14 52 77-15,6-7-99 16,-1 13 0-16,-1 6 0 15,4 8 0-15,-1 2 0 16,3 1 0-16,0-5 0 16,0-4 0-16,-2-8 0 15,2-6 0-15,-3-6 0 16,1-10 0-16,0-7-33 16,1-11-104-16,2-10-143 15,3-8-206-15,0-17-152 16,0-6-638-16</inkml:trace>
  <inkml:trace contextRef="#ctx0" brushRef="#br1" timeOffset="-197995.38">28991 3742 2083 0,'0'0'550'0,"0"0"-265"15,0 0 4-15,0 0-123 16,0 0-90-16,134-62-49 16,-105 62-6-16,-2 0-21 15,-5 4 0-15,-8 14-5 16,-6 5-10-16,-8 9 4 16,0 3-20-16,-6 1-7 15,-17-2 17-15,-6 0-6 16,2-6 26-16,0-6 0 0,6-6 1 15,7-4 6-15,5-8 24 16,7-2 2-16,2-2 11 16,0 0 34-16,0 0 7 15,9 0 12-15,7 0-47 16,7 0-27-16,4 0-22 16,5 0 0-16,-1 2-6 15,2 10 3-15,-4 2 2 16,-2 4-6-16,-7 4-4 15,-7 0 10-15,-8 3 1 0,-5-3 0 16,0 0 3 0,-11-2-3-16,-14 0 21 0,-8-4 8 15,-5 0-8-15,-4-4 3 16,-3-2-23-16,1-6-1 16,-3-4-79-16,-14-2-167 15,15-18-439-15,5-2-649 0</inkml:trace>
  <inkml:trace contextRef="#ctx0" brushRef="#br1" timeOffset="-196187.07">31210 1941 1998 0,'0'0'606'0,"0"0"-238"15,0 0 84-15,0 0-252 16,0 0-95-16,0 0-81 16,0 0-15-16,-40 26 51 15,31 18-3-15,1 6 3 16,-2 6-11-16,4 0-25 15,-1 1-9-15,1-3-13 16,0-4-2-16,4-8 3 0,2-6-3 16,0-8-129-16,0-14-193 15,0-8-340-15,10-6-147 0</inkml:trace>
  <inkml:trace contextRef="#ctx0" brushRef="#br1" timeOffset="-195819.62">31397 2155 971 0,'0'0'1467'16,"0"0"-1096"-16,0 0 119 15,0 0-298-15,0 0-95 0,0 0-65 16,0 0-16 0,-9 79 10-16,7-33-2 0,0 0-3 15,2-2-5 1,0-4-16-16,6-6 9 15,11-10-1-15,2-6-7 16,4-8 12-16,1-8-7 16,3-2 6-16,-2 0 29 15,-4-18 7-15,0-8 36 16,-5-8-12-16,-7-6-27 16,-5-4-11-16,-4-3-34 15,0 4 0-15,-13 4 0 16,-12 9 0-16,-6 8 0 0,-5 12 0 15,0 10-9 1,-2 0-107-16,9 18-176 0,7 4-344 16,15-4-308-16</inkml:trace>
  <inkml:trace contextRef="#ctx0" brushRef="#br1" timeOffset="-195491.34">31847 1853 1013 0,'0'0'1738'15,"0"0"-1187"-15,0 0-65 0,0 0-258 16,0 0-148 0,0 0-80-16,0 0 0 0,5 40 0 15,-5 12 0 1,0 14 0-16,0 10 0 0,0 8 0 15,0 5 0-15,-5-1 0 16,-3-2 0-16,-1-8 0 16,0-6 0-16,0-5 0 15,2-11 0-15,1-10 0 16,3-10 0-16,1-12-23 16,2-10-124-16,0-12-45 15,0-2-6-15,0-32-181 16,16-4-583-16,1-6-506 0</inkml:trace>
  <inkml:trace contextRef="#ctx0" brushRef="#br1" timeOffset="-195256.87">32190 2085 1302 0,'0'0'1150'0,"0"0"-782"15,0 0 195-15,0 0-226 16,0 0-83-16,0 0-132 15,0 0-122-15,0-52 0 16,0 88 0-16,0 12 0 16,-8 11 0-16,-1 0 0 15,0 4 0-15,-2-3 0 16,0-4 0-16,-3-8 0 16,5-8 0-16,1-8-159 15,6-10-174-15,2-9-419 0,0-12-356 0</inkml:trace>
  <inkml:trace contextRef="#ctx0" brushRef="#br1" timeOffset="-194958.55">32391 2284 1987 0,'0'0'686'16,"0"0"-234"-16,0 0-127 15,0 0-128-15,0 0-133 16,0 0-34-16,0 0-3 15,0 92-10-15,0-52-5 0,0-4-11 16,0-6 16 0,9-6-11-16,4-6 3 0,3-10 6 15,2-6 12-15,4-2 57 16,3 0 0-16,1-20-28 16,1-8-56-16,2-6 0 15,-7-4 0-15,-6-4 0 16,-12 2 0-16,-4 4 0 15,-15 4 0-15,-23 7-56 16,-15 10-97-16,-28 12-151 16,12 3-468-16,9 0-851 0</inkml:trace>
  <inkml:trace contextRef="#ctx0" brushRef="#br1" timeOffset="-190386.72">26883 2492 1839 0,'0'0'479'15,"0"0"-209"-15,0 0 63 16,0 0-76-16,0 0-98 16,0 0-3-16,-2-52-9 15,2 44 21-15,5 0-38 16,3 0-32-16,6 0-38 15,8-2-60-15,7 2 0 16,9 2 0-16,2 2 0 16,-2 4 0-16,-5 0 0 15,-8 4 0-15,-7 14 0 16,-11 6 0-16,-7 4 0 0,0 4 0 16,-9 2 0-16,-14 2 0 15,1-4 0-15,-1-1 0 16,8-9 0-16,7-8 0 15,2-6 0-15,6-4 0 16,0-4 0-16,10 0 0 16,15-3 0-16,12-10 0 15,7-3 0-15,6-5 0 16,0 2-3-16,0-2-154 16,4-5-163-16,-12 8-315 15,-13 2-312-15</inkml:trace>
  <inkml:trace contextRef="#ctx0" brushRef="#br1" timeOffset="-190058.52">27545 1967 1943 0,'0'0'585'15,"0"0"-248"-15,0 0-8 16,0 0-151-16,0 0-79 16,0 0-50-16,0 0-5 15,-13 68 68-15,13-20-17 16,0 6-10-16,0 4-20 0,0 3-14 16,6-3-23-1,8-2-10-15,1-6-4 0,4-4-14 16,-4-8 1-16,-1-5-1 15,-2-7-118-15,-3-8-89 16,1-8-88-16,-4-6-312 16,-2-4-128-16</inkml:trace>
  <inkml:trace contextRef="#ctx0" brushRef="#br1" timeOffset="-189693.05">27761 2075 2297 0,'0'0'593'0,"0"0"-244"0,0 0-93 15,0 0-94-15,0 0-123 16,0 0-30-16,0 0 4 16,89-72 11-16,-56 62 14 15,4-2-11-15,1 2-26 16,-1 0 8-16,-3 0-7 15,-8 4-2-15,-7 0 12 16,-11 4 5-16,-3 2 25 16,-5 0 10-16,0 2-19 15,0 18-15-15,0 10 15 16,0 10-12-16,0 8-3 16,0 6-17-16,0 3 0 15,-5-1 1-15,-1-4-2 16,-2-6 7-16,2-4-7 0,-1-8-2 15,-1-6-80-15,0-8-119 16,-9-8-120 0,3-8-335-16,-1-4-203 0</inkml:trace>
  <inkml:trace contextRef="#ctx0" brushRef="#br1" timeOffset="-189552.45">27881 2307 2365 0,'0'0'758'16,"0"0"-401"-16,0 0-53 16,0 0-196-16,0 0-69 15,161-77-32-15,-69 28-7 0,-17 9-225 16,-13 2-593-16</inkml:trace>
  <inkml:trace contextRef="#ctx0" brushRef="#br1" timeOffset="-179055.84">32166 5668 1770 0,'0'0'508'0,"0"0"-211"16,0 0 71-16,0 0-128 0,0 0-131 16,0 0-77-1,-2-23 11-15,2 23 2 0,0 19-5 16,0 12 73-16,2 11-16 16,5 10-10-16,0 6-24 15,1 4-34-15,1 0-19 16,3-5 3-16,1-6-13 15,-2-10-1-15,-2-7-90 16,2-12-122-16,3-18-79 16,-1-4-368-16,-3 0-317 0</inkml:trace>
  <inkml:trace contextRef="#ctx0" brushRef="#br1" timeOffset="-178821.58">32620 5591 2198 0,'0'0'555'0,"0"0"-77"16,0 0-195-16,0 0-96 16,0 0-98-16,0 0-73 15,0 0-14-15,143-53 7 16,-96 53-9-16,2-2-2 15,-3 0-40-15,-7-2-157 16,-22 0-165-16,-9 2-157 16,-8 0-164-16</inkml:trace>
  <inkml:trace contextRef="#ctx0" brushRef="#br1" timeOffset="-178383.43">32502 5588 1498 0,'0'0'643'0,"0"0"-329"15,0 0 48-15,0 0-78 16,0 0-101-16,0 0-59 16,0 0-39-16,18 43-59 15,-18-24-10-15,0 4-14 16,0 3-2-16,0-2 9 16,-10-2-9-16,2-2 0 15,2-6 1-15,4-2 0 0,-1-6-1 16,3-4 0-1,0-2 1-15,0 0 14 0,19 0 21 16,7-12 4-16,12-2 43 16,0 0-17-16,-1 4 0 15,1 4-21-15,-7 6-12 16,3 0-2-16,0 0-29 16,-1 16-2-16,3 8 3 15,-1 6-1-15,-4 2-3 16,-2 4 1-16,-8 0-13 15,-10-1 1-15,-9-6-5 16,-2 0 11-16,-13-7 6 0,-20-2 0 16,-10-6 35-16,-11-5-8 15,1 0 3-15,2-5 3 16,6-4-33-16,11 2 0 16,25-2-31-16,9 0-265 15,3 0-530-15</inkml:trace>
  <inkml:trace contextRef="#ctx0" brushRef="#br1" timeOffset="-177797.56">33383 5875 1964 0,'0'0'562'0,"0"0"-58"15,0 0-191-15,0 0-81 16,0 0-92-16,0 0-43 16,0 0-19-16,-7-14-19 15,22 10-20-15,14-4-12 16,11-2-14-16,12-2-13 0,1 0-1 15,1 2 0-15,-5 0 1 16,-12 2 0-16,-10 2-2 16,-11 2-79-16,-9 2-114 15,-7 0-34-15,-23 0-90 16,-10 0-338-16,-5 2-45 0</inkml:trace>
  <inkml:trace contextRef="#ctx0" brushRef="#br1" timeOffset="-177531.86">33505 5659 1844 0,'0'0'393'15,"0"0"139"-15,0 0-160 0,0 0-149 16,0 0-54-16,0 0 4 16,0 0-34-16,-20-64-52 15,18 64-36-15,-3 0-28 16,1 15-8-16,0 10 16 15,2 4-4-15,-1 10-10 16,3 5-17-16,0 4 0 16,0 2 0-16,0 0 0 15,11 0 0-15,4 0 0 16,1-3 0-16,-5-3 0 16,-3 8-134-16,-8-12-317 15,0-8-536-15</inkml:trace>
  <inkml:trace contextRef="#ctx0" brushRef="#br1" timeOffset="-176891.25">32473 6681 2148 0,'0'0'391'16,"0"0"161"-16,0 0-183 15,0 0-120-15,0 0-126 0,0 0-41 16,0 0-40 0,68-44-19-16,-13 38-15 0,7-4-7 15,6 2 10-15,-6 0-5 16,-13 0-6-16,-14 2 29 16,-12 0-8-16,-15 4 20 15,-6 0-41-15,-2 2 0 16,0 0 0-16,0 8 0 15,0 16 0-15,-8 14 0 16,3 14 0-16,3 9 0 16,2 4 0-16,0 4 0 15,0-3 0-15,9-4 0 16,5-6 0-16,-3-7-23 16,-5-9-94-16,-6-11-156 15,0-11-258-15,-13-11-236 0,-9-7-469 16</inkml:trace>
  <inkml:trace contextRef="#ctx0" brushRef="#br1" timeOffset="-176719.38">32639 7024 1750 0,'0'0'851'16,"0"0"-319"-16,0 0-53 16,0 0-206-16,0 0-147 15,133-80-41-15,-55 68-85 16,12 2 0-16,5 4 0 15,1 0-17-15,13 6-293 16,-24 0-390-16,-27 0-867 0</inkml:trace>
  <inkml:trace contextRef="#ctx0" brushRef="#br1" timeOffset="-176390.82">32284 7858 682 0,'0'0'1908'0,"0"0"-1529"0,0 0 125 15,0 0-166-15,0 0-142 16,0 0-107-16,0 0-89 16,0-48 0-16,49 42-38 15,7 4-194-15,4 2-255 16,-15 0-228-16,-23 10-274 0</inkml:trace>
  <inkml:trace contextRef="#ctx0" brushRef="#br1" timeOffset="-176250.23">32086 8059 58 0,'0'0'1983'0,"0"0"-1418"0,0 0-93 16,0 0-181-16,0 0-51 15,0 0-62-15,0 0-83 16,158 42-62-16,-93-42-33 16,26 0-140-16,-18-8-190 15,-10-4-576-15</inkml:trace>
  <inkml:trace contextRef="#ctx0" brushRef="#br1" timeOffset="-175851.29">32676 7754 1787 0,'0'0'814'0,"0"0"-291"15,0 0-22-15,0 0-208 16,0 0-115-16,0 0-178 15,0 0 0-15,52-96 0 16,-21 96 0-16,5 0 0 16,3 0 0-16,-1 12 0 15,1 8 0-15,-10 6 0 16,-10 4 0-16,-7 6 0 16,-12 2 0-16,0 5 0 15,-27 1 0 1,-6-1 0-16,-12 0 0 15,0-1 0-15,0-6 0 16,6-4 0-16,7-6 0 0,10-8 0 16,13-4 0-1,7-6 0-15,2-2 0 0,9-4 0 16,20-2 0-16,13 0 0 16,9 0 0-16,9 0-8 15,5-12-127-15,20-14-166 16,-16 4-347-16,-13-2-462 0</inkml:trace>
  <inkml:trace contextRef="#ctx0" brushRef="#br1" timeOffset="-175490.63">33173 7792 1597 0,'0'0'845'15,"0"0"-374"-15,0 0 10 16,0 0-197-16,2-102-86 15,12 84-69-15,6 4-38 16,2 2-91-16,3 4 0 16,2 3 0-16,0 5 0 15,-4 0 0-15,0 3 0 16,-3 17 0-16,-5 4 0 16,-3 8 0-16,-8 8 0 15,-4 6 0-15,0 2 0 0,-20 5 0 16,-9-3 0-16,-9 0 0 15,1-4 0-15,-6-6 0 16,12-6 0-16,9-8 0 16,12-8 0-16,10-8 0 15,21-4 0-15,25-6 0 16,22 0 0-16,16-4 0 16,9-10 0-16,1 0-8 15,-7 2-50-15,-15 4-142 16,-41 8-163-16,-20 0-484 15,-11 0-922-15</inkml:trace>
  <inkml:trace contextRef="#ctx0" brushRef="#br1" timeOffset="-175162.25">31961 8675 2082 0,'0'0'923'16,"0"0"-628"-16,0 0 182 15,0 0-253-15,0 0-129 16,140-15-95-16,3 4 0 16,62-3 0-16,24-3 0 15,8 3 0-15,-19 2 0 16,-41 2 0-16,-40 4 0 0,-37 2 0 15,-40 2 0-15,-22 2 0 16,-9 0 0-16,-11 0-26 16,-13 0-59-16,-12 0-88 15,-80 14-76-15,2 2-485 16,-6-2-482-16</inkml:trace>
  <inkml:trace contextRef="#ctx0" brushRef="#br1" timeOffset="-174896.26">31858 8915 2687 0,'0'0'535'0,"0"0"-49"16,0 0-209 0,0 0-166-16,222-48-111 0,-29 30 0 15,44 0 0-15,10 2 0 16,-7 4 0-16,-33 0 0 15,-20 2 0-15,-44 2 0 16,-38 4 0-16,-41 4 0 16,-23 0 0-16,-8 0 0 15,-13 0 0-15,-6 0 0 16,-14 0 0-16,0 6-45 16,-23 8-264-16,-2-2-512 15,6 0-1008-15</inkml:trace>
  <inkml:trace contextRef="#ctx0" brushRef="#br1" timeOffset="-174755.63">33864 8983 2741 0,'0'0'762'0,"0"0"-450"16,0 0-31-16,0 0-281 15,0 0 0-15,0 0 0 16,0 0-296-16,0-16-1597 0</inkml:trace>
  <inkml:trace contextRef="#ctx0" brushRef="#br1" timeOffset="-168986.35">1290 6417 1071 0,'0'0'1424'16,"0"0"-1233"-16,0 0-95 15,0 0 112-15,0 0-118 16,0 0-54-16,0 1 73 15,0-1 92-15,-9 0-2 16,-7 0-82-16,-1-5-39 16,-6-9 5-16,-2-3-22 15,3 2-31-15,5-2-7 16,5 5 2-16,5 6-7 16,7 2-12-16,0 4-6 0,0 0 0 15,0 0-10-15,0 0 1 16,9 0-9-16,16 2 18 15,10 2 2-15,10-4 7 16,2 0-9-16,2 0-18 16,-7-10-20-16,-11-2 16 15,-10 4 8-15,-13 0 14 16,-4 6 15-16,-4 0 6 16,0 2 0-16,0 0-7 15,0 0-7-15,0 0 10 16,0 14-17-16,-4 18-9 15,-2 12 8-15,-1 15 1 0,1 9 0 16,4 4 0-16,-2 0-8 16,4-4 7-16,0-4-8 15,0-3 8-15,0-11-26 16,-6-6-47-16,0-8-37 16,-7-10-69-16,-16-14-97 15,2-6-278-15,0-6-311 0</inkml:trace>
  <inkml:trace contextRef="#ctx0" brushRef="#br1" timeOffset="-168783.13">1203 6745 2218 0,'0'0'658'16,"0"0"-410"-16,0 0-16 15,0 0-58-15,0 0-112 16,0 0-47-16,122-70-14 15,-72 54-1-15,-2-2 0 16,-3 4-33-16,-5 2-99 16,-9 4-101-16,-20 8-328 15,-7 0-46-15,-4 0-393 0</inkml:trace>
  <inkml:trace contextRef="#ctx0" brushRef="#br1" timeOffset="-168063.95">1624 6066 1687 0,'0'0'302'16,"0"0"-20"-16,0 0-9 16,0 0-96-16,-116-67-77 0,78 53 44 15,-3 4-13 1,-5 2-24-16,-1 2 5 0,-1 4 32 16,0 2-45-16,2 0-11 15,1 0-22-15,3 12-12 16,0 9-4-16,-1 8-22 15,1 7 5-15,2 11 3 16,-1 7 3-16,8 8 2 16,4 4-14-16,4 4-5 15,8 3 1-15,5 1-16 16,4 2 8-16,6-2-15 16,2 0 0-16,0-1 0 15,6-3-1-15,10-2 0 0,3-2 1 16,4-4-14-16,4-1 7 15,4-7-7-15,7-4-5 16,7-4 1-16,5-8 4 16,8-4-2-16,12-8 10 15,6-8-11-15,4-4 16 16,4-10 0-16,-5-4-6 16,-2 0 1-16,-7-6-2 15,-6-14 8-15,-3-2-1 16,-7-4 6-16,0-4-5 15,-7-2 0-15,0-4 12 16,-2-6 18-16,-3-9-21 0,0-5-8 16,-1-6 14-1,-8-8-15-15,-6-4 12 0,-8-4-6 16,-7-1-4-16,-10-1 13 16,-2 0 38-1,-12 2-53-15,-19-1 0 0,-11 5 0 16,-9 6 0-16,-12 6 0 15,-8 10 0-15,-9 10 0 16,-29 18 0-16,-55 24 0 16,21 0-216-16,7 12-677 0</inkml:trace>
  <inkml:trace contextRef="#ctx0" brushRef="#br1" timeOffset="15581.21">31361 1245 690 0,'0'0'317'0,"0"0"-231"0,0 0 0 16,0 0-36 0,0 0-28-16,0 0-7 0,-8-6 27 15,6 6 72 1,2 0 27-16,-2 0-7 0,-1 0-30 16,-1-2-19-16,-3 2 32 15,-4 0-22-15,-4 0-35 16,-6 0 5-16,1 0 21 15,-2 0-9-15,2 0-10 16,0 6-37-16,-2 2-11 16,2 2 2-16,-3 2-11 15,-2 4-1-15,2 2 15 16,-4 6-2-16,2 3 8 16,-2 2 4-16,-2 4 5 15,0 0 4-15,0 3-22 16,-2 1-10-16,0 1 6 15,0 0-6-15,-1 2 5 0,1 2 5 16,0 2 14-16,0 1 24 16,0-2-15-16,-1 1-14 15,3 5-2-15,3-1-16 16,-1 4 1-16,1 0-2 16,-3 2 4-16,2 0 9 15,-2 3 1-15,-2-1 2 16,2 0 0-16,0 2-19 15,2 0 1-15,-2 0 0 16,0-1-8-16,2 1 12 16,0-3-12-16,1 2-1 0,1 1 14 15,3 0-7 1,2 3 16-16,0 0-7 0,2 6-4 16,3-1 3-16,-1 4-15 15,5 0 0-15,1 3 8 16,2-4-7-16,-1 4 7 15,0-1-7-15,0 0 1 16,0 4 21-16,-2-1-15 16,0 1 1-16,-2 2 1 15,-6-2-10-15,2 0 6 0,-3 0-5 16,-3-1 0 0,2-1 9-16,-4 0-9 0,0 0-1 15,3 7 12-15,0 1 0 16,2 4 9-16,-1 2-3 15,6 4 6-15,-1 1 24 16,3-1-7-16,-1 2-4 16,3 1 1-16,3 1-8 15,1-2 13-15,2 0-4 16,3-2-12-16,2-1 2 16,0-3-20-16,0 2 4 15,7-2 4-15,4 3-16 16,4 3 13-16,1 0-7 15,5 19 2-15,0 13 3 16,4 18-11-16,2 1-1 0,2-13 1 16,-2-10 1-1,-6-30 11-15,2-11-5 0,-3-19-1 16,3 0-1-16,6 8-5 16,4 12-1-16,7 11 0 15,2-5 1-15,1-6-1 16,-5-3 1-16,-1-6 1 15,-3-2 4-15,-3-5-6 16,-4-4 0-16,-3-4-1 16,-1-4-8-16,1-4 9 15,-4-5 1-15,-2-5-1 0,-3-6 0 16,-1-6 0 0,-5-4-1-16,0-4 1 0,-5-4 0 15,3-2 8-15,-2-2-1 16,-1-2-1-16,-2 0 4 15,2 0-10-15,-1-2 0 16,-1 0 0-16,0-2 0 16,0-4-2-16,2-2-46 15,6 0-72-15,12-16-150 16,-2-6-490-16,-2-2-538 0</inkml:trace>
  <inkml:trace contextRef="#ctx0" brushRef="#br1" timeOffset="15706.19">30707 8442 1744 0,'0'0'1214'0,"0"0"-1059"15,0 0-155-15,0 0-650 16</inkml:trace>
  <inkml:trace contextRef="#ctx0" brushRef="#br1" timeOffset="81709.5">23002 9760 1901 0,'0'0'598'16,"0"0"-308"-16,0 0 94 16,0 0-192-16,0 0-81 15,-31 101-14-15,29-24 7 16,0 11-5-16,2 4-59 15,0 1-4-15,0-13-33 0,10-12 5 16,1-20-1 0,-3-16-7-16,-2-16 0 15,-1-16 18-15,-3-4 2 0,2-34 47 16,2-38-43-16,4-40-23 16,5-31 10-16,1 7-11 15,-1 35 0-15,-3 43 7 16,-3 38-5-16,-1 10-2 15,4 10 0-15,-1 4-6 16,4 26-2-16,-1 23 8 16,1 15 0-16,-1 8-1 15,-1 2 12-15,-1-2-11 16,-2-5 0-16,3-12 0 0,3-10-6 16,3-19 6-16,4-18 0 15,9-8-2-15,6-36 13 16,9-35-8-16,11-41-3 15,-7 0 0-15,-5 10 12 16,-10 19-12-16,-16 39-1 16,-1 16 1-16,-4 20-1 15,-9 30 0-15,-6 65 1 16,0 36 8-16,-8 20 13 16,-3-19-21-16,3-34 0 15,8-33-6-15,0-13 6 16,6-2 0-16,13-4 1 15,10-8 0-15,4-20 4 16,7-10-5-16,1-20 0 16,-1-26-2-16,0-18 10 15,-4-10-8-15,-5 3 0 16,-7 13 0-16,-4 20-7 0,-7 26 2 16,-1 12-8-16,-3 24 12 15,1 23 1-15,0 8 1 16,-1 4-1-16,4-5 0 15,1-8 0-15,1-12-4 16,1-10-5-16,1-10 9 16,3-14 0-16,3 0 15 15,4-18-15-15,4-18 8 16,4-12-8-16,1-2-2 16,-1 4-4-16,-8 12 6 15,-6 16 0-15,-8 18 6 0,-7 4-5 16,-4 28 23-16,1 8-3 15,-3 4-21-15,0-2 0 16,0-6 0-16,0-10 0 16,3-10 0-16,3-10 0 15,5-6 0-15,9-4 0 16,5-24-3-16,8-12 1 16,5-6 1-16,0 4-12 15,-3 10 12-15,-6 19-5 16,-8 13 6-16,-3 19 0 15,-7 21-7-15,-1 8 7 16,2 0 0-16,-1-6-1 0,0-8-35 16,-2-10-167-1,-9-17-142-15,0-7-288 0,-5 0-125 0</inkml:trace>
  <inkml:trace contextRef="#ctx0" brushRef="#br1" timeOffset="81850.1">24301 9851 2083 0,'0'0'979'0,"0"0"-716"15,0 0-1-15,0 0-259 16,0 0-3-16,0 0-562 16,0 0-906-16</inkml:trace>
  <inkml:trace contextRef="#ctx0" brushRef="#br1" timeOffset="82716.84">25580 9410 2145 0,'0'0'585'0,"0"0"-217"15,0 0-18-15,-159 111-99 0,102-3-89 16,6 34-75-16,17 11-38 16,20-27 7-16,14-30-37 15,3-35-17-15,21-11 6 16,10 0 6-16,11-6-14 15,8-10 0-15,2-24 0 16,3-10 0-16,-4-28 0 16,-2-26 0-16,-10-16 0 15,-5-9 0-15,-5 5 0 16,-10 14 0-16,-9 26 0 16,-1 26 0-16,-8 10 0 15,3 40 0-15,-3 18 0 16,2 8 0-16,6 1 0 15,1-7 0-15,5-14 0 16,5-14 0-16,1-16 0 0,2-14 0 16,1-4 0-16,0-22 0 15,2-16 0-15,-2-8 0 16,0 0 0-16,-6 7 0 16,-2 11 0-16,-8 14 0 15,-4 14 0-15,-5 0 0 16,0 24 0-16,0 11 0 15,5 6 0-15,2 0 0 16,7-3 0-16,8-10 0 16,8-10 0-16,5-12 0 15,5-6 0-15,1-14 0 16,1-22 0-16,-4-14 0 16,-5-14 0-16,0-11 0 0,-9-3 0 15,-6 0 0-15,-7 6 0 16,-10 11 0-16,-3 14 0 15,-3 14 0-15,-14 19 0 16,-4 14 0-16,2 10 0 16,1 33 0-16,9 16 0 15,7 12 0-15,2 9 0 16,2 3 0-16,18-6 0 16,0-4 0-16,-2-15 0 15,-3-12 0-15,-6-16 0 16,-4-14 0-16,-3-16 0 15,1 0 0-15,-1-30 0 0,0-14 0 16,6-12 0-16,6 0 0 16,6 1 0-16,9 11 0 15,11 14 0-15,34 14-11 16,-10 8-758-16,-1 8-1178 0</inkml:trace>
  <inkml:trace contextRef="#ctx0" brushRef="#br1" timeOffset="82842.15">27367 10231 2958 0,'0'0'674'16,"0"0"-434"-16,0 0-233 15,0 0-7-15,0 0-613 16,0 0-1014-16</inkml:trace>
  <inkml:trace contextRef="#ctx0" brushRef="#br1" timeOffset="83282.25">22470 11207 2343 0,'0'0'632'16,"0"0"-298"-16,0 0 198 15,0 0-366-15,229-24-77 16,1 24-89-16,61 0 0 16,50 0 0-16,38 0 0 15,17 4 0-15,32 0 0 16,7-2 0-16,-16-2 0 15,-34 0 0-15,-57 0 0 16,-74-4 0-16,-82-8 0 0,-75 2 0 16,-49 2 0-16,-33 0 0 15,-4 2 0-15,-6 0 0 16,-3 0 0-16,-2 4 0 16,0 2 0-16,2 0 0 15,5 0 0-15,10 4 0 16,-1 6-293-16,-7-2-906 0</inkml:trace>
  <inkml:trace contextRef="#ctx0" brushRef="#br1" timeOffset="85437.12">23466 12060 1748 0,'0'0'578'16,"0"0"-396"-16,0-103 319 0,0 69-174 15,6 8-48-15,-2 12-135 16,-4 14-12-16,0 0-27 16,0 32-54-16,0 24-2 15,-8 34-49-15,-3 29 0 16,-1-5 0-16,6-12 0 15,6-15 0-15,0-26 0 16,0 4 0-16,0-3 0 16,0-18-36-16,2-18-153 15,4-26-131-15,0-14-305 16,2-20-367-16</inkml:trace>
  <inkml:trace contextRef="#ctx0" brushRef="#br1" timeOffset="85780.83">23827 12093 1955 0,'0'0'747'0,"0"0"-422"16,0 0 7-16,0 0-92 15,0 0-117-15,0 0-41 16,0 105 2-16,-2-45-24 16,-2 6-1-16,4 4-29 15,0-2-12-15,4-8-8 16,15-7-10-16,10-15 0 15,7-16 0-15,4-16 1 16,4-6 29-16,-2-18-30 0,-3-20 0 16,-10-12 0-1,-12-9 0-15,-12-7 0 16,-5 0 0-16,0 0 0 16,-22 6 0-16,-9 10 0 15,-8 10 0-15,-5 9 0 0,-3 16 0 16,3 11 0-16,8 4 0 15,22 23 0-15,10 9-604 16,4 1-1274-16</inkml:trace>
  <inkml:trace contextRef="#ctx0" brushRef="#br1" timeOffset="87605.61">24588 11819 1088 0,'0'0'581'16,"0"0"-243"-16,0 0 189 16,0 0-44-16,0 0-202 15,0 0-5-15,0-112-17 16,0 105 4-16,-6 7-263 16,-3 8 0-16,-7 46 0 15,-1 43 0-15,-6 43 0 16,3 19 0-16,7-1 0 15,4-13 0-15,5-25 0 16,2-22 0-16,2-24 0 0,0-20 0 16,0-11 0-16,0 1 0 15,0-2 0-15,0-8 0 16,0-16 0-16,0-18-234 16,0-34-220-16,2-19-497 15,6-9-685-15</inkml:trace>
  <inkml:trace contextRef="#ctx0" brushRef="#br1" timeOffset="87949.53">24860 12017 1881 0,'0'0'889'16,"0"0"-533"-16,0 0 123 16,0 0-202-16,0 0-142 0,0 0-94 15,0 0-3-15,0 91-38 16,0-17 0-16,0 6 0 15,4-2 0-15,4-6 0 16,3-12 0-16,7-11 0 16,6-19 0-16,2-16 0 15,8-14 0-15,-1-8 0 16,0-30 0-16,2-17 0 16,-7-13 0-16,-6-10 0 15,-6-2 0-15,-11 4 0 0,-5 10 0 16,-7 16 0-1,-20 15 0-15,-8 17 0 0,-10 12 0 16,-1 6 0-16,-2 8 0 16,4 16 0-16,9 6 0 15,16 14 0-15,13-9-303 16,6-5-751-16</inkml:trace>
  <inkml:trace contextRef="#ctx0" brushRef="#br1" timeOffset="88207.07">25712 12388 2481 0,'0'0'869'0,"0"0"-573"16,0 0-2-16,0 0-138 15,0 0-156-15,0 0 0 16,0 0 0-16,55-20 0 15,-42 8 0-15,1-2 0 0,-5-2 0 16,-3 2 0-16,-3 4 0 16,-3 2-30-16,0 6-186 15,0 0-65-15,-21 2-276 16,-5 0-151-16,-5 0-883 0</inkml:trace>
  <inkml:trace contextRef="#ctx0" brushRef="#br1" timeOffset="89240.59">24771 11985 755 0,'0'0'302'0,"0"0"-78"16,0 0 43-16,0 0-21 0,0 0-61 16,0 0-18-16,0 0-13 15,0-22-15-15,0 18-33 16,-2 2-51-16,0 0-17 15,-1-2-3-15,-1 0-29 16,2 2 10-16,-5-2-16 16,3 0 1-16,-1 0-2 15,-2 2-6-15,3-2-14 16,0 2 6-16,-1 0 1 16,3 0 14-16,2 0 2 15,-2 0 37-15,2 2 86 16,0-2 39-16,0 2 2 15,0 0-25-15,0 0-57 0,0 2-15 16,0 14 3-16,0 8 3 16,0 4-15-16,0 4-29 15,0 6 11-15,0 3 0 16,0 3-10-16,0 2 25 16,0 2-15-16,0 2-6 15,0 0 15-15,0 0-27 16,0 1 6-16,0-3-8 15,0-2-7-15,2-4 6 16,7-4-13-16,-3-8 0 16,3-4-8-16,-2-6 0 15,-2-6 0-15,-1-6 0 16,-4-2 0-16,2-4 0 0,-2 0 0 16,0-2-3-16,5 0-120 15,1 0-245-15,1-4-550 0</inkml:trace>
  <inkml:trace contextRef="#ctx0" brushRef="#br1" timeOffset="89803.5">25867 12400 1646 0,'0'0'532'15,"0"0"-186"-15,0 0 144 0,0 0-289 16,0 0-101 0,0 0-64-16,0 0-27 0,-58-20 7 15,43 16 22-15,-1 0 10 16,3-2 31-16,4-4 14 15,4 0-16-15,5-4 5 16,0 2-35-16,0 0-4 16,5 4 7-16,6 2 1 15,5 4-6-15,-3 2-32 16,3 8 4-16,-6 22 4 16,-7 14-21-16,-3 10 16 15,0 11-16-15,-22 4 0 16,-9 4 0-16,-9-5 0 0,-3-6 0 15,1-6 0-15,1-8 0 16,13-9 0-16,10-13-21 16,20-23-191-16,23-3-347 15,10-3-793-15</inkml:trace>
  <inkml:trace contextRef="#ctx0" brushRef="#br1" timeOffset="90138.09">26750 12089 798 0,'0'0'123'15,"0"0"-103"-15,0 0-20 16,0 0-227-16</inkml:trace>
  <inkml:trace contextRef="#ctx0" brushRef="#br1" timeOffset="90669.35">26776 11929 1352 0,'0'0'757'0,"0"0"-283"16,0 0 44-16,0 0-201 16,0 0-98-16,0 0-67 15,43-122-8-15,-8 102-71 0,10 8-32 16,2 6-9-16,-1 6-15 15,-3 0-25-15,-12 24 8 16,-14 8-7-16,-13 8-4 16,-4 2-8-16,-21 2-13 15,-14-4 20-15,-6-3-3 16,1-10 14-16,7-7 1 16,8-6 0-16,12-7 11 15,13-3-11-15,0-4 17 16,20 0 20-16,20 1-29 15,11 2 11-15,7 4-19 16,4 5 1-16,-4 6 0 16,-6 9-1-16,-12 3 0 0,-16 6-9 15,-13 4 12 1,-11-2-10-16,-11 0 7 0,-24-2 0 16,-14-6-2-16,-9-6 2 15,-5-6 0-15,1-5 14 16,9-8-14-16,10-1 12 15,14-4-12-15,14 0 0 16,13 0 0-16,15-22-189 16,20-1-350-16,5-4-419 0</inkml:trace>
  <inkml:trace contextRef="#ctx0" brushRef="#br1" timeOffset="90982.98">27519 11640 2006 0,'0'0'685'0,"0"0"-182"0,0 0 5 15,0 0-227-15,0 0-168 16,0 0-113-16,0 0 0 16,-34 107 0-16,34 3 0 15,0 24 0-15,0 7 0 16,0-11 0-16,0-14 0 15,0-26 0-15,0-15 0 16,0-17 0-16,0-6 0 16,0 2 0-16,0 2 0 15,0 0 0-15,0-14 0 16,0-16 0-16,3-9 0 0,-3-17-14 16,8-18-287-1,1-18-409-15,2-9-303 0</inkml:trace>
  <inkml:trace contextRef="#ctx0" brushRef="#br1" timeOffset="91404.85">27833 11909 2311 0,'0'0'536'15,"0"0"-63"-15,0 0-195 16,0 0-119-16,95-111-85 15,-46 107-52-15,3 4-5 16,-5 3-16-16,-10 17 0 16,-12 8 9-16,-16 4-10 15,-9 6-1-15,-16 4-8 16,-20-2-8-16,-8-2 16 16,-1-4-5-16,3-7 6 15,9-8 16-15,12-5-15 16,15-6 12-16,6-1-3 15,13-4-10-15,28 1 13 16,9 3-12-16,10-1-1 16,6 2 12-16,-7 4-11 15,-7 6 0-15,-13 2-1 0,-14 6-13 16,-15 2 7-16,-10 2-6 16,-14 2 12-16,-22 0 19 15,-13-2-18-15,-2-4 16 16,-2-2 11-16,5-6-27 15,15-3-1-15,11-5-25 16,22-10-209-16,18 0-348 16,15-14-1021-16</inkml:trace>
  <inkml:trace contextRef="#ctx0" brushRef="#br1" timeOffset="91639.19">28924 12406 2659 0,'0'0'695'16,"0"0"-182"-16,0 0-284 15,-109 141-229-15,83-81 0 16,3 4 0-16,3 0 0 16,0-3 0-16,-2-7 0 15,-9-3 0-15,6-12-366 16,8-17-795-16</inkml:trace>
  <inkml:trace contextRef="#ctx0" brushRef="#br1" timeOffset="92273.28">29747 12007 1662 0,'0'0'344'16,"0"0"222"-16,0 0 22 15,0 0-278-15,0 0-67 16,0 0-42-16,108-104-90 16,-100 62-40-16,-8-2-71 15,-2-2 0-15,-25 4 0 0,-14 9 0 16,-12 17 0-16,-11 16 0 15,-6 5 0-15,3 31 0 16,7 10 0-16,18 8 0 16,15 0 0-16,23-4 0 0,4-12 0 15,31-12 0-15,21-14 0 16,7-12 0-16,8-4 0 16,-2-24 0-16,-3-12 0 15,-9-4 0-15,-8 0 0 16,-12 4 0-16,-10 10 0 15,-12 12 0-15,-5 13 0 16,-6 5 0-16,0 27 0 16,0 21 0-16,-2 14 0 15,-4 12 0-15,1 0 0 16,5 1 0-16,0-7 0 16,0-8 0-16,11-8 0 0,5-12 0 15,1-14-27-15,2-14-309 16,8-16-208-16,-6-20-241 15,-1-10-278-15</inkml:trace>
  <inkml:trace contextRef="#ctx0" brushRef="#br1" timeOffset="92570.59">30303 11638 745 0,'0'0'1660'0,"0"0"-1142"0,0 0 55 0,0 0-212 31,0 0-122-31,0 0-239 0,0 0 0 0,0-8 0 32,0 90 0-32,-2 33 0 15,-12 25 0-15,-3 7 0 16,-1-7 0-16,3-32 0 0,6-27 0 16,2-20 0-16,2-3 0 15,3 5 0-15,0 1 0 16,2 0 0-16,0-16 0 15,0-13 0-15,0-16 0 16,2-15 0-16,7-4 0 16,3-16-3-16,19-54-466 15,-2 6-398-15,2-6-1202 0</inkml:trace>
  <inkml:trace contextRef="#ctx0" brushRef="#br1" timeOffset="92976.79">30939 12013 1899 0,'0'0'541'16,"0"0"19"-16,29-130-185 15,-23 78-120-15,-3 6-69 16,-3 8-49-16,-5 8-59 16,-22 13-13-16,-18 13-65 15,-10 4 0-15,-12 21 0 16,-4 15 0-16,2 12 0 15,11 2 0-15,16-2 0 16,15-6 0-16,20-10 0 16,7-10 0-16,22-12 0 15,25-10 0-15,11 0 0 0,5-20 0 16,-1-8 0-16,-4-4 0 16,-9 0 0-16,-12 6 0 15,-10 6 0-15,-11 12 0 16,-9 8 0-16,-7 6 0 15,0 30 0-15,0 12 0 16,0 12 0-16,0 8 0 16,0 1 0-16,0-4 0 15,0 2 0-15,0-9 0 16,0-6 0-16,4-10 0 16,5-12 0-16,13-13-218 15,-1-12-490-15,-2-5-1041 0</inkml:trace>
  <inkml:trace contextRef="#ctx0" brushRef="#br1" timeOffset="93101.98">31585 12334 1980 0,'0'0'1065'16,"0"0"-697"-16,0 0 156 16,0 0-365-16,0 0-159 15,0 0-33-15,0 0-562 16,-128 72-1551-16</inkml:trace>
  <inkml:trace contextRef="#ctx0" brushRef="#br1" timeOffset="93773.88">23447 13329 1713 0,'0'0'494'0,"0"0"-370"15,0 0 218-15,0 0 6 16,0 0-118-16,0 0-115 16,0 0-26-16,-52 0 4 15,94 0 37-15,45-6-2 16,69-5-35-16,97 0-5 0,79 1-29 16,63 3-9-1,52 7-50-15,21 0 0 0,34 5 0 16,26 3 0-16,-4 0 0 15,-19-2 0-15,-34-5 0 16,-49-1 0-16,-58-5 0 16,-68-22 0-16,-60-2 0 15,-73 3 0-15,-52 5 0 16,-44 7 0-16,-20 4 0 16,-3 2 0-16,-3 0 0 15,-6 4 0-15,-8 4 0 16,-9 0 0-16,-2 0-53 0,-16 24-257 15,0-1-440-15,-23-1-747 16</inkml:trace>
  <inkml:trace contextRef="#ctx0" brushRef="#br1" timeOffset="94235.75">24025 13680 910 0,'0'0'1621'16,"0"0"-1451"-16,0 0-82 15,0 0 144-15,0 0-39 16,0 0-56-16,0 0-54 16,214-91 26-16,-50 85 44 15,81 0-33-15,58 2-16 16,48 2-49-16,32 0-26 16,13 2 14-16,34 0-28 15,27 0-15-15,13 13 9 0,2-2 0 16,-4 1-4-16,-18 1-5 15,-28-4 0-15,-42 0-4 16,-47-5 4-16,-51-4 0 16,-43 0-8-16,-45 0 19 15,-34-3-22-15,-42-2-16 16,-35 0-108-16,-6-4-135 16,-27 0-390-16,-8 1-682 0</inkml:trace>
  <inkml:trace contextRef="#ctx0" brushRef="#br1" timeOffset="94407.71">31714 13802 3053 0,'0'0'283'16,"0"0"-187"-16,0 0 177 15,0 0-94-15,0 0-179 16,0 0-74-16,-127 4-574 0</inkml:trace>
  <inkml:trace contextRef="#ctx0" brushRef="#br1" timeOffset="96781.59">19250 14351 1807 0,'0'0'540'16,"0"0"-344"-16,0 0 164 15,0 0-50-15,0 0-120 16,0 0-94-16,0 0-16 16,-31-70-49-16,29 118 64 15,-3 32 11-15,-3 31-65 16,-2 23 19-16,1-8-23 16,5-25-25-16,0-31-1 0,4-18-11 15,-2-4 0 1,2 2-2-16,0-6 10 0,0-16-3 15,0-14-5-15,0-11 0 16,0-3 19-16,0-21-13 16,8-19-6-16,7-6 13 15,8-10-12-15,4 4 8 16,6 8-9-16,7 12 1 16,5 16 9-16,1 14-10 15,6 2 0-15,-5 24 1 16,-5 16 7-16,-9 6-7 15,-8 10-1-15,-14-2 0 16,-11-1-1-16,-2-2-8 0,-29-4 9 16,-19-5 0-1,-9-8 0-15,-7-6 18 0,-2-10-18 16,5-10 1-16,12-8 17 16,11 0-1-16,15 0-17 15,14 0 0-15,11-8 0 16,3-2 0-16,28 2-17 15,47-10-166-15,-7 0-312 16,-2 4-549-16</inkml:trace>
  <inkml:trace contextRef="#ctx0" brushRef="#br1" timeOffset="97174.26">20193 14347 2435 0,'0'0'620'16,"0"0"-305"-16,0 0 25 15,0 0-104-15,0 0-86 0,0 0-150 16,0 0 0-1,0 26 0-15,0 37 0 0,0 9 0 16,0 12 0-16,0 4 0 16,0 2 0-16,0-1 0 15,0-3 0-15,0-10 0 16,0-6 0-16,11-11 0 16,7-14 0-16,3-13 0 15,8-14 0-15,7-11 0 16,5-7 0-16,1-12-56 15,-3-19-257-15,-5-28-136 16,-9 4-253-16,-16 3-482 0</inkml:trace>
  <inkml:trace contextRef="#ctx0" brushRef="#br1" timeOffset="97346.17">19965 14690 2689 0,'0'0'620'0,"0"0"-325"16,0 0-24-16,0 0-140 16,134-58-85-16,-42 46-23 15,10 6-23-15,47 6-26 16,-26 0-274-16,-21 0-622 0</inkml:trace>
  <inkml:trace contextRef="#ctx0" brushRef="#br1" timeOffset="97705.61">21276 15200 2347 0,'0'0'771'16,"0"0"-483"-16,0 0 188 16,0 0-262-16,0 0-214 15,0 0 0-15,-7 144 0 16,-9-86 0-16,-1 4 0 15,-6 0 0-15,-4 0 0 16,-2-3 0-16,0-7 0 16,-4-2 0-16,8-16-719 15,8-16-1161-15</inkml:trace>
  <inkml:trace contextRef="#ctx0" brushRef="#br1" timeOffset="99536.09">22289 14554 1141 0,'0'0'566'16,"0"0"-176"-16,0 0 154 15,0 0-176-15,0 0-79 16,0 0-50-16,0 0-56 16,49-68-34-16,-66 64-64 15,-10 4-25-15,-9 0 22 16,-7 18-82-16,-3 16 0 15,1 10 0-15,3 10 0 16,6 4 0-16,10 4 0 16,9-3 0-16,13-1 0 0,4-8 0 15,14-6 0 1,19-8 0-16,12-10 0 0,10-14 0 16,3-6 0-16,5-6 0 15,-3 0 0-15,-2-12 0 16,-6-4-117-16,-8 0-126 15,5-6-101-15,-15 2-276 16,-9 4-146-16</inkml:trace>
  <inkml:trace contextRef="#ctx0" brushRef="#br1" timeOffset="99880.39">22809 14347 1859 0,'0'0'548'0,"0"0"-175"0,-6-124 79 16,4 86-247-16,2 12-4 16,-2 8-27-16,2 12-13 15,0 6-38-15,-2 0-123 16,2 20 0-16,-2 16 0 16,0 12 0-16,-3 10 0 15,3 6 0-15,0 5 0 16,2 3 0-16,0 0 0 15,0-2 0-15,0 2 0 16,0-4 0-16,0-1 0 0,0-7 0 16,2-4 0-1,13-16 0-15,10-4 0 0,8-14 0 16,12-16 0-16,8-6 0 16,7-4 0-16,-2-28-239 15,9-44-88-15,-18 6-289 16,-15 0-248-16</inkml:trace>
  <inkml:trace contextRef="#ctx0" brushRef="#br1" timeOffset="100075.26">22670 14490 962 0,'0'0'1671'0,"0"0"-1170"16,0 0-276-1,0 0 12-15,152-45-128 0,-63 40-86 16,11 2-23 0,36 3-18-16,-25 0-252 0,-24 0-787 15</inkml:trace>
  <inkml:trace contextRef="#ctx0" brushRef="#br1" timeOffset="100309.7">23918 15087 2796 0,'0'0'624'0,"0"0"-172"15,0 0-228-15,-16 140-224 16,-6-83 0-16,-4-3 0 15,-1 4 0-15,0 0 0 16,2-8 0-16,1 8-50 16,4-15-463-16,6-15-559 0</inkml:trace>
  <inkml:trace contextRef="#ctx0" brushRef="#br1" timeOffset="101075.64">24434 14837 1957 0,'0'0'607'0,"0"0"-129"0,0 0-155 15,0 0-66-15,0 0-106 16,0 0-49-16,0 0 20 16,41-8-23-16,-10 4-99 15,11-2 0-15,6-6 0 16,0-5 0-16,1-1 0 15,-7-6 0-15,-10-6 0 16,-10-2 0-16,-11-4 0 16,-11-4 0-16,0 4 0 15,-9 2 0-15,-20 14 0 16,-6 16 0-16,-10 4 0 0,-4 12 0 16,0 30 0-16,5 8 0 15,8 10 0-15,14 8 0 16,13 0 0-16,9-1 0 15,29-5 0-15,22-12 0 16,23-10 0-16,10-14 0 16,11-12-29-16,33-14-280 15,-23-14-459-15,-18-12-720 0</inkml:trace>
  <inkml:trace contextRef="#ctx0" brushRef="#br1" timeOffset="101481.95">25469 15025 1610 0,'0'0'935'0,"0"0"-553"15,0 0 71-15,0 0-178 16,0 0-166-16,0 0-53 16,0 0-40-16,93-152 5 15,-68 91 18-15,-10-7-19 16,-3-8 7-16,-8-6-8 15,-4-4-1-15,0 5 9 16,0 9-7-16,-6 16 14 16,-2 18 1-16,4 18-35 15,-1 14 0-15,3 6 0 16,-2 18 0-16,0 18 0 16,-1 15 0-16,3 12 0 15,-1 6 0-15,3 9 0 16,0 2 0-16,0 0 0 0,12 1 0 15,5-7 0-15,8-8 0 16,6-10 0-16,4-10 0 16,8-16 0-16,4-14 0 15,2-16-36-15,-3 0-248 16,6-60-35-16,-12-2-295 16,-11-6-195-16</inkml:trace>
  <inkml:trace contextRef="#ctx0" brushRef="#br1" timeOffset="101606.83">25421 14546 1835 0,'0'0'660'0,"0"0"-323"0,0 0 29 16,0 0-152-16,170 2-107 16,-25-20-107-16,7-14-153 15,-37 6-351-15,-39-9-505 16</inkml:trace>
  <inkml:trace contextRef="#ctx0" brushRef="#br1" timeOffset="101841.19">26315 14137 2450 0,'0'0'737'15,"0"0"-265"-15,0 0-157 16,0 0-193-16,114 80-122 0,-71-18 0 15,3 28 0-15,-2 35 0 16,-7 31 0-16,-18 13 0 16,-19-11 0-16,-22-16 0 15,-38-25 0-15,-14-21 0 16,-49 4 0-16,-30-7 0 16,28-30-582-16,-15 0-481 0</inkml:trace>
  <inkml:trace contextRef="#ctx0" brushRef="#br1" timeOffset="102441.24">18593 13888 1866 0,'0'0'477'0,"0"0"-302"16,0 0 177-16,-29 141-20 15,-2-49-103-15,-5 34-94 16,-4 41 33-16,2 19 2 16,9 3-59-16,16-11-30 15,13-26-81-15,11-8 0 0,34-11 0 16,8-29 0-16,7-20 0 15,31 1 0-15,46-5 0 16,40 4-185-16,41-12-392 16,-44-27-137-16,-37-32-472 0</inkml:trace>
  <inkml:trace contextRef="#ctx0" brushRef="#br1" timeOffset="102581.84">21471 16110 3164 0,'0'0'647'0,"0"0"-637"16,0 0 34-1,0 0 22-15,0 0-66 0,0 0-541 16,-29-102-1065-16</inkml:trace>
  <inkml:trace contextRef="#ctx0" brushRef="#br1" timeOffset="103003.67">19410 16561 1888 0,'0'0'778'15,"0"0"-688"-15,0 0-4 16,-122-30 236-16,122 24-92 16,2-2-117-16,43 0-64 15,46 2-1-15,67-2 48 16,87-6-24-16,59 2-36 16,41-2 12-16,29 4 23 15,12-6-25-15,44 6 1 16,42 0-22-16,31 6-10 15,25 4-10-15,-4 0-5 16,-24 0 0-16,-49 0-1 16,-63 10-5-16,-63-2 6 15,-62 6 2-15,-63-4 5 0,-61 2-5 16,-54-4-2 0,-41 2-6-16,-26-6-12 0,-18 2-143 15,-49 2-124-15,-20-4-188 16,-27-4-518-16</inkml:trace>
  <inkml:trace contextRef="#ctx0" brushRef="#br1" timeOffset="103442.83">18967 16784 2424 0,'0'0'719'16,"0"0"-683"-16,0 0 21 16,0 0 124-16,0 0-60 15,29-115-91-15,116 97 24 16,78 0 87-16,58 8-10 15,53 2-32-15,38 0 4 16,27 8-103-16,48 0 0 16,33 0 0-16,23 16 0 0,14 12 0 15,4 4 0-15,-11 7 0 16,-28-3 0-16,-42-4 0 16,-56-6 0-16,-56-8 0 15,-66-8 0-15,-56-2 0 16,-66-4 0-16,-58 0-8 15,-40-4-91-15,-28 0-130 16,-14 0-38-16,-4-8-266 16,-21-6-451-16</inkml:trace>
  <inkml:trace contextRef="#ctx0" brushRef="#br1" timeOffset="103583.38">26337 17120 3314 0,'0'0'782'0,"0"0"-782"0,0 0-15 15,0 0-327-15,-153 17-1109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4:20:23.008"/>
    </inkml:context>
    <inkml:brush xml:id="br0">
      <inkml:brushProperty name="width" value="0.05292" units="cm"/>
      <inkml:brushProperty name="height" value="0.05292" units="cm"/>
      <inkml:brushProperty name="color" value="#FF0000"/>
    </inkml:brush>
  </inkml:definitions>
  <inkml:trace contextRef="#ctx0" brushRef="#br0">1784 914 2054 0,'0'0'850'0,"0"0"-736"16,-124-18 61-16,68 42-3 0,-9 50-25 15,3 51-41-15,14 39-29 16,27 11-28-16,21-29-16 16,15-44 5-16,23-44-26 15,13-13 0-15,16-9-5 16,14-14 11-16,8-22 8 16,-4-14 1-16,-4-59-12 15,-14-41 28-15,-22-42 4 16,-28-17 27-16,-17 9-74 15,-17 37 0-15,-10 51 0 16,3 28 0-16,1 24 0 16,-6 10 0-16,-4 12 0 15,-9 2 0-15,-16 54 0 0,2 12 0 16,-2 16 0 0,1 7 0-16,16-17 0 0,1-4 0 15,13-20 0-15,12-20 0 16,8-18 0-16,7-10 0 15,0-14 0-15,5-28 0 16,12-14 0-16,6-4 0 16,-1 2 0-16,-2 16 0 15,0 18 0-15,3 24 0 16,3 7 0-16,8 40 0 16,8 19 0-16,6 16 0 15,6 8 0-15,2 3 0 16,-2-5 0-16,-4-12 0 0,-9-12 0 15,-10-16 0 1,-11-18-47-16,-6-30-184 0,-8 0-130 16,-2-20-437-16</inkml:trace>
  <inkml:trace contextRef="#ctx0" brushRef="#br0" timeOffset="147.88">2406 1137 3248 0,'0'0'629'0,"0"0"-410"15,0 0-219-15,0 0 0 16,0 0 0-16,0 0 0 16,0 0 0-16,-13 26-194 15,28 10-679-15,-3 10-607 0</inkml:trace>
  <inkml:trace contextRef="#ctx0" brushRef="#br0" timeOffset="273.11">2533 1859 2697 0,'0'0'823'16,"0"0"-498"-16,0 0-157 16,0 0-153-16,0 0-15 15,0 0-518-15,43-161-781 0</inkml:trace>
  <inkml:trace contextRef="#ctx0" brushRef="#br0" timeOffset="445.58">2894 1235 2503 0,'0'0'860'16,"0"0"-499"-16,0 0-143 0,0 0-140 15,0 0-78-15,151-64-42 16,-97 62-243-16,-16 2-313 16,-21 0-510-16</inkml:trace>
  <inkml:trace contextRef="#ctx0" brushRef="#br0" timeOffset="742.95">1419 2673 2925 0,'0'0'786'0,"0"0"-552"16,0 0-83-16,0 0-151 31,149-38 0-31,43-13 0 16,48-13 0-16,30-4 0 15,-3 0 0-15,-28 6 0 16,-17 4 0-16,-32 6 0 16,-56 13 0-16,-52 15 0 15,-40 10 0-15,-27 9 0 16,-7 1 0-16,-8 1 0 15,0 3 0-15,0 0 0 16,0 0 0-16,-5 0 0 16,5 0 0-16,0 0-26 0,0 0-1054 0</inkml:trace>
  <inkml:trace contextRef="#ctx0" brushRef="#br0" timeOffset="1901.5">5955 4471 1935 0,'0'0'731'0,"0"0"-437"16,0 0-18-16,0 0-73 16,16-112-33-16,-12 86-20 0,-4 2-59 15,0 8-29 1,0 6 4-16,-11 8-12 16,-15 2-24-16,-12 4-30 0,-7 22-15 15,-4 6 15-15,2 8-1 16,12 0-5-16,10 0 5 15,12-4 1-15,13-1-1 16,0-5 0-16,15-4 1 16,12 0 0-16,8-4 1 15,1 2-1-15,2 0 7 16,0 2-7-16,-7 4 0 16,-6 0-6-16,-10 0-13 15,-13-1 19-15,-2-1-6 16,-6-2 6-16,-23-2 7 15,-9-4-6-15,-11-2 9 0,-7-6 1 16,-2-6-11-16,1-6 9 16,5 0-9-16,12 0-44 15,11-18-130-15,27-19-288 16,2 4-335-16,4-2-367 0</inkml:trace>
  <inkml:trace contextRef="#ctx0" brushRef="#br0" timeOffset="2440.51">6038 4181 985 0,'0'0'1021'0,"0"0"-722"16,0 0 23-16,-85-108-50 15,53 85 0-15,-3 7-73 0,-7 10-53 16,-10 6-35-16,-10 2-12 15,-7 24-5-15,-7 13-1 16,-4 8-19-16,4 10-19 16,3 7-1-16,8 6-54 15,9 4 0-15,12 7 0 16,10 1 0-16,10 4 0 16,13 0 0-16,6 3 0 15,5-6 0-15,7 0 0 16,20-3 0-16,4-6 0 0,12-5 0 15,5-5 0 1,10-10 0-16,9-10 0 0,7-10 0 16,6-12 0-16,7-12 0 15,6-10 0-15,3 0 0 16,5-20 0-16,-5-12 0 16,-5-6 0-16,-7-6 0 15,-12-6 0-15,-10-5 0 16,-9-5 0-16,-6-8 0 15,-7-6 0-15,-9-8 0 16,-6-7 0-16,-12-3 0 16,-8-2 0-16,-5 1 0 15,-9 3 0-15,-25 6 0 0,-14 10 0 16,-17 10 0 0,-15 10 0-16,-14 8 0 0,-4 11 0 15,-5 12 0-15,-22 17 0 16,25 6-303-16,25 0-661 0</inkml:trace>
  <inkml:trace contextRef="#ctx0" brushRef="#br0" timeOffset="3644.09">6708 4088 1542 0,'0'0'473'15,"0"0"-207"-15,0 0 1 16,0 0-75-16,0 0 17 16,0 0-46-16,0 0-74 15,-82 0-17-15,82-4 31 16,4-3 3-16,21-6-16 15,17-10 29-15,40-22 17 16,55-25-46-16,61-34-30 16,38-25-13-16,27-11-23 15,4-6 7-15,-6-3-14 16,6-3-17-16,-1-2 0 16,-8 5 0-16,-9 13 0 15,-10 6 0-15,-14 7 0 0,-16 9 0 16,-24 8 0-16,-25 11 0 15,-37 19 0-15,-32 20 0 16,-26 14 0-16,-14 6 0 16,1-2 0-16,-4-3 0 15,0 4 0-15,-19 6 0 16,-14 11 0-16,-7 10 0 16,-8 6 0-16,0 2 0 15,0 2 0-15,0 0 0 16,-10 0 0-16,-11 0 0 15,-10 0 0-15,-9 0-32 16,-9 2-11-16,-6-2 22 0,-3 0 6 16,0 0 14-16,2 0 0 15,8 0-3-15,7 0 4 16,12 0 6-16,9 0 16 16,6 0 20-16,10 0 5 15,4 0-47-15,0 0 0 16,4 0 0-16,21-2 0 15,13-2 0-15,9 0 0 16,11 0 0-16,2-2 0 16,0 2 0-16,-9 4 0 15,-8 0 0-15,-15 0 0 16,-8 0 0-16,-6 16 0 16,-9 6 0-16,-3 11 0 0,-2 4 0 15,0 9 0-15,-4 7 0 16,-13 3 0-16,-3 0 0 15,-2 2 0-15,0-2 0 16,-1-2-221-16,6 1-267 16,3-14-224-16,10-12-722 0</inkml:trace>
  <inkml:trace contextRef="#ctx0" brushRef="#br0" timeOffset="4135.68">11895 1347 2442 0,'0'0'769'15,"0"0"-463"-15,0 0 147 16,0 0-327-16,0 0-126 15,0 0 0-15,0 0 0 16,-46 88 0-16,10 3 0 16,5 1 0-16,-3 2 0 15,6-1 0-15,7-25 0 16,3-6 0-16,5-20 0 16,9-22 0-16,4-20 0 15,0-2 0-15,17-50 0 0,22-40 0 16,13-39 0-1,6-13 0-15,-6 17 0 0,-17 33 0 16,-12 40 0-16,-10 16 0 16,-2 8 0-16,-4 8 0 15,0 10 0-15,-5 12 0 16,0 14 0-16,4 26 0 16,6 18 0-1,3 12 0-15,8 8 0 16,6 5 0-16,2-1 0 15,2-2 0-15,1-4 0 16,-5-11 0-16,-2-14-35 16,-8-16-230-16,-7-15-76 15,-12-20-172-15,0-4-21 16,-2-18-334-16</inkml:trace>
  <inkml:trace contextRef="#ctx0" brushRef="#br0" timeOffset="4307.66">11953 1773 689 0,'0'0'1231'0,"0"0"-628"0,0 0-23 16,0 0-206-16,0 0-77 16,0 0-121-16,0 0-97 15,-48-77-53-15,98 61-26 16,15-4-39-16,28-12-185 16,-12 8-276-16,-19 0-479 0</inkml:trace>
  <inkml:trace contextRef="#ctx0" brushRef="#br0" timeOffset="4839.13">12007 952 1667 0,'0'0'669'0,"0"0"-388"15,-119-36 58-15,64 30-77 16,-4 6-42-16,-5 4-72 16,-5 20-10-16,-2 12-21 15,-3 10-27-15,-1 8-24 16,4 11-6-16,3 5-21 16,8 6-39-16,7 22 0 0,10 27 0 15,22 27 0 1,17 8 0-16,8-3 0 0,31-15 0 15,7-37 0-15,0-23 0 16,-1-22 0-16,7-8 0 16,12 0 0-16,15 1 0 15,12-3 0-15,3-18 0 16,5-14 0-16,2-14 0 16,1-4 0-16,2-14 0 15,0-21 0-15,3-9 0 16,-5-14 0-16,11-24 0 15,3-32 0-15,-8-35 0 0,-15-15 0 16,-28 3 0 0,-28 19 0-16,-24 38 0 0,-9 25 0 15,0 24 0-15,-18 9 0 16,-17-3 0-16,-19-5 0 16,-33-4 0-16,-40 6 0 15,-44 13 0-15,-18 16 0 16,1 23 0-16,50 0-308 15,42 4-699-15</inkml:trace>
  <inkml:trace contextRef="#ctx0" brushRef="#br0" timeOffset="6473.06">13515 1769 1446 0,'0'0'356'0,"0"0"-217"15,0 0 97-15,0 0 83 16,0 0-42-16,0 0-91 15,0 0 19-15,-105-103 3 16,105 101-37-16,0 0-43 16,0 0-41-16,0 2-5 15,20 0-26-15,20 0-44 16,43 0 63-16,58 0-15 16,69 0-7-16,45 0-53 15,28 0 0-15,20 4 0 0,-5-2 0 0,19 2 0 16,3-2 0-16,-14-2 0 15,-17 0 0-15,-30-12 0 16,-41-6 0-16,-53-2 0 16,-53 4 0-16,-39 2 0 15,-22 2 0-15,3-2 0 16,-5 0 0-16,-4-2 0 16,-12 1 0-16,-8 2 0 15,-6 3 0-15,-1 0 0 16,-3 2 0-16,-1 4 0 15,-3-1-23-15,-6 5-14 16,-3-1-28-16,-2-2-7 0,0-2-16 16,-7-5-62-1,-15-1 57-15,-6-3 58 0,-9 0 32 16,2-1 3-16,-1 2 45 16,3 1 74-16,6 2 31 15,10 5-21-15,3 2-6 16,7 1-123-16,5 2 0 15,2 0 0-15,0 0 0 16,0 0 0-16,11 8 0 16,14 11 0-16,8 4 0 15,2 5 0-15,3 7 0 16,-7 1 0-16,-6 1 0 16,-13 4 0-16,-12 3 0 0,0 2 0 15,-21 4 0 1,-14 3 0-16,-8-3 0 0,-1-2 0 15,2-5 0-15,13 4-140 16,11-13-397-16,18-14-429 0</inkml:trace>
  <inkml:trace contextRef="#ctx0" brushRef="#br0" timeOffset="7177.37">18724 1405 2335 0,'0'0'822'0,"0"0"-538"0,0 0 226 16,0 0-365-16,0 0-145 15,0 0 0-15,0 0 0 16,-51 21 0-16,51 61 0 15,4 32 0-15,3-6 0 16,-2-10 0-16,-5-13 0 16,0-25 0-16,0-4 0 15,0-4 0-15,0-18 0 16,0-22 0-16,-2-12-53 16,-8-16 23-16,1-32-79 15,-1-18 19-15,3-32 64 0,7-28 26 16,0 9 6-1,0 15 3-15,9 22 61 0,1 33 34 16,4 1 15-16,4 4-119 16,0 16 0-16,4 12 0 15,4 8 0-15,5 6 0 16,4 2 0-16,-2 20 0 16,-9 8 0-16,-8 6 0 15,-12 4 0-15,-4 3-3 16,-13 1-21-16,-20 0 17 15,-8-2 1-15,-1-6 6 0,7-4 5 16,8-8-4 0,11-8-1-16,14-6 9 0,2-2-9 15,14-2 25-15,25 2-25 16,13 0 0-16,10 3 0 16,5 3 0-16,-2 1 0 15,-12 7 0-15,-9 5 0 16,-12 0 0-16,-16 6 0 15,-14 3-11-15,-2 0 5 16,-27 2-2-16,-16-2 8 16,-10-2 0-16,-7-2 1 15,-2-4-2-15,4-6-6 0,8-10-134 16,15-12-114 0,14-8-240-16,17-16-467 0</inkml:trace>
  <inkml:trace contextRef="#ctx0" brushRef="#br0" timeOffset="7708.84">19103 1128 1795 0,'0'0'678'16,"0"0"-442"-16,-165-82 254 15,94 59-281-15,-1 10-29 16,1 11-73-16,-2 2-34 15,-5 20 7-15,-5 18-1 16,-3 13-10-16,3 11-10 0,-4 26-18 16,6 26-41-16,15 33 0 15,22 11 0-15,30 2 0 16,14-9 0-16,31-18 0 16,16-10 0-16,2-24 0 15,-4-23 0-15,-3-24 0 16,3-9 0-16,8-2 0 15,14-2 0-15,15-3 0 16,5-14 0-16,6-12 0 16,7-10 0-16,19 0 0 15,-10-14 0-15,5-12 0 16,-3-9 0-16,-17-5 0 16,9-12 0-16,-10-14 0 0,-1-24 0 15,-13-28 0-15,-8-33 0 16,-17-7 0-16,-25 7 0 15,-17 33 0-15,-12 40 0 16,0 20 0-16,-18 8 0 16,-16-4 0-16,-15-7 0 15,-18-3 0-15,-35 4 0 16,-34 2 0-16,-40 10 0 16,-14 10 0-16,10 18 0 15,19 13-179-15,59 7-536 16,27 0-1734-16</inkml:trace>
  <inkml:trace contextRef="#ctx0" brushRef="#br0" timeOffset="9672.2">6258 5568 1998 0,'0'0'573'0,"0"0"-323"16,0 0 108-16,0 0-126 15,0 0-61-15,0 0-87 16,12 23-9-16,21 17 48 15,13 14-48-15,8 12-17 16,21 26 10-16,21 35-37 16,22 37-31-16,17 20 0 15,2 5 0-15,4-7 0 16,-1-6 0-16,5 7 0 16,2 2 0-16,-5-3 0 15,-5-5 0-15,-15-11 0 16,-13-7 0-16,-18-17 0 15,-24-32 0-15,-24-30 0 0,-18-29 0 16,-10-13 0 0,-1-4 0-16,-3-6 0 0,-1-4 0 15,-3-12 0-15,-2-8 0 16,-1-4 0-16,3 0-114 16,-1 0-105-16,-4-22-132 15,1 4-352-15,-3 0-325 0</inkml:trace>
  <inkml:trace contextRef="#ctx0" brushRef="#br0" timeOffset="9937.79">7947 8410 2302 0,'0'0'684'0,"0"0"-443"15,0 0 42-15,0 0-67 16,0 0-120-16,0 0-73 15,0 0-8-15,47-9-15 16,-19 9 16-16,9 13-16 16,-2 3 1-16,1 2-10 15,4 4 9-15,0-2-6 16,-2-2-44-16,0-2-83 16,-3-8-25-16,-6-4-23 15,-6-4-60-15,-8 0-16 16,-1-38-64-16,-8 4-236 15,1-4-334-15</inkml:trace>
  <inkml:trace contextRef="#ctx0" brushRef="#br0" timeOffset="10131.5">8493 7981 1627 0,'0'0'851'16,"0"0"-369"-16,0-121-163 16,2 81 10-16,-2 12-50 15,0 12-70-15,0 10-209 0,0 6 0 16,0 0 0-16,0 16 0 15,0 20 0-15,0 14 0 16,-2 14 0-16,0 7 0 16,-2 5 0-16,-4 0 0 15,-7 30 0-15,1-20-251 16,-3-13-593-16</inkml:trace>
  <inkml:trace contextRef="#ctx0" brushRef="#br0" timeOffset="10740.91">9173 8935 929 0,'0'0'824'16,"0"0"-559"-16,0 0 96 16,0 0 133-16,0 0-180 15,0 0-63-15,68-114-66 16,-65 90-20-16,-3 3-12 16,0 6-41-16,-7 3-69 15,-15 6-43-15,-12 6 0 16,-6 4 0-16,-9 25 0 15,-5 20 0-15,2 13 0 0,2 16 0 16,12 8 0 0,12 3 0-16,15-1 0 0,11-4 0 15,8-8 0-15,32-14 0 16,16-11 0-16,15-15 0 16,12-16 0-16,6-16 0 15,0-4 0-15,-6-8-50 16,-14-16-133-16,-13-2-73 15,-21-5-14-15,-26-15-204 16,-9 8-211-16,0 4-495 0</inkml:trace>
  <inkml:trace contextRef="#ctx0" brushRef="#br0" timeOffset="11334.59">9404 8544 1625 0,'0'0'506'0,"0"0"-195"16,0 0-2-16,-142-58-1 15,79 52-88-15,-6 6-52 16,-11 0-27-16,-7 22-26 15,-4 12-37-15,-5 12-4 16,5 8 2-16,1 10-11 0,11 7-1 16,9 3-28-16,12 4-36 15,14 2 0-15,13 7 0 16,10 1 0-16,17 4 0 16,4 1 0-16,8-2 0 15,24-1 0-15,8-3 0 16,9-7 0-16,9-8 0 15,6-8 0-15,8-7 0 16,8-7 0-16,11-10 0 16,5-8 0-16,7-10 0 15,2-10 0-15,-1-8 0 16,-1-4 0-16,-5 0 0 16,-7-18 0-16,-8-4 0 0,-8-8 0 15,-8-4 0 1,-7-8 0-16,-4-11 0 0,-6-9 0 15,-9-10 0-15,-1-24 0 16,-13-22 0-16,-9 4 0 16,-11 11 0-16,-7 13 0 15,-9 16 0-15,-18-12 0 16,-13-11 0-16,-9 3 0 16,-15 2 0-16,-8 3 0 15,-10 6 0-15,-7 6 0 16,-7 13 0-16,-24 10 0 15,-52 18-105-15,27 15-408 16,2 14-661-16</inkml:trace>
  <inkml:trace contextRef="#ctx0" brushRef="#br0" timeOffset="13173.72">10357 9011 1510 0,'0'0'297'16,"0"0"-131"-16,0 0 212 15,0 0-70-15,0 0-92 16,0 0-77-16,-87 0 26 16,87 0 10-16,0 0-73 15,0 0-8-15,25 0-11 16,45 0 56-16,70 0 4 16,90 0-62-16,63-4-20 0,46-2-22 15,20 2-39-15,1 0 0 16,24-1 0-16,15-2 0 15,6-1 0-15,-6-2 0 16,-20 2 0-16,-43 2 0 16,-43 2 0-16,-58 2-42 15,-67 2 7-15,-57 0-13 16,-42 0 27-16,-22 0 8 16,-4 0 13-16,-6 0-1 15,-6 0 1-15,-15 0 0 16,-10 0-1-16,-3 0 1 15,-1 0 4-15,-2 0-4 16,0 0 0-16,0 0-6 16,0-2-105-16,0 0-56 15,-2-4 8-15,-14-4-104 0,-4-4 104 16,-6-6 102-16,-5-4 57 16,-4-2 21-16,2-4 72 15,-3 0 63-15,3 2 20 16,4 2-5-16,4 4 14 15,8 4-59-15,3 4 25 16,8 6-151-16,4 3 0 16,2 4 0-16,0 1 0 15,0 0 0-15,16 0 0 16,13 0 0-16,8 3 0 0,7 13 0 16,6 7 0-1,-6 4 0-15,-3 8 0 0,-10 3 0 16,-14 2 0-16,-8 2 0 15,-9 0 0-15,-2 2 0 16,-22-1 0-16,-7-2 0 16,-8-2 0-16,-3-1 0 15,-5-4 0-15,1-2 0 16,-4 2-216-16,10-8-489 16,18-10-595-16</inkml:trace>
  <inkml:trace contextRef="#ctx0" brushRef="#br0" timeOffset="13472.1">16503 8498 2320 0,'0'0'840'16,"0"0"-343"-16,0 0-190 15,0 0-175-15,0 0-132 16,0 0 0-16,0 0 0 16,-25 52 0-16,17 26 0 0,3 16 0 15,3 7 0-15,2-15 0 16,0 11 0-16,0-11 0 16,0-10 0-16,0-12 0 15,0-16 0-15,0-18 0 16,0-18 0-16,-5-12-264 15,-6-58-95-15,2-8-577 16,0-10-69-16</inkml:trace>
  <inkml:trace contextRef="#ctx0" brushRef="#br0" timeOffset="13737.91">16366 8486 1525 0,'0'0'770'0,"0"0"-202"16,-21-104-72-16,17 80-130 0,4 12 5 15,0 12-371 1,0 0 0-16,21 24 0 15,18 18 0-15,7 14 0 0,12 12 0 16,4 6 0-16,1 5 0 16,1-1 0-16,-8-4 0 15,-9-4 0-15,-11-6 0 16,-17-6 0-16,-19-3 0 16,-4-5 0-16,-38-6 0 15,-20-4 0-15,-15-6 0 16,-10-4 0-16,3-6 0 15,4-4 0-15,15-6 0 16,18-2 0-16,21 0-72 0,26 1-276 16,9-6-438-1,22-1-61-15</inkml:trace>
  <inkml:trace contextRef="#ctx0" brushRef="#br0" timeOffset="14308.22">16973 8314 1536 0,'0'0'518'0,"0"0"-179"0,-114-99-5 15,59 67-4 1,-5 12-129-16,-5 8-59 0,-7 8 1 15,-5 4-26-15,-6 8 1 16,-2 16-32-16,-2 10-14 16,1 13 10-16,1 8-29 15,4 12-28-15,13 9-25 16,12 8 0-16,14 6 0 31,19 7 0-31,17 1 0 0,6 2 0 16,11-2 0-16,22-1 0 15,8-7 0-15,3-6 0 16,7-8 0-16,3-8 0 16,5-9 0-16,9-14 0 15,5-6 0-15,10-13 0 0,8-10 0 16,5-12 0-16,6-4 0 16,6 0 0-16,-4-24 0 15,0-10 0-15,-3-8 0 16,-9-11 0-16,-15-9 0 15,-15-10 0-15,-14-6 0 16,-21-8 0-16,-19-9 0 16,-8-17 0-16,-22-24 0 15,-34-17 0-15,-9 15 0 16,1 34 0-16,1 40 0 16,-14 24 0-16,-37 1 0 15,-33 16 0-15,-9 6 0 16,40 17-506-16,40 0-1390 0</inkml:trace>
  <inkml:trace contextRef="#ctx0" brushRef="#br0" timeOffset="15998.91">17723 8292 1620 0,'0'0'354'15,"0"0"-212"-15,0 0 71 16,0 0-7-16,0 0-63 15,0 0-58-15,-33 18 58 16,33-18 29-16,0 0-17 16,0 0-34-16,18 0-33 15,18-10-32-15,24-12 22 16,44-23-30-16,64-27-8 16,79-44-22-16,52-30 24 15,32-23 5-15,13-9 2 0,-10 9 13 16,4 4-37-16,-8 17-8 15,-14 16 7-15,-28 22-8 16,-36 17 8-16,-40 15-4 16,-41 12 7-16,-49 16 34 15,-39 14-61-15,-29 12 0 16,-23 6 0-16,-4 2 0 16,-5 4 0-16,-6-1 0 15,-8 9 0-15,-6 3 0 16,-2 1 0-16,0 0 0 15,0 0 0-15,0 0 0 16,0 0 0-16,0 0 0 16,0 0-35-16,0 0-179 0,-13 0-94 15,-18-4-245 1,0-6-310-16,2-1-345 0</inkml:trace>
  <inkml:trace contextRef="#ctx0" brushRef="#br0" timeOffset="16365.91">21563 6345 690 0,'0'0'1110'0,"0"0"-617"15,0 0 12-15,0 0-130 16,-119-29-62-16,109 25-61 16,5 2-96-16,5 2-54 15,0-1-30-15,0 1-44 16,0 0-28-16,11 0 0 16,12 0 0-16,12 0 0 15,12-3 0-15,14 1 0 16,5 0 0-16,-1 0 0 15,-5-2 0-15,-9 2 0 0,-15 0 0 16,-10 2 0-16,-10 0 0 16,-10 0 0-16,-1 0 0 15,-3 2 0-15,-2 14 0 16,2 10 0-16,1 10 0 16,-3 9 0-16,0 6 0 15,0 6 0 1,0 3 0-16,0-2 0 0,-12 1 0 15,-7-5-15-15,-15 10-200 16,5-14-282-16,7-12-445 0</inkml:trace>
  <inkml:trace contextRef="#ctx0" brushRef="#br0" timeOffset="16709.66">22897 5739 2210 0,'0'0'651'0,"0"0"-312"15,0 0 124 1,0 0-224-16,0 0-130 0,0 0-70 15,0 0 7-15,-15 144-46 16,8-66 0-16,3 7 0 16,2 1 0-16,2-2 0 15,0-6 0-15,0-12 0 16,4-13 0-16,3-16 0 16,-3-16 0-16,-2-20-89 15,-2-1-106-15,0-62-163 16,-11 1-527-16,-7-8-189 0</inkml:trace>
  <inkml:trace contextRef="#ctx0" brushRef="#br0" timeOffset="16913.46">22653 5925 960 0,'0'0'1108'15,"0"0"-565"-15,0 0 27 16,0 0-206-16,0 0-71 16,0 0-142-16,0 0-44 15,-10-28-107-15,41 28 0 16,17-2 0-16,14 0 0 15,11-4 0-15,6-2 0 16,-2-2 0-16,-5-2 0 16,-12-2 0-16,-11 0-15 15,-16-2-150-15,-13 4-81 16,-18-2-99-16,-2 2-248 16,0 4-307-16</inkml:trace>
  <inkml:trace contextRef="#ctx0" brushRef="#br0" timeOffset="17366.93">23252 5554 1751 0,'0'0'499'0,"0"0"-236"16,0 0 69-16,-103-120-96 16,58 90-116-16,-8 4-55 15,-10 10-23-15,-12 8 23 16,-10 8 12-16,-4 10-1 15,-5 26 32-15,5 18 3 16,7 14-40-16,10 10-5 16,12 25-20-16,18 19-11 15,22 23 11-15,20 5-32 16,7-10 5-16,27-30-2 0,-1-30-16 16,0-21 14-16,5-5-15 15,11 0-4-15,11 2-2 16,11-4 3-16,10-13 3 15,3-15 0-15,7-16 0 16,8-8 16-16,1-8-15 16,2-20 0-16,4-12 15 15,-6-9-16-15,-5-9 0 16,-5-10 0-16,-13-9 0 16,-10-5 0-16,-13-6 0 0,-15-2 0 15,-16 0 0-15,-17 0 0 16,-6-1 0-16,-26 1 0 15,-29-2 0-15,-35-13 0 32,-46-11 0-32,-44-8 0 0,-16-1-191 0,40 38-372 15,35 20-754-15</inkml:trace>
  <inkml:trace contextRef="#ctx0" brushRef="#br0" timeOffset="18079.58">19722 2559 1640 0,'0'0'485'16,"0"0"-286"-16,0 0 9 15,0 0 60-15,0 0-48 16,0 0-141-16,0 0-46 15,-38-3 3-15,63 35 42 16,13 11 41-16,18 8 10 16,31 26-15-16,44 29-28 15,56 36 11-15,27 25-14 16,14 11-41-16,-1 9-3 16,-22 4-6-16,1 5-33 0,-7 1 9 15,-12-11-9-15,-13-15 0 16,-19-21-1-16,-32-30 0 15,-28-32 1-15,-31-26 9 16,-16-17-7-16,2-3 4 16,-8-6-6-16,-7-8 0 15,-14-12 9-15,-13-10-8 16,-8-6 4-16,0 0-4 16,0 0-1-1,0-4-161-15,-8-8-345 16,-8 0-476-16</inkml:trace>
  <inkml:trace contextRef="#ctx0" brushRef="#br0" timeOffset="18345.18">21787 5103 1713 0,'0'0'617'16,"0"0"-311"-16,0 0 193 15,0 0-283-15,0 0-87 16,0 0-62-16,0 0 20 16,116 6-12-16,-58 4-31 0,11 2-20 15,14-2-24-15,4 0 1 16,5-2-1-16,-5-1 1 16,-12-4 5-16,-15 1-6 15,-18-2-1-15,-19 0 0 16,-15-2-58-16,-8 0-43 15,0 0-58-15,-13 0-345 16,-5-11-395-16</inkml:trace>
  <inkml:trace contextRef="#ctx0" brushRef="#br0" timeOffset="18579.52">22574 4708 1618 0,'0'0'732'0,"0"0"-251"0,0 0-103 16,-27-130-45-16,19 104-51 15,1 9-116-15,5 7-60 16,-1 6-106-16,3 4 0 16,0 0 0-16,0 17 0 15,0 13 0-15,0 12 0 16,0 10 0-16,0 10 0 16,0 2 0-16,5 3 0 15,2-1 0-15,1-4 0 16,1 14-29-16,-4-16-314 15,-5-16-525-15</inkml:trace>
  <inkml:trace contextRef="#ctx0" brushRef="#br0" timeOffset="21971.95">11633 2931 1092 0,'0'0'406'15,"0"0"-147"-15,0 0 21 16,0 0-12-16,0 0-7 15,29-110-67-15,-23 94-37 16,-4 4-39-16,2 2 11 16,1 0-20-16,-3 4-7 15,-2 2 3-15,0 2-18 0,0 2-9 16,0 0-23-16,0 4-55 16,-15 26-6-16,-16 32-1 15,-21 38 7-15,-19 45 23 16,-12 17-17-16,4 3 10 15,5-9-13-15,9-10 5 16,-4 7-8-16,0 0 0 16,-3-8 0-16,-1-4 7 15,-1-8-7-15,-5 1 0 16,0-2 0-16,2-4 1 0,3-5 10 16,7-7-11-16,7-6 0 15,2 1 1-15,3-5 5 16,1 2-6-16,7-15 0 15,9-17 0-15,5-16 0 16,2-4 0-16,-7 14 0 16,-9 10 14-16,-4 11-13 15,-3 1-1-15,1-4 9 16,1 2-8-16,1-3 26 16,0 1-26-16,2-4-1 15,0 0 17-15,2-2-16 16,3 1 9-16,2-3-9 15,5 0 5-15,2-6 19 16,3-4-24-16,6-5 0 16,4-11 16-16,4-6-11 0,3-8-2 15,1-4-4-15,1-2 1 16,3-4-1-16,-1-2 0 16,3-2 0-16,-4 2 4 15,1 1-3-15,-2-4-2 16,2 4 1-16,-2-3 0 15,1-2-4-15,1-2 4 16,2-2 0-16,-2 0-2 16,2 0 8-16,0-2-7 15,1 2 1-15,-2 2-1 16,2 0-10-16,-5 5-1 0,-1 2 6 16,-1 1 0-16,-2 2 2 15,5 0-2-15,-5-1 4 16,5-4-5-16,-5 0 7 15,5-7-15-15,-2-2-15 16,3-6 9-16,2-6-39 16,0-4 9-16,2-2-22 15,1-8-23-15,-1-22 18 16,3-17 18-16,0-12 34 16,-2-16 13-16,4-7-42 15,0 0 7-15,0 4 18 16,2 7 25-16,-2 12 5 0,-1 6 9 15,-1 11 30-15,2 4 30 16,-2 6-6-16,-2 6 9 16,4 6 4-16,2 8 7 15,0 4-5-15,-2 2-18 16,2 4-15-16,0 2 9 16,0-2-23-16,-2 2 16 15,2 0-7-15,0 0-13 16,-2 0-6-16,2 8-21 15,0 12 0-15,0 12 6 16,0 8 5-16,0 8 13 16,4 6-8-16,6 4-7 15,-4 0 8-15,1 1-17 0,-1-3 0 16,2-2-3 0,-4-6 6-16,2-8-3 0,1-6 0 15,-3-8 0-15,0-8 0 16,2-5 0-16,-2-5 0 15,0-7 0-15,-2 2 0 16,3-3 0-16,-3 0 0 16,4 0 0-16,2 0 0 15,1 0 0-15,6 0 0 16,5-4 0-16,9-10 0 16,9-4 0-16,7-8 0 15,8-2 0-15,5-3 0 16,2 1 0-16,0 2-9 15,-6 4 8-15,-10 4 1 16,-11 6 0-16,-10 6 1 0,-12 2 0 16,-6 2 7-1,-3 4-8-15,0 0 0 0,-2 0-3 16,0 0 6-16,2 0-3 16,5 0 0-16,-1 0 0 15,6-2-3-15,3-2-95 16,5-10-119-16,-2 2-350 15,-6-2-781-15</inkml:trace>
  <inkml:trace contextRef="#ctx0" brushRef="#br0" timeOffset="24838.22">12245 2564 1341 0,'0'0'228'0,"0"0"-150"16,0 0-6-16,0 0 28 15,0 0 93-15,0 0 114 16,0 0-76-16,7-88-67 16,-7 86-21-16,0 2-1 15,0 0-24-15,0 0-35 16,0 0-35-16,0 0-11 15,0 0-26-15,13 6-10 0,9 15 25 16,12 10 5-16,13 14 14 16,8 9 4-16,12 10 2 15,9 12 11-15,19 22-5 16,24 27-2-16,26 29-13 16,6 14-19-16,-9 1 16 15,-13-5 24-15,-17-7-23 16,-4-5-11-16,-4-4-5 15,0-5-3-15,2-3 19 16,-4 1-23-16,2 1 13 0,-3 2-9 16,-5-3-11-1,-9-5 14-15,-5-4-24 0,-6-1-4 16,1-1 3-16,2-3 1 16,4-5 5-16,1-4-5 15,5-8 0-15,0 1 0 16,2-3 0-16,1 1 0 15,-12-18 0-15,-13-12 0 16,-11-19 0-16,-3-2 0 16,9 8 0-16,5 10 0 15,5 9 0-15,-8-3 0 16,-4-2 0-16,-6 0 0 16,-5-6 0-16,-4-3 0 15,-3-9 0-15,-5-6 0 16,1-8 0-16,-4-6 0 0,0-4 0 15,-1-3 0 1,-4-6 0-16,0 0 0 0,-3-4 0 16,-1 0 0-16,-1-5 0 15,-3 2 0-15,-2 0 0 16,-1 0 0-16,-3 4 0 16,4 0 0-16,-1 2 0 15,1 0 0-15,4 2 0 16,-1-2 0-16,2 1 0 15,-1-2-20-15,1 0 20 16,-1-5-10-16,-1 0 1 16,0-2 7-16,1-2-12 15,-1 0 13-15,0-2-7 0,0 0-6 16,-1-2 13 0,-4 0-9-16,-3-4 9 0,-5 0-10 15,-1-2 5-15,-4-2-7 16,0 0-79-16,-4-4-80 15,0 0-107-15,-27 0-267 16,-9 0-163-16,-7-2-524 0</inkml:trace>
  <inkml:trace contextRef="#ctx0" brushRef="#br0" timeOffset="25402.62">16244 8063 1235 0,'0'0'675'0,"0"0"-399"0,0 0 61 15,0 0-119-15,0 0 39 16,-78-106-73-16,74 92-97 16,2 2-2-1,0 2-4-15,2 2-3 0,0-1 7 16,0 1-46-16,6 4-16 16,12 0 8-16,8 4-22 15,6 0 6-15,8 0-15 16,2 7 2-16,0 6-1 15,3 4 0-15,-5-2-1 0,-2-1 0 16,-3-5-42-16,0-4-7 16,-6-5-19-16,-3 0-22 15,-6 0-4-15,-2-15-48 16,-7-7-126-16,0-10 23 16,-4-9 20-16,2-9 63 15,-1-8 37-15,-1-2 36 16,3-2 89-16,-4 6 2 15,-2 4 188-15,1 6 82 16,-3 7 31-16,0 7-12 16,-2 6-48-16,0 8-36 15,0 6 6-15,0 8-56 16,0 4-59-16,-4 0-98 16,-5 24 0-16,-5 14 0 15,-3 12 0-15,-1 8 0 0,0 8 0 16,0 7 0-16,1-3 0 15,-1 0 0-15,5-6 0 16,1-10 0-16,3-10 0 16,5-13 0-16,4-13 0 15,0-13 0-15,11-10-179 16,9-19-295-16,0-5-443 0</inkml:trace>
  <inkml:trace contextRef="#ctx0" brushRef="#br0" timeOffset="25574.47">16950 7768 2326 0,'0'0'755'0,"0"0"-638"16,0 0-117-16,0 0-214 15,0 0-296-15,0 0-574 0</inkml:trace>
  <inkml:trace contextRef="#ctx0" brushRef="#br0" timeOffset="27732.22">19067 2687 914 0,'0'0'874'16,"0"0"-631"-16,0 0-7 15,0 0-14-15,0 0-2 16,0 0-46-16,0 0-37 16,4-78-38-16,-4 78 3 15,0 0-20-15,0 0-51 16,0 15-4-16,-4 16 50 0,-13 11-28 15,-8 14 13-15,-8 12-25 16,-17 27 7 0,-14 31 5-16,-11 26-23 0,-4 17 8 15,8-7-11-15,7-6-11 16,8-12 9-16,-2 3-15 16,0-2 3-16,0-1 0 15,-5-2-3-15,-1 3-3 16,-5 1-2-16,0 6-1 15,-1-1 24-15,1-5-18 0,5-4-5 16,-1-1 8 0,5-8-8-16,2-7 5 0,7-8 3 15,4-8 0-15,8-17 7 16,6-17-15-16,10-14-1 16,-4-2 12-16,-4 8-10 15,-5 9 11-15,-7 9-7 16,3-6 2-16,1-6-3 15,0-2-5-15,1-4 0 16,3-4 11-16,-1-1-10 16,3-1 8-16,2-2-8 15,0-2-1-15,2 2 0 16,2-3 0-16,0-3 0 16,2-3 0-16,1 0 6 15,2-5-2-15,-1 0-4 0,3 0 1 16,0 2-1-1,0 0 0-15,0 1 0 0,2-3 0 16,0-2 1-16,3-2 5 16,-1-2-5-16,1 0-1 15,-1-2 0-15,1 1-3 16,-1-2 2-16,1-1 1 16,1-1 0-16,3-3 6 15,4-2-6-15,1-8 0 16,1-4-16-16,2-8-59 15,3-8-62-15,0-22-100 16,8-16-300-16,7-14-248 0</inkml:trace>
  <inkml:trace contextRef="#ctx0" brushRef="#br0" timeOffset="28803.75">19063 2614 1483 0,'0'0'372'0,"0"0"-139"0,0 0 36 16,0 0-32-16,0 0-1 15,0 0-51-15,0 0-49 16,8-59-46-16,-12 59-7 16,-21 4-9-16,-16 18-51 15,-18 14-1-15,-12 6 7 16,-9 8 2-16,-3 2 4 16,6 0-17-16,8-6 1 15,15-7-1-15,14-12-12 16,20-8 15-16,13-14-15 15,7-5 12-15,9 0 8 16,31-14-10-16,16-18 5 16,16-10-12-16,7-10-9 0,0 0 0 15,-8 0 0 1,-9 6 0-16,-10 11-1 0,-15 10 1 16,-8 7 0-16,-9 7 0 15,-4 5 1-15,-3 5 7 16,-1-2-8-16,-2 3 0 15,4 0 15-15,-1 0-14 16,0 3 0-16,1 8 6 16,1 6-7-16,-1 2 17 15,1 8-17-15,3 3 0 16,0 6 8-16,0 6-7 16,2 4-1-16,2 4 0 15,0 0 6-15,3 3-6 0,-2-5 0 16,-4-4 1-1,-1-4 2-15,-5-6-2 0,-3-6-1 16,-4-6 0-16,-3-8 1 16,-1-2-2-16,0-6 1 15,0-2 0-15,2-2-6 16,1 0-15-16,4-2-84 16,20 0-114-16,-2-12-358 15,-3-2-357-15</inkml:trace>
  <inkml:trace contextRef="#ctx0" brushRef="#br0" timeOffset="28944.36">19634 3309 2092 0,'0'0'545'0,"0"0"-377"16,0 0-168-16,0 0-41 15,0 0-739-15</inkml:trace>
  <inkml:trace contextRef="#ctx0" brushRef="#br0" timeOffset="36278.71">7751 2176 2408 0,'0'0'578'15,"0"0"-294"-15,0 0-46 16,0 0-14-16,-7-115-134 15,7 97-36-15,3 2 12 16,-1 6 15-16,0 4-8 16,-2 2-73-16,0 2 0 15,0 2 0-15,0 0 0 16,0 0 0-16,0 16 0 16,2 16 0-16,9 14 0 0,3 14 0 15,3 11 0 1,6 3 0-16,-1 0 0 0,2-6 0 15,-3-6 0-15,-3-7 0 16,-5-9 0-16,-5-10 0 16,0-8-48-16,-2-8-177 15,3-16-153-15,-3-4-390 16,4 0-345-16</inkml:trace>
  <inkml:trace contextRef="#ctx0" brushRef="#br0" timeOffset="36638.18">8190 2207 2364 0,'0'0'608'15,"0"0"-254"-15,0 0-91 16,0 0-131-16,0 0-99 16,0 0-33-16,0 0-4 15,-4 46 4-15,4-5 1 16,0 3 1-16,4 0 1 15,7-4-3-15,3-4 0 16,3-8-1-16,3-6-3 16,7-10 4-16,2-9 0 0,2-3 6 15,5-3 6 1,-3-19-12-16,-2-6 6 16,-4-8 28-16,-10-2 49 0,-5-6 25 15,-7-2-12-15,-5 0-96 16,0 2 0-16,-9 1 0 15,-11 9 0-15,-5 6 0 16,-4 12 0-16,-5 8 0 16,-1 8 0-16,-11 22-128 15,7 10-416-15,12 0-737 0</inkml:trace>
  <inkml:trace contextRef="#ctx0" brushRef="#br0" timeOffset="38431.32">15311 904 730 0,'0'0'309'0,"0"0"-90"16,0 0 59-16,0 0-11 15,0 0 33-15,0 0 58 16,0 0-8-16,49-58-4 15,-45 50-105-15,-1-2-27 0,1 2-29 16,-2 0-62 0,0 2-35-16,0 0-40 0,0 2-8 15,-2 2-40-15,0 2 0 16,0 0 0-16,0 0 0 16,0 0 0-16,0 12 0 15,-4 14 0 1,-4 8 0-16,-3 8 0 15,-1 4 0-15,3-2 0 16,3-1 0-16,2-10 0 16,0-8 0-16,4-7 0 15,0-8 0-15,0-9 0 16,6 2 0-16,9-3 0 16,12 0 0-16,8 0 0 15,8 0-12-15,1-4-26 0,0-2 7 16,-3 0-29-16,-10 1-17 15,-11 1 16-15,-6 1 5 16,-8-1 19-16,-4 1 17 16,0-1-2-16,-2-1 11 15,0-4 11-15,0-4 0 16,3-4 0-16,-1-5 2 16,0-2 25-16,1 2 40 15,-3 2 5-15,2 6 0 16,-2 4 5-16,0 4-7 15,0 4-32-15,0 2-38 0,0 0 0 16,0 0 0 0,0 2 0-16,0 16 0 15,-2 10 0-15,-3 8 0 0,0 7 0 16,3 3 0-16,0 2 0 16,2-2 0-16,0 0 0 15,0-4 0-15,0-2 0 16,0 4-189-16,0-8-268 15,0-9-426-15</inkml:trace>
  <inkml:trace contextRef="#ctx0" brushRef="#br0" timeOffset="40464.68">22028 3210 1149 0,'0'0'577'16,"0"0"-312"-16,0 0 57 16,0 0-13-16,-15-102-23 15,15 80-21-15,0 4-66 16,0 4-7-16,0 2 14 15,0 6-47-15,0 2-42 16,0 4-67-16,0 0-50 16,-2 16 0-16,-12 22 0 15,-1 14 0-15,-6 14 0 16,4 6 0-16,1 4 0 16,5-1 0-16,2-7 0 0,4-6 0 15,3-10 0-15,2-12-210 16,0-16-251-16,7-13-168 15,5-11-244-15</inkml:trace>
  <inkml:trace contextRef="#ctx0" brushRef="#br0" timeOffset="40870.96">22423 3240 2352 0,'0'0'784'15,"0"0"-489"-15,0 0-81 0,0 0-133 16,0 0-52 0,0 0 5-16,0 0-17 0,-2 110 10 15,-9-65 1-15,1-1-22 16,6-4 5-16,4-6-10 16,0-4 0-16,0-8 14 15,12-4-14-15,7-8-1 16,6-6 7-16,4-4-7 15,2 0 20-15,2-6-13 16,1-14 4-16,-3-2 5 16,-7-4-2-16,-1-2 44 15,-8-2 9-15,-3 0-67 16,-6 2 0-16,-1-1 0 16,-5 1 0-16,0 2 0 15,0 0 0-15,-14 2 0 0,-6 0 0 16,-9 2 0-16,-6 4 0 15,-8 6 0-15,-3 10 0 16,-15 2-59-16,10 16-555 16,13 0-898-16</inkml:trace>
  <inkml:trace contextRef="#ctx0" brushRef="#br0" timeOffset="42804.5">19662 8017 1362 0,'0'0'803'16,"0"0"-502"-16,0 0 83 0,0 0-14 15,0 0-78-15,0 0-52 16,0 0-77-16,0-99-35 16,0 99-75-16,0 0-53 15,0 9 0-15,0 17 0 16,0 11 0-16,0 14 0 15,0 7 0-15,0 4 0 16,0-2 0-16,0 1 0 16,0-3 0-16,5-8 0 31,2-6 0-31,-3-8 0 0,2-8 0 0,-1-10 0 16,9-18-248-16,-4 0-472 15,6-6-310-15</inkml:trace>
  <inkml:trace contextRef="#ctx0" brushRef="#br0" timeOffset="43165.27">20166 8037 1979 0,'0'0'788'0,"0"0"-333"16,0 0-142-16,0 0-70 15,0 0-137-15,0 0-74 16,0 0 7-16,-25 78-3 15,17-32-5-15,3 2-25 16,2-1-5-16,3-3 8 16,0-8-7-16,10-7 4 15,9-6-5-15,6-10 0 16,2-4 15-16,6-9-14 0,0 0 4 16,-1-9 18-16,-1-12-24 31,-4-9 0-31,-7-6 0 15,-7-7 0-15,-7-5 0 16,-2 0 0-16,-4 0 0 16,0 6 0-16,-8 6 0 15,-13 8 0-15,-6 8 0 16,-12 9 0-16,-5 11 0 0,-33 11 0 16,7 14-231-1,5 4-784-15</inkml:trace>
  <inkml:trace contextRef="#ctx0" brushRef="#br0" timeOffset="45504.92">13996 9836 1637 0,'0'0'385'15,"0"0"-24"-15,0 0-56 0,0 0-62 16,0 0-70-16,0-103-18 16,0 81 0-16,-2-2-18 15,-13-2-13-15,-4 0-13 16,-8 2-30-16,-2 2-19 15,-4 4-29-15,0 8-8 16,-3 6 2-16,1 4-27 16,1 2 1-16,3 20-3 15,2 4-4-15,4 4 5 16,6 4-5-16,3 0 4 16,7-2-5-16,5-2 1 15,4-4-45-15,0-5 0 16,9-6-38-16,11-2 32 0,4-9 8 15,5-4 10-15,4 0 18 16,6-3-15-16,-2-12 4 16,1-7 14-16,0-5 3 15,-7 1 15-15,-2 0 1 16,-9 2 23-16,-5 6 47 16,-3 2 19-16,-5 6 24 15,-5 6-5-15,-2 2-38 16,0 2-19-16,0 0-28 15,0 0-11-15,0 10-13 16,0 12 0-16,0 12 0 16,0 8 0-16,0 7 0 15,0 2 0-15,0 7 0 16,-4-1 0-16,-1-1 0 0,1-4 0 16,-1-4 0-16,0-8 0 15,3-5 0-15,2-9 0 16,0-8-3-16,0-8-39 15,0-4-21-15,0-6-79 16,0 0-73-16,4-13-129 16,6-6-850-16</inkml:trace>
  <inkml:trace contextRef="#ctx0" brushRef="#br0" timeOffset="49667.48">6164 7172 1508 0,'0'0'368'0,"0"0"-131"16,0 0 130-16,0 0-118 0,0 0-42 16,-17-118-39-1,17 104 6-15,0 4 13 0,0 2 5 16,0 6-38-16,0 2-44 16,0 0-43-16,0 0-17 15,0 8-34-15,0 18-16 16,0 12 27-16,0 15-12 15,0 5-15-15,7 6 0 16,-3-2 0-16,0-2 0 16,1-4 0-16,-5-6 0 15,0-3 0-15,0-10 0 16,0-4 0-16,0-12 0 16,0-2-129-16,0-9-110 0,6-10-142 15,4 0-424-15,0-12-178 0</inkml:trace>
  <inkml:trace contextRef="#ctx0" brushRef="#br0" timeOffset="50065.92">6579 7311 1603 0,'0'0'672'0,"0"0"-402"15,0 0 44-15,0 0 3 16,0 0-143-16,0 0-84 15,0 0-18-15,13-20-14 16,-13 38-11-16,0 8 49 16,0 8-39-16,0 8-29 0,0 0-27 15,2 0-1-15,5-2 0 16,3-7 0-16,0-8 10 16,5-6-4-16,1-7 0 15,7-6 6-15,2-6-6 16,6 0 5-16,2-10 7 15,3-13-5-15,-3-6 23 16,-4-7 17-16,-4-3 2 16,-10-1 16-16,-9 0-71 15,-6 2 0-15,0 6 0 16,-13 6 0-16,-18 6 0 16,-12 8 0-16,-7 10 0 15,-27 2 0-15,13 18-161 0,11 2-756 0</inkml:trace>
  <inkml:trace contextRef="#ctx0" brushRef="#br0" timeOffset="52341.43">9616 4886 1691 0,'0'0'521'0,"0"0"-287"15,0 0 18-15,0 0-1 16,0 0-55-16,0 0-110 15,0 0 26-15,-13-54-22 16,13 42 21-16,6 1-20 16,7 0-37-16,5-1 3 15,9 0-40-15,4 4-16 16,3 4-1-16,-1 4-3 16,-2 0 1-1,-6 10-4-15,-8 16-1 16,-5 7-10-16,-8 4-35 15,-4 5 16-15,-4 3-3 16,-21-1-6-16,-8-2 45 16,-7-2 0-16,-5-2 0 0,1-6 9 15,3-4-8-15,8-5 0 16,11-9 5-16,8-6 3 16,8-3 21-16,6-5 22 15,0 0 19-15,0 0 16 16,0 0-14-16,15 0-14 15,14 0-16-15,12-8-31 16,9-2 2-16,8 1-14 16,5 0-1-16,-5 1-1 15,-7 4-23-15,-11 0 7 16,-11 2 9-16,-13 0 3 16,-7 2 6-16,-7 0 7 15,-2 0-7-15,0 0 0 16,0 0-132-16,0 0-124 15,0 0-424-15,0 0-745 0</inkml:trace>
  <inkml:trace contextRef="#ctx0" brushRef="#br0" timeOffset="54479.95">15360 4606 1773 0,'0'0'614'15,"0"0"-408"-15,0 0 92 16,0 0-33-16,0 0-154 15,0 0-51-15,25-110 16 16,-25 94 38-16,0 2 3 16,0 0-33-16,-12 1-6 15,-7 5-30-15,-8 2-22 16,-10 6-23-16,-5 0-3 16,-6 6-11-1,1 16 10-15,2 5-5 16,11 0 0-16,13 1 5 15,9-2 0-15,12-1 1 16,0-3 0-16,7-2 15 0,13 0 6 16,7 0-13-16,2-2 14 15,2 0-14-15,0 0-7 16,0 0 3-16,-2 2-4 16,0 0 0-16,-2 2-1 15,-8 3-13-15,-2-3 2 16,-9 0-27-16,-6-1 2 15,-2 4 14-15,0-3-1 16,-13 0 18-16,-11-4 6 16,-8-2-3-16,-3-4 3 15,-1-4 0-15,3-6 6 16,4-2 21-16,9 0-12 16,7-12 20-16,8-12-5 0,5-8-14 15,3-10 23-15,18-5-27 16,13-3-11-16,4 4-1 15,4 4 0-15,-2 8 0 16,-1 8-1-16,-8 8-9 16,-10 6 10-16,-2 6 0 15,-7 4-5-15,-2 2 4 16,-1 0-9-16,-3 0 4 16,1 0 5-16,-3 0-14 15,1 0 15-15,-3 0-36 16,-2 0-10-16,3 0-16 15,-1 0-82-15,2 0-97 16,3 2-498-16,-3 0-562 0</inkml:trace>
  <inkml:trace contextRef="#ctx0" brushRef="#br0" timeOffset="59145.71">18803 4889 1192 0,'0'0'759'0,"0"0"-452"0,0 0 46 15,0 0-37-15,0 0-94 16,0 0-92-16,0 0 18 15,0-29-1-15,0 29-10 16,0 0-17-16,-6 0-36 16,-4 0-20-16,-7 0-31 15,-6 13-24-15,-8 6 8 16,-8 6-17-16,-1 3 1 16,2 6 11-16,3 2-11 15,2 0-1-15,4 2 1 16,4 2-1-16,2 0 8 15,6-2-8-15,1 3 0 0,5-4 2 16,3 0 4-16,4-3-6 16,4-2 0-16,0-4 0 15,0-2 11-15,6-2-11 16,9-4 0-16,5 0 5 16,2-4-4-16,0 0 9 15,5-2-10-15,0-4 0 16,0-2 0-16,0-4 0 0,0-1 0 15,-1-3 0 1,-4 0-7-16,1 0 7 0,-6-3 0 16,1-9 0-16,-5-2 7 15,-1-4-7-15,-3 0 0 16,-1 0 0-16,-4 0 0 16,2 0 0-16,-2 4 0 15,-4 0 0-15,0 4 0 16,0 2 0-16,0 0 0 15,0 4 0-15,0 0 0 16,0 0 0-16,-4 0 0 16,-2 0 0-16,0 0 0 15,2 0 0-15,-5 0 0 16,3 0 0-16,-6 2 0 16,-1 0 0-16,-3 2 0 0,-4 0 0 15,-2 0 0-15,-3 0 0 16,-2 0 0-16,-2 8 0 15,2 2 0-15,1 2 0 16,4 2 0-16,2-2 0 16,4 2 0-16,7 4-113 15,5-2-576-15,4-6-964 0</inkml:trace>
  <inkml:trace contextRef="#ctx0" brushRef="#br0" timeOffset="65532">2148 11319 1758 0,'0'0'259'16,"0"0"21"-16,0 0 26 15,0 0-53-15,0 0-81 16,56-102-46-16,-54 98 3 15,-2 4-29-15,0 0-12 16,-6 20-46-16,-17 20-31 16,-11 20 22-16,-15 29-32 15,-1-1 1-15,2 8 1 16,1-2 3-16,13-18-7 0,8-3 1 16,8-17 0-16,14-22-1 15,4-20 2-15,0-14-1 16,24-20 60-16,12-28 34 15,4-22-25-15,12-31-40 16,5-27-11-16,5-21 11 16,-10 15-29-16,-15 32 0 15,-14 40 8-15,-12 34-1 16,0 4-4-16,-4 8 5 16,-3 10 20-16,-2 6-28 15,0 24-1-15,3 26 1 16,0 18 20-16,2 26-20 15,-3-1 10-15,2 5-10 0,3 2-1 16,-2-12-8 0,4 11 0-16,-2-9 3 0,3-10 6 15,1-16-34-15,-3-13-56 16,0-19-84-16,-4-17-81 16,-6-15-237-16,0-14 139 15,-4-10-429-15</inkml:trace>
  <inkml:trace contextRef="#ctx0" brushRef="#br0" timeOffset="67508.98">1969 11812 1928 0,'0'0'468'0,"0"0"-120"16,0 0-64-16,0 0-158 15,0 0-92-15,0 0-7 0,0 0-18 16,118-43 3-1,-60 28-12-15,5-3-1 0,-3-1-11 16,-2-4-42-16,-9 3 32 16,-12 2 22-16,-10 4 18 15,-11 4 91-15,-7 4 35 16,-7 4 27-16,-2 2-45 16,0 0-60-16,0 0-33 15,0 6-33-15,4 10 1 16,6 9-2-16,5 2 1 15,5 4 0-15,4-3 0 16,7-6-6-16,4-8 5 16,0-6 0-16,-2-8 1 0,-1 0 1 15,-6-12 1 1,-4-12 13-16,-2-5 4 0,-4 4-18 16,-5 3 6-1,-4 5-1-15,-5 12 20 0,0 5 8 16,0 0-34-16,6 4-9 15,2 15 2-15,9 8-8 16,9 3 7-16,8-1 7 16,10-4 1-16,13-7-1 15,3-12-29-15,7-6 0 16,3 0-2-16,-6-20 1 16,-5-10 22-16,-11-6 9 15,-11-9 12-15,-10 1 36 0,-12-2 9 16,-13 6 12-16,-4 6 11 0,-2 8-32 15,-17 10-10-15,-8 8-38 16,-4 8 0-16,-3 0 0 16,1 18 0-16,6 6 0 31,7 2 0-31,11-4-18 16,9-6 4-16,0-2-2 15,5-6 8-15,12-6 8 16,3-2 6-16,1 0 11 15,-4 0-1-15,-1-6 1 16,-3-2-17-16,-4 4 0 0,-4 2 0 16,-5 2 0-1,0 0 0-15,2 20 0 0,2 18 0 16,3 21 0-16,3 31 0 16,2 28 0-16,-1 27 0 15,1 3 0-15,-6-12 0 16,-1-30 0-16,-5-34 0 15,0-17 0-15,0-11 0 16,0 2 0-16,-17-4 0 16,-4-2 0-16,-8-14 0 15,-4-14 0-15,-6-12 0 16,-1-8 0-16,5-28 0 16,3-20 0-16,10-30 0 15,20-35 0-15,6-23 0 16,39-6 0-16,19 11 0 0,1 33 0 15,-11 34 0 1,-4 18 0-16,-6 12 0 0,9 2 0 16,3 5 0-16,0 8 0 15,-12 16 0-15,-7 11-24 16,-8 8 7-16,-7 24-7 16,-4 8 4-16,-6 11 19 15,-2-1-34-15,-4 0-18 16,-2-8-5-16,-2-10-14 15,2-10 28-15,1-10 4 16,1-8 35-16,0-4 5 16,4-2 65-16,2-18 29 15,6-8-58-15,2-6-18 0,7 0 14 16,-1 2-5 0,0 8-17-16,-2 6 23 0,1 5-32 15,0 12 6-15,-6 1-7 16,1 0-12-16,-3 12 5 15,-1 6-20-15,-3 2-95 16,0-4-29-16,0-6-5 16,5-6 12-16,0-4 84 15,5-10 51-15,6-14 9 16,2-4 1-16,-2 0 7 16,0 3 58-16,-5 10 9 15,-4 7 18-15,-4 8-18 16,1 0-42-16,1 22 18 15,1 8-29-15,6 4-13 16,6 2-6-16,4-4-3 0,5-8 0 16,9-8 8-16,3-12 1 15,2-4 18-15,0-12-13 16,-4-18-7-16,-7-10 17 16,-8-4-23-16,-8-5 5 15,-12 4 9-15,-9 4-15 16,-4 11 14-16,0 14-14 15,-11 16-16-15,-9 0 15 16,-5 32-40-16,4 13 31 16,0 5 8-16,10 0-10 15,11-4 11-15,0-12-23 16,22-12 0-16,17-12 24 0,5-10 6 16,5-8 25-16,0-20 31 15,-4-10-13-15,-3-2 34 16,-9 0-20-16,-6 5-29 15,-7 12-34-15,-9 9 0 16,-4 11 0-16,-3 3 0 16,0 14 0-16,4 18 0 15,0 8 0-15,1 3 0 16,1-5 0-16,0-8 0 16,3-8-14-16,1-14 1 15,1-8 5-15,6 0 8 16,6-26 1-16,6-8-1 15,5-6 5-15,1-1-5 0,4 4 0 16,-7 10-2 0,-5 11 8-16,-6 13-12 0,-8 3 6 15,-1 14-7-15,-3 15 5 16,-1 6-5-16,1 1 7 16,3-2-8-16,1-8-8 15,8-8-29-15,2-12-15 16,-1-6 21-16,3-12 37 15,0-22-4-15,-3-13 6 16,1-11 16-16,-2-10-15 16,-3-10 24-16,-1-8-13 15,-6 0 17-15,-4 7 29 16,-6 15 24-16,-3 22-82 0,-2 22 0 16,0 20 0-1,0 2 0-15,-2 36 0 0,-10 20 0 16,2 17 0-16,1 7 0 15,1 0 0-15,4-4 0 16,2-7 0-16,2-12 0 16,0-10 0-16,-2-13-87 15,-5-14-180-15,-15-22-219 16,-1 0-98-16,2-14-701 0</inkml:trace>
  <inkml:trace contextRef="#ctx0" brushRef="#br0" timeOffset="67665.52">5777 11588 950 0,'0'0'2080'0,"0"0"-1509"16,0 0-277-16,0 0-93 15,0 0-201-15,0 0 0 16,136-120 0-16,-67 92 0 16,32-4 0-16,-20 7-341 15,-16 7-671-15</inkml:trace>
  <inkml:trace contextRef="#ctx0" brushRef="#br0" timeOffset="68235.5">6405 11444 2585 0,'0'0'652'0,"0"0"-424"16,0 0-51-16,0 0-107 16,0 0-49-16,0 0-6 15,-31 142-15-15,27-93 0 16,2-8-1-16,2-5-12 15,0-12-7-15,8-12 14 16,13-7-19-16,2-5 25 0,8-13 28 16,6-15 18-1,1-6 25-15,1-4-4 0,-3 2-2 16,-3 6 5 0,-4 10-25-16,-8 10-24 0,-5 10-21 15,-8 2 0-15,-1 26 0 0,-5 12 0 16,2 8 0-16,1 1 0 15,0-3-39-15,1-12-33 16,5-13 4-16,0-14 11 16,1-7 57-16,5-14 0 15,3-22 35-15,7-7 16 16,2-3 4-16,-2 4 10 16,0 10-35-16,-3 12-30 15,-2 14 0-15,-3 6 0 0,-2 12 0 16,-1 22 0-16,-1 8 0 15,1 4 0-15,1 1-35 16,-1-7-131-16,5-14-151 16,-6-12-374-16,-4-14-398 0</inkml:trace>
  <inkml:trace contextRef="#ctx0" brushRef="#br0" timeOffset="68376.1">6900 11051 2680 0,'0'0'598'0,"0"0"-425"16,0 0-50-16,0 0-123 0,0 0-323 15,0 0-980-15</inkml:trace>
  <inkml:trace contextRef="#ctx0" brushRef="#br0" timeOffset="69001.48">7845 11462 2000 0,'0'0'621'0,"0"0"-273"15,0 0-86-15,0 0-86 16,0 0-42-16,0 0-89 16,0 0-8-16,-137-86-28 15,87 92 2-15,-8 26-5 16,-5 12 0-16,3 10 9 16,9 8-5-16,13 0-9 15,15-5 17-15,19-7-18 16,4-10 2-16,18-14 19 15,20-14-14-15,6-12 20 16,3 0 27-16,4-28-18 0,-4-7 36 16,-3-2-24-16,-7 1 2 15,-8 7 4-15,-12 9-28 16,-6 12-26-16,-6 8 0 16,-5 16 0-16,0 30 0 15,0 37 0-15,-5 33 0 16,-12 32 0-16,-4 15 0 15,0-5 0-15,-4-9 0 16,-4-21 0-16,2-20 0 16,0-26 0-16,2-24 0 15,-1-13 0-15,-6-5-11 16,-1-6 5-16,-7-10 3 16,3-18 3-16,-1-6 20 15,1-30-20-15,8-22 0 16,10-34 0-16,17-37 0 0,13-27 0 15,31 9 0 1,11 31 0-16,1 36 0 0,4 24 0 16,63-29-149-16,-13 13-427 15,4 2-1246-15</inkml:trace>
  <inkml:trace contextRef="#ctx0" brushRef="#br0" timeOffset="69534.72">8974 11007 2116 0,'0'0'579'15,"0"0"-213"-15,0 0 4 16,0 0-92-16,0 0-154 16,0 0-80-16,0 0 2 15,-7 200 38-15,-6-60-39 16,-5 7-1-16,3-27-44 16,1-31 0-16,5-34 0 15,3-12 0-15,0-3-24 0,-2-4-21 16,6-12-50-1,0-18-4-15,2-10 65 0,0-38-1 16,0-40 14-16,12-44 21 16,11-43 0-16,11-19 21 15,-3 17 8-15,-4 43 23 16,-9 52 22-16,-5 35 2 16,3 19 25-16,3 6-101 15,8 10 0-15,6 6 0 16,1 16 0-16,4 28 0 15,-4 18 0-15,-7 13 0 0,-14 5 0 16,-13 0 0-16,0-4 0 16,-38-8 0-16,-18-7 0 15,-15-11 0-15,-5-8 0 16,3-10 0-16,10-4-36 16,24-2-203-16,18-6-271 15,19-6-524-15</inkml:trace>
  <inkml:trace contextRef="#ctx0" brushRef="#br0" timeOffset="70433.88">9500 11682 2085 0,'0'0'718'0,"0"0"-348"0,0 0-15 15,0 0-72-15,3-108-112 16,-11 96-57-16,-13 10-114 15,-11 2 0-15,-8 22 0 16,-7 18 0-16,2 9 0 16,8 2 0-16,12-2 0 15,12-9 0-15,13-14 0 16,0-12 0-16,27-14 0 16,13-2 0-16,9-26 0 15,2-13 0-15,2-6 0 16,-1-6 0-16,-8 5 0 0,-6 6 0 15,-11 10 0 1,-11 14 0-16,-10 18 0 0,-6 0 0 16,0 32 0-16,0 14 0 15,0 8 0-15,0 0 0 16,7-1 0-16,15-13 0 16,7-12 0-16,9-18 0 15,7-10 0-15,-1-16 0 16,2-27 0-16,-1-12 0 15,-3-16 0-15,6-21 0 16,2-26 0-16,4-21 0 16,-9 17 0-16,-18 32 0 15,-14 38 0-15,-13 40 0 0,0 9 0 16,-7 3 0 0,-15 31 0-1,-11 41 0-15,-7 34 0 0,3 1 0 16,14-7 0-16,9-14 0 15,14-18 0-15,0 0 0 16,22 3 0-16,14-19 0 16,13-20 0-16,9-22 0 15,5-10 0-15,-1-26 0 16,0-24 0-16,-2-31 0 16,1-31 0-16,-9-24 0 15,-7 8 0-15,-20 27 0 16,-14 43 0-16,-11 34 0 0,0 16 0 15,-9 8 0 1,-15 20 0-16,-14 50 0 0,-5 36 0 16,5 3 0-16,9-9 0 15,11-16 0-15,12-20 0 16,4-1 0-16,2-5 0 16,0-20 0-16,0-18 0 15,8-20 0-15,13-6 0 16,8-31 0-16,6-10 0 15,8-7 0-15,-1 5 0 16,0 11 0-16,-3 16 0 16,-6 20 0-16,-4 2 0 15,-5 26 0-15,-2 15 0 16,-1 4 0-16,-6 5 0 16,-1-5 0-16,-4-7-21 0,-3-12-219 15,-9-26-235-15,-18 0-233 16,-11-12-373-16</inkml:trace>
  <inkml:trace contextRef="#ctx0" brushRef="#br0" timeOffset="70605.86">9834 11195 2677 0,'0'0'613'0,"0"0"-474"16,132 0 47-16,-13 0-116 15,24 0-70-15,-18 0-237 16,-31 0-706-16</inkml:trace>
  <inkml:trace contextRef="#ctx0" brushRef="#br0" timeOffset="74002.14">13422 10918 1380 0,'0'0'295'0,"0"0"-188"16,0 0 38-16,0 0 54 16,0 0 23-16,0 0-52 15,-5-74-46-15,5 72 29 16,-2 2 3-16,0 4-34 15,-6 24-66-15,2 19 32 16,-7 33 35-16,-1 32-59 16,6 32-17-16,3 11-1 15,5-3-31-15,0-8-3 16,5-9-1-16,10-1-4 16,-1-1 14-16,-2 1-9 15,-2 4 8-15,-1 5-4 16,-1 3-16-16,-1 2 1 15,0 5 6-15,0 7-6 0,1 6 0 16,6 5 0-16,4 0 6 16,6 3-7-16,1 2-5 15,0 7 5-15,-2 1 0 16,-2 3 0-16,-3 3 9 16,-1-1-3-16,2-1-6 15,-2-1 0-15,1-5-11 16,1-3 11-16,0-1-11 15,-1-3-5-15,-5-5 15 16,-5-5-14-16,-2-3 15 16,-4-2-1-16,-2-9-13 15,2-7 13-15,-2-6-6 0,2 1 7 16,0-5 12-16,1-1-6 16,-1 1 6-16,-2 0-12 15,0 1 7-15,0-11-4 16,0-8 9-16,0-18 3 15,-5-25 9-15,3-15-4 16,0-10 16-16,-2 2 4 16,1 2-20-16,0 2 28 15,3-9-12-15,0-14-11 16,0 2 2-16,0-11-26 16,8 0 10-16,-2 0-11 15,1 0-2-15,-1 0 2 16,-6 0 0-16,0 0 0 0,0 0 8 15,0-4-8-15,0-8 0 16,-8-6-31-16,-3-18-153 16,1-20-306-16,2-16-480 0</inkml:trace>
  <inkml:trace contextRef="#ctx0" brushRef="#br0" timeOffset="75513.22">14845 10824 1852 0,'0'0'634'16,"0"0"-342"-16,0 0 61 16,0 0-145-16,0 0-133 15,0 0-3-15,0 125 39 16,0-45-23-16,0 4-16 16,0 0-34-16,0-3-26 0,0-12-4 15,0-8-7 1,0-15 3-16,-2-10-4 0,2-18-102 15,-2-14-69-15,2-4-79 16,-7-46-414-16,0-4-144 16,0-6-570-16</inkml:trace>
  <inkml:trace contextRef="#ctx0" brushRef="#br0" timeOffset="76740.1">14785 10892 1382 0,'0'0'531'15,"0"0"-186"-15,0 0 40 16,0 0-67-16,35-118-91 15,-8 102-98-15,7 4-56 16,1 6-34-16,6 6-22 0,-6 0-8 16,-1 4 10-1,-7 18-18-15,-12 6 0 0,-11 8-1 16,-4 6-3-16,-17 4 2 16,-19 3-14-16,-9-4 3 15,-1-2 11-15,3-9 2 16,7-6 0-16,12-12-1 15,13-6-11-15,11-8 11 16,2-2 7-16,27 0 4 16,15 0 38-16,10-2-17 15,6 0-7-15,5 2-1 16,-5 0-23-16,-6 0 11 0,-8 14-12 16,-10 8 1-1,-10 4 5-15,-10 4-6 0,-11 2 10 16,-5 3-2-16,-9-2-7 15,-22-1 6-15,-14-1 2 16,-6-4 7-16,-5-6 20 16,0-5 5-16,8-4 5 15,9-6-7-15,12-2-22 16,10-4 1-16,11 2-9 16,4-2-8-16,2 0 4 15,0 0-5-15,6 0-87 16,13 0-57-16,10 0-33 15,10 0-111-15,7 0-48 0,4-10 61 16,3-6 111 0,-2-6 95-16,-4-2 69 0,-5-5 21 15,-8-3 128-15,-7 0 50 16,-5 5 53-16,-9 0-6 16,-7 7-25-16,-3 8-33 15,-3 8-8-15,0 4-57 0,0 2-80 16,-5 22-25-16,-1 8-18 15,4 9 1-15,2-1-1 16,2-3 0-16,23-6-5 16,6-9 4-16,6-10-5 15,1-12 6-15,-2 0-6 16,-7-14-3-16,-11-16 9 16,-12-6 0-16,-6-7 1 0,-6-3 14 15,-21 0-14-15,-4 6 3 16,0 10-4-16,-1 10-6 15,8 10-3-15,6 10 9 16,7 0-11-16,6 4 11 16,5 12-11-16,0 2 10 15,25-2 1-15,13-4-2 16,11-6-8-16,7-6-8 16,6 0-39-16,-1-10 15 15,-1-12-3-15,-10-6 37 16,-5-6 1-16,-13-2 7 15,-11-2 28-15,-7 0 20 16,-10 6 13-16,-4 4 14 0,0 10-28 16,0 7 25-1,0 7-41-15,-2 4-31 0,-6 7 0 16,-4 22 0-16,1 14 0 16,3 11 0-16,0 6 0 15,8 2 0-15,0-2 0 16,0-2 0-16,16-4 0 15,9-9 0-15,2-8 0 16,4-8 0-16,2-11 0 16,-2-10 0-16,3-8 0 15,-1-2-38-15,-2-28 5 16,-2-12-18-16,-4-15 24 16,-3-26 21-16,-2-28 6 0,-5 3 2 15,-3 11-2 1,-8 20 0-16,-4 28 29 0,0 5 17 15,0 10 32-15,0 18-78 16,0 16 0-16,0 0 0 16,-2 34 0-16,0 16 0 15,2 16 0-15,0 10 0 16,0 9 0-16,2-1 0 16,9 0 0-16,-2-4 0 15,2-9 0-15,2-7 0 16,1-12 0-16,5-12 0 15,8-10 0-15,7-16 0 0,9-14-110 16,1 0-134 0,16-52-92-16,-11 2-330 0,-13-2-128 0</inkml:trace>
  <inkml:trace contextRef="#ctx0" brushRef="#br0" timeOffset="77835.3">15928 11139 1927 0,'0'0'729'16,"0"0"-444"-16,0 0 31 15,0 0-200-15,0 0-83 16,191-68-25-16,-97 48-8 16,5-5-42-16,-6-7-180 15,-9-4-144-15,-12-4-126 0,-16-4 297 16,-16 2 110-1,-18 4 85-15,-15 6 106 0,-7 4 197 16,0 6 20-16,0 4 4 16,-12 6-55-16,3 8-69 15,-1 4-41-15,0 4-66 16,-3 26-17-16,2 14 23 16,-1 16-27-16,6 10-39 15,4 8-36-15,2 5 0 16,2 1 0-16,21-2 0 15,10-6 0-15,7-10 0 0,7-7 0 16,1-13 0 0,4-14 0-16,-5-14 0 0,-3-14 0 15,-4-4 0-15,-7-16 0 16,-1-20 0-16,-3-10 0 16,-7-9 0-16,-6-5 0 15,-7 2 0-15,-7 6 0 16,-2 12 0-16,0 14 0 15,-14 16 0-15,-5 10 0 16,-4 10 0-16,3 24 0 16,5 12 0-16,8 4 0 15,7 0 0-15,2-1 0 0,25-7 0 16,11-8 0 0,10-10 0-16,6-14 0 0,2-10-33 15,-2 0-144-15,-4-18-60 16,-7-12 40-16,-9-8 86 15,-10-3 70-15,-9 0 41 16,-6 2 75-16,-9 9 75 16,0 6 80-16,0 10-16 15,0 8-87-15,0 6-127 16,0 2 0-16,0 24 0 16,0 10 0-16,0 9 0 15,0-1 0-15,5-4 0 16,4-4 0-16,0-11 0 0,-1-4 0 15,-3-11 0 1,2-8 0-16,4-2 0 0,3-6 0 16,7-16 0-16,6-4 0 15,2 2 0-15,2 5 0 16,0 7 0-16,1 11 0 16,-3 1 0-16,0 0 0 15,0 12 0-15,4 6 0 16,5 0 0-16,7-3 0 15,5-2 0-15,8-9 0 16,3-4 0-16,1 0 0 16,-4-8 0-16,-6-14 0 15,-13-2 0-15,-5-8 0 16,-9-3 0-16,-9-5 0 16,-8-2 0-16,-6 4 0 0,-2 8 0 15,0 8 0-15,-20 16 0 16,-9 6 0-16,-4 16 0 15,-5 22 0-15,5 8 0 16,6 5 0-16,9-1 0 16,13-2 0-16,5-8 0 15,14-8 0-15,17-10 0 16,13-10 0-16,10-12 0 16,4 0 0-16,5-18-101 15,-1-14-230-15,21-22-223 16,-19 8-238-16,-6 3-388 0</inkml:trace>
  <inkml:trace contextRef="#ctx0" brushRef="#br0" timeOffset="78445.98">18936 11173 1156 0,'0'0'1035'0,"0"0"-423"0,0 0-137 16,0 0-159-16,0 0-39 16,0 0-122-16,0 0-85 15,-52-34-70-15,30 64 0 16,2 10 0-16,2 8 0 15,10 2 0-15,8-2 0 16,0-5 0-16,13-7 0 16,18-10 0-16,14-12 0 15,5-12 0-15,6-2 0 16,-2-18 0-16,-2-17-12 0,-8-10-18 31,-9-12 9-31,-6-9 20 16,-6-10 1-16,-8-8 0 0,-3-7-1 15,-8 1-3 1,-4 8 4-16,0 16 1 0,0 20 11 16,0 24 44-16,-6 22-56 15,1 8 0-15,-2 40 0 16,0 18 0-16,3 14 0 16,4 9 0-16,0-3 0 15,0-4 0-15,0-10 0 16,9-14 0-16,2-12 0 15,-2-14 0-15,2-11 0 16,-2-15 0-16,4-6 0 16,8-9 0-16,3-20 0 15,4-14 0-15,7-7 0 16,-4-2 0-16,-2 4 0 16,-7 12 0-16,-6 10 0 0,-10 12 0 15,-6 12 0-15,0 2 0 16,-2 6 0-16,-16 20 0 15,-4 6 0-15,2 6 0 16,2 2 0-16,9-2 0 16,9-4 0-16,0-3 0 15,16-8 0-15,17-5 0 16,7-5 0-16,6-5 0 16,2-2 0-16,-6-4 0 15,-11-2-261-15,-13 0-491 16,-9-4-1649-16</inkml:trace>
  <inkml:trace contextRef="#ctx0" brushRef="#br0" timeOffset="79374.75">20573 10758 1918 0,'0'0'568'16,"0"0"-291"-16,0 0 70 15,-37-112-111-15,-1 85-29 16,-11 13-85-16,-11 14-31 16,-5 3 26-16,-2 33-51 15,5 16-12-15,8 16-31 16,19 10-23-16,17 5 25 16,18 0-25-16,11-4 0 15,38-5 18-15,15-12-18 16,19-12 6-16,6-16-6 15,5-13-4-15,-1-16-4 0,-6-5-8 16,-9-14 11-16,-12-20-2 16,-18-8 14-16,-19-6-2 15,-18 0-5-15,-11 8 1 16,-11 10 5-16,-23 18-6 16,-5 12-11-16,-9 6 11 15,6 24-7-15,4 8 5 16,10 4 2-16,10-4-10 15,11-4-7-15,7-8-25 16,0-8 8-16,9-10 22 0,13-8 10 16,3 0 2-1,1-12 1-15,-1-12 7 0,-3-2 2 16,-7 4-8-16,-3 6-2 16,-6 6 30-16,-3 8-14 15,-1 2 8-15,0 4-23 16,4 16 0-16,4 2 0 15,7 4-1-15,8-4-1 16,8-4 1-16,10-8 0 16,1-7 6-16,6-3-5 15,-6-11-1-15,-6-17 5 16,-7-12-4-16,-7-8-1 16,-5-10 6-16,-6-10-6 15,-3-7 15-15,-2 2-1 16,-6 6 8-16,0 13-6 0,-2 16-16 15,0 18 0 1,0 18 0-16,0 2 0 0,0 28 0 16,0 22 0-16,0 35 0 15,2 31 0-15,11 32 0 16,1 12 0-16,-1-5 0 16,-1-17 0-16,-3-18 0 15,-3-21 0-15,-2-23 0 16,-2-22 0-16,-2-16 0 15,0-4 0-15,0-6-60 16,0-10-114-16,0-18-36 16,-2-1-38-16,2-68-320 15,0 1-73-15,0-10-107 0</inkml:trace>
  <inkml:trace contextRef="#ctx0" brushRef="#br0" timeOffset="79640.37">21340 11077 1551 0,'0'0'715'16,"0"0"-192"-16,0-109-38 15,6 80-191-15,11 8-66 16,6 13-113-16,14 8-83 16,9 0-19-16,6 16-13 15,-4 16-9-15,-5 9 1 16,-14 3-23-16,-20 4-23 16,-9-2 22-16,-25-2 10 15,-23-8 21-15,-18-6 0 16,-1-6-10-16,7-8 11 15,12-6-1-15,21-6-5 0,25-4-36 16,4 0-146-16,44-18-158 16,22-5-31-16,47-14-229 15,-14 7-38-15,-12 2-788 16</inkml:trace>
  <inkml:trace contextRef="#ctx0" brushRef="#br0" timeOffset="80000.1">21959 11067 1392 0,'0'0'614'0,"0"0"-95"16,0 0-176-16,0 0-13 15,0 0-101-15,50-110-40 16,-50 92-54-16,0 1-30 16,-23 5-30-16,-8 8-42 15,-11 4-9-15,-7 8-7 16,-1 21-2-16,4 4 10 0,8 8-23 16,11 1 8-1,16-4-8-15,11-4-1 0,0-8-1 16,16-6 0-1,15-12 1-15,4-8 14 0,1 0-15 16,-1-10 8-16,-1-14-4 16,-5-2 4-16,-5-4-8 15,-1 2 0-15,-8 4 0 16,-3 6 0-16,-6 8 0 16,-1 10 0-16,-3 0 0 15,2 18 0-15,6 10 0 16,1 4 0-16,9-2 0 15,7-2-3-15,8-6-87 0,5-10-162 16,20-12-131-16,-8-2-398 16,-10-14-182-16</inkml:trace>
  <inkml:trace contextRef="#ctx0" brushRef="#br0" timeOffset="80367.42">22505 10890 1618 0,'0'0'695'0,"0"0"-180"16,0 0-27-16,0 0-227 15,0 0-56-15,0 0-89 16,0 0-49-16,-93 18 5 16,66 20-42-16,2 2-28 15,10 3 22-15,8-1-24 0,7-4 0 16,9-4-6 0,25-8 1-16,12-8-1 0,12-10-10 15,2-8-6 1,3 0 21-16,-5-10-4 0,-7-14 5 15,-9-10-4-15,-11-4 13 16,-6-4-8-16,-10-1 1 16,-5 7-1-16,-8 11 54 15,-2 8-55-15,0 13 0 16,0 4 0-16,0 8 0 16,0 19 0-16,-2 5 0 15,2 4 0-15,0 0 0 16,8-4 0-16,19-6 0 15,2-10 0-15,7-8-144 16,-3-8-114-16,5-24-230 0,-9-12-326 16,-7-4-475-16</inkml:trace>
  <inkml:trace contextRef="#ctx0" brushRef="#br0" timeOffset="80508.17">23087 10555 1637 0,'0'0'814'16,"0"0"-332"-16,0 0-182 15,0 0-173-15,0 0-127 16,0 0-40-16,0 0-530 16,55 38-715-16</inkml:trace>
  <inkml:trace contextRef="#ctx0" brushRef="#br0" timeOffset="80742.58">23443 10561 626 0,'0'0'1546'15,"0"0"-772"-15,0 0-237 16,0 0-154-16,0 0-153 16,0 0-230-16,0 0 0 15,0-50 0-15,0 107 0 16,-6 17 0-16,-1 12 0 16,5 6 0-16,2-2 0 15,0-1 0-15,0-13 0 16,6-14 0-16,3-16-101 15,-5-28-382-15,-4-12-400 0,0-6-521 16</inkml:trace>
  <inkml:trace contextRef="#ctx0" brushRef="#br0" timeOffset="81338.03">23285 10838 1088 0,'0'0'1266'15,"0"0"-784"-15,0 0-177 16,0 0-73-16,0 0-98 15,0 0-89-15,170-22-38 16,-101 16 8-16,-3-2-15 16,-5-4-1-16,-12-2 1 15,-14-2 0-15,-11 0 7 16,-8 2 7-16,-9 8 64 0,-7 6 0 16,0 0-70-1,0 20-7-15,0 12 7 0,0 4-8 16,14 2 13-16,7-2-11 15,10-8-1-15,8-10 12 32,5-10-11-32,3-8-2 15,0-5 15-15,-8-20 0 16,-2-9 64-16,-6-2-5 16,-5-2-2-16,-3 0-29 15,-7 4-43-15,-3 6 0 16,-7 12 0-16,-4 8 0 15,-2 8 0-15,0 2 0 0,0 28 0 16,0 14 0-16,0 14 0 16,2 15 0-1,6 21 0-15,0 22 0 0,1-6 0 16,1-10 0-16,-8-11 0 16,-2-15 0-16,0 10 0 15,0 8 0-15,0-3 0 16,0-13-26-16,-8-12-2 15,0-14 7-15,-7-16 16 16,-4-12 4-16,-10-16-4 16,-8-6 5-16,-11-14 11 0,0-22-2 15,1-12 4 1,9-10-12-16,20-13 11 0,18-23-12 16,58-24-3-16,60-24-10 15,25 1-55-15,-7 33-62 16,-29 36-16-16,-40 38-88 15,10 8-274-15,-12 6-240 16,-5 3-417-16</inkml:trace>
  <inkml:trace contextRef="#ctx0" brushRef="#br0" timeOffset="81431.81">24932 10997 1840 0,'0'0'532'0,"0"0"-240"15,0 0-10-15,0 0-160 16,0 0-122-16,0 0-700 0</inkml:trace>
  <inkml:trace contextRef="#ctx0" brushRef="#br0" timeOffset="82236.73">15879 11791 1365 0,'0'0'333'15,"0"0"-34"-15,0 0 44 16,0 0-91-16,0 0-43 16,0 0-70-16,0 0-8 15,-2-33 40-15,38 33-17 0,16-1 2 16,40 1-19 0,55-3-41-16,73 3-14 0,50 0-19 15,38 0-10-15,22 0 8 0,9 3-9 16,35 1-52-16,27 0 0 15,20-4 0-15,9 0 0 16,0 0 0-16,-11-11 0 16,-25 0 0-16,-28 1 0 15,-44-2 0-15,-43-5 0 16,-51 2 0-16,-66 0-3 16,-56 1 3-16,-45 4 0 15,-25 4 3-15,-10 0-3 16,-3 0 0-16,-7 4 0 15,-10 2-3-15,-6 0-124 0,0 5-334 16,-9 4-346-16</inkml:trace>
  <inkml:trace contextRef="#ctx0" brushRef="#br0" timeOffset="83300.7">3549 12551 1803 0,'0'0'267'0,"0"0"80"16,0 0 3-16,0 0-98 16,0 0-120-16,0 0-32 15,209-3 41-15,-26 3-42 16,51 0 30-16,39 7 24 15,31-1-35-15,19-5-20 16,31-1-55-16,30 0-25 16,19 0-18-16,7 0 0 15,-9 0 0-15,-23 4 0 16,-30 5-10-16,-42-1 9 16,-50 2-7-16,-51 0 8 0,-65-2 0 15,-49-2-12-15,-35-2 3 16,-16-2 9-16,-1 2 0 15,-4-2 16-15,-2-2 5 16,-8 2 28-16,-6-2-49 16,-2 0 0-16,0 0 0 15,1 0 0-15,5 0 0 16,-2 0 0-16,4 0 0 16,0 0 0-16,-8 0-30 15,-17 0-108-15,0 0-240 16,-13-6-608-16</inkml:trace>
  <inkml:trace contextRef="#ctx0" brushRef="#br0" timeOffset="103736.86">1047 13601 2248 0,'0'0'639'15,"0"0"-304"-15,0 0 44 16,0 0-124-16,0 0-117 16,0 0-79-16,-9-12-16 15,9 27-43-15,0 14 0 16,2 14 0-16,11 8 0 16,1 10 0-16,-1-1 0 15,1-4 0-15,-5-6 0 16,-1-10 0-16,-6-9-95 15,-2-26-259-15,0-5-383 16,-13-4-370-16</inkml:trace>
  <inkml:trace contextRef="#ctx0" brushRef="#br0" timeOffset="104275.22">1076 13244 1765 0,'0'0'606'0,"0"0"-511"16,0 0 144-16,0 0-56 15,0 0-71-15,-143-112-60 16,109 108 38-16,-8 4-6 16,-5 12-39-16,-3 24-12 15,-4 14 10-15,2 15 50 16,6 11-5-16,5 8-20 0,8 6 4 15,11 2-30 1,8 2-15-16,10 3-17 0,4-7-1 16,4 3 6-16,19-5-6 15,8-4 5-15,7-6 1 16,7-8-3-16,3-7 6 16,4-13-17-1,6-6-1-15,4-12 12 16,5-8-6-16,8-8 11 15,10-8-4-15,9-8 10 16,1 0-8-16,3-22-6 16,-6-8-3-16,-10-6 12 15,-5-8 1-15,-13-5-4 0,-9-2-3 16,-3-6 5 0,-9-7 10-16,-6-6-15 0,-8-6 10 15,-7-7-9-15,-4-5-13 16,-9-4 0-16,-9-2 0 15,0-3 0-15,-9 5 0 16,-24 2 0-16,-17 6 0 16,-16 10 0-16,-32 3 0 15,-41 21 0-15,-30 30 0 16,1 20 0-16,40 16-234 16,42 14-673-16</inkml:trace>
  <inkml:trace contextRef="#ctx0" brushRef="#br0" timeOffset="108374.46">3063 14119 985 0,'0'0'236'0,"0"0"-16"16,0 0 68-16,0 0-109 16,0 0-27-16,0 0 0 15,-96 120 22-15,79-96 28 16,1 0-30-16,0-4-37 15,5-6-22-15,2-3-30 16,5-6-26-16,2-3-16 16,2-2-1-16,0 0 52 15,0-18 57-15,10-18-38 16,11-14-71-16,8-16-40 16,6-10 0-16,5-2 0 0,3 2 1 15,1 7 6-15,-6 11 5 16,-5 12 15-16,-6 10 20 0,-9 10-4 15,-9 9 16 1,-9 10-1-16,0 3-22 0,-7 1-16 16,-15 3-20-16,-5 0-15 15,-4 0 9-15,2 14-9 16,5 3 7-16,8 1 1 16,10 2-13-16,6 4 10 15,6 0-17-15,27 2-11 16,12 2 25-16,8-2 1 15,7 0 12-15,3 2 0 16,-5 0-8-16,-7 0 8 16,-9 3 0-16,-10 1-1 0,-14 0 0 15,-10-2-14-15,-8 2 6 16,-6-2 9-16,-23-2 1 16,-13 0 67-16,-7-6-4 15,-3-2 5-15,4-6-18 16,2-6-27-16,13-6-3 15,8-2-1-15,10 0-20 16,7-2 0-16,3-6-2 16,2-10-116-16,3 4-202 15,0 0-621-15</inkml:trace>
  <inkml:trace contextRef="#ctx0" brushRef="#br0" timeOffset="109174.2">3974 13894 1013 0,'0'0'897'16,"0"0"-717"-16,0 0 179 15,0 0 125-15,0 0-176 16,0 0-73-16,0 0-73 16,-62-36-4-16,62 36-44 15,0 0-59-15,18 0-14 16,24 8-28-16,37 14-5 0,47 4 13 15,43 4-11 1,14-3-9-16,-31-8 2 0,-41-7 4 16,-48-7-5-16,-19-4-2 15,-9-1 0-15,-6 0 0 16,-8 0 1-16,-17 0-1 16,-4 0 24-16,-2-11-24 15,-16-6-17-15,3-1-22 16,-4-8-18-16,4 4-27 15,1-2-36-15,1 0 53 16,3 2 49-16,-4 2 8 0,3 4 10 16,1 4 23-16,4 4 40 15,-1 2 19-15,5 2-20 16,2 4-23-16,0 0-18 16,0 0-15-16,0 0 8 15,2 0-14-15,14 0-19 16,2 12 18-16,6 6-6 15,5 6 6-15,-2 8-1 16,0-4 3-16,-7 4-1 16,-6 1 2-16,-8-1-2 15,-6 0 0-15,0-5-3 16,-23 4 3-16,-6-1-1 16,-4-2-63-16,-11 4-150 0,8-10-347 15,7-6-493-15</inkml:trace>
  <inkml:trace contextRef="#ctx0" brushRef="#br0" timeOffset="109736.64">5806 13669 1810 0,'0'0'865'16,"0"0"-547"-16,0 0 142 15,0 0-155-15,0 0-142 16,0 0-109-16,0 0-52 15,-45 61-2-15,16-3 14 16,-2 10-8-16,0 2-5 16,0-2 10-16,6-10-11 0,8-9 0 15,3-19 1 1,7-12 6-16,5-8 17 0,2-10 31 16,0 0-55-16,2-24 0 15,14-14 0-15,6-16 0 16,5-18 0-16,6-9 0 15,5-3 0-15,3-2 0 16,-6 16 0-16,-4 16 0 16,-6 27 0-16,-8 19 0 15,-1 11 0-15,2 37 0 16,-2 15 0-16,-1 16 0 16,1 5 0-16,-1 6 0 15,-1-2 0-15,-1-4 0 16,3-5 0-16,-1-9 0 15,1-18 0-15,-7-8-26 0,-5-18-218 16,-4-18-239-16,-15-22-143 16,-10-12-674-16</inkml:trace>
  <inkml:trace contextRef="#ctx0" brushRef="#br0" timeOffset="109908.48">5647 14057 1987 0,'0'0'598'0,"0"0"-357"16,0 0 129-16,0 0-77 16,0 0-141-16,0 0-100 15,172 0-34-15,-87-10-18 16,55-7-181-16,-20 3-547 16,-12 2-913-16</inkml:trace>
  <inkml:trace contextRef="#ctx0" brushRef="#br0" timeOffset="110478.09">6661 14051 1913 0,'0'0'577'0,"0"0"-264"0,0 0 168 15,0 0-211-15,0 0-15 16,0 0-114-16,0 0-47 16,-11-53-42-16,53 49-52 15,21 3 0-15,17-2-3 16,16 3-3-16,6 0-39 15,3 0 14-15,-5 0-2 16,-8 0-71-16,-17-4 28 16,-19 2 20-16,-17-3 30 15,-20-2 26-15,-15-1 20 16,-4-6 8-16,-4-4-28 16,-18-6-9-16,-4-4-6 0,-1 0 6 15,-2 0 5 1,2 6 3-16,6 4 2 0,6 8 38 15,6 6 33-15,7 2-28 16,2 2-11-16,0 0-32 16,11 4 11-16,18 12-6 15,9 6 2-15,6 6-7 16,6 0 8-16,-6 4-8 16,-3-2-1-16,-18 4 0 15,-9-2 0-15,-14 3 2 16,0 1-2-16,-20 0 0 15,-7 0 0-15,-2 0 0 16,7-4-112-16,20-6-220 16,2-8-534-16,4-10-496 0</inkml:trace>
  <inkml:trace contextRef="#ctx0" brushRef="#br0" timeOffset="110743.9">8308 13559 2465 0,'0'0'751'0,"0"0"-399"16,0 0 102-16,0 0-380 15,0 0-74-15,0 0 0 16,0 0 0-16,-16 59 0 16,12 3 0-16,-1 6 0 15,3 0 0-15,2 0 0 16,-2-8 0-16,2-7 0 15,-2-13 0-15,-2-11 0 0,-2-15-293 16,-4-17-239-16,-1-22-56 16,1-12-751-16</inkml:trace>
  <inkml:trace contextRef="#ctx0" brushRef="#br0" timeOffset="111040.69">8150 13513 1976 0,'0'0'690'16,"0"0"-208"-16,0 0-136 15,0 0-34-15,0 0-130 16,0 0-112-16,0 0-32 16,111 26-38-16,-42 6 0 15,9 6 0-15,5 4 0 16,-6 7 0-16,-10 1 0 16,-15 2 0-16,-17 0 0 0,-19 0 0 15,-16-1 0-15,-6-6 0 16,-35 0 0-16,-17-5 0 15,-11-6 0-15,-8-4 0 16,-4-4 0-16,5-10 0 16,11-2 0-16,15-4 0 15,16-6 0-15,18 2-92 16,18 2-215-16,25-2-437 16,11-4-249-16</inkml:trace>
  <inkml:trace contextRef="#ctx0" brushRef="#br0" timeOffset="111509.43">8963 14057 2680 0,'0'0'681'0,"0"0"-309"16,0 0-107-16,0 0-167 15,152-55-98-15,-52 43 0 16,31 4 0-16,26 1 0 15,-13 0 0-15,-30 3 0 16,-41 2 0-16,-32-6-64 16,-4 2-75-16,-8-3 40 15,-9-4 43-15,-17-3 2 16,-3-4-46-16,-21-6-4 0,-12 0 1 16,-8-4 54-1,-5 2 49-15,-5 4 8 0,2 2 72 16,2 8 41-16,9 3 47 15,9 7-21-15,16 4-64 16,11 0-28-16,2 0-20 16,22 11-8-16,23 5 17 15,10 4-44-15,10-2 0 16,4 2 0-16,-5-2 0 16,-5 0 0-16,-15 2 0 15,-15 0 0-15,-11 2 0 16,-14 4 0-16,-4 4 0 15,0 5 0-15,-18 2 0 16,-6 2 0-16,-7 1 0 16,0 0-54-16,-3 2-156 0,8-6-165 15,7-8-302-15,15-12-411 16</inkml:trace>
  <inkml:trace contextRef="#ctx0" brushRef="#br0" timeOffset="111806.18">10661 13455 2578 0,'0'0'728'0,"0"0"-448"0,0 0-10 15,0 0-30-15,0 0-240 16,0 0 0-16,0 0 0 15,0 104 0-15,0-45 0 16,0 7 0-16,0 4 0 16,0 0 0-16,-3-4 0 15,-5-4 0-15,1-10 0 16,2-8 0-16,5-9-17 16,0-16-173-16,0-10-154 15,12-19-143-15,3-18-82 16,1-11-470-16</inkml:trace>
  <inkml:trace contextRef="#ctx0" brushRef="#br0" timeOffset="112065.9">10393 13443 605 0,'0'0'1704'16,"0"0"-1177"-16,0 0-77 15,0 0-102-15,0 0-44 16,0 0-146-16,0 0-158 15,52-60 0-15,24 58 0 16,10 0 0-16,7 0 0 16,-1-2 0-16,-9 0 0 15,-15 0 0-15,-18 0 0 16,-17 2 0-16,-15 0 0 16,-11 2 0-16,-5 0 0 15,-2 0 0-15,0 0 0 0,4 0 0 0,12 0-62 16,-3 6-858-16,6 0-1550 0</inkml:trace>
  <inkml:trace contextRef="#ctx0" brushRef="#br0" timeOffset="136765.12">7220 2027 530 0,'0'0'94'15,"0"0"-94"-15,0 0-29 16,0 0-91-16,0 0-83 0</inkml:trace>
  <inkml:trace contextRef="#ctx0" brushRef="#br0" timeOffset="137344.94">7388 2149 713 0,'0'0'318'0,"0"0"24"15,0 0-69-15,0 0-64 16,0 0-28-16,-52-116-63 16,35 88-43-16,-1 0-33 15,0-2 9-15,2-3 35 0,0 0 14 16,3-3 3-16,3 4 26 15,0 2 25-15,4 5-31 16,3 5-17-16,1 8-9 16,0 4-31-16,2 8-8 15,0 0-46-15,0 18-3 16,0 20 20-16,9 16 32 16,7 17 26-16,3 25-40 15,10 28-31-15,10 24 15 0,-1 1-30 16,-1-10 10-16,-6-35-11 15,-8-30 1 1,-4-12 5-16,2-6-6 0,6 10 0 16,4 6 4-1,4 3 7-15,-1-15-11 0,-3-12 0 16,-9-14 0-16,-3-12 5 16,-9-8-5-16,-5-6 0 15,-5-6-9-15,-5 2-98 16,-15-2-183-16,-7-2-800 0</inkml:trace>
  <inkml:trace contextRef="#ctx0" brushRef="#br0" timeOffset="137813.62">6737 2552 1936 0,'0'0'593'15,"0"0"-286"-15,0 0-100 0,0 0-127 16,0 0-62 0,0 0-7-16,0 0-11 0,-53 127 12 15,48-71 12-15,3 2 30 16,2-4-42-16,0-3-11 16,15-8 36-16,14-10-36 15,5-9 18-15,9-12 7 16,1-12-14-16,3 0 32 15,-7-21-28-15,-5-12 22 16,-10-11 62-16,-14-9-2 16,-11-5 20-16,0 2-22 15,-22 6-42-15,-14 10 2 16,-11 12-53-16,-8 11-3 16,-3 17-11-16,-18 9-143 15,14 17-130-15,17 2-530 0</inkml:trace>
  <inkml:trace contextRef="#ctx0" brushRef="#br0" timeOffset="138977.72">14678 680 1543 0,'0'0'553'0,"0"0"-203"0,0 0-24 16,0 0-17-16,0 0-105 15,0 0-62-15,0 0-43 16,13-49-60-16,-6 49 5 15,2 10 11-15,2 15 2 16,2 7 2-16,1 10-22 16,-1 8-2-16,-1 10-11 15,-4 6-18-15,-1 6 18 16,-5 3-23-16,-2 1 5 16,0 0-1-16,0-2 1 15,0-2-6-15,0-3 0 16,-2-11 1-16,-2-8-12 15,4-10 2-15,0-12-96 0,0-12-84 16,0-16-97-16,0-4-91 16,-3-16-444-16</inkml:trace>
  <inkml:trace contextRef="#ctx0" brushRef="#br0" timeOffset="139446.41">14058 768 1443 0,'0'0'602'16,"0"0"-352"-16,0 0 32 16,0 0-125-16,0 0-44 15,0 0-55-15,-117 74-4 16,105-34 23-16,8 2-25 16,4-4 15-16,0-2 2 15,12-6-33-15,16-6 20 16,10-6-28-16,6-7 8 15,8-11 19-15,2 0-38 16,-2-8 20-16,-4-17 4 16,-9-4 20-16,-7-7 52 0,-14-5-17 15,-9-1-20-15,-9 4 5 16,0 4-45-16,-13 10-1 16,-16 6-29-16,-8 10-5 15,-7 8-2-15,-3 0-132 16,-10 18-153-16,12 4-378 15,13-4-764-15</inkml:trace>
  <inkml:trace contextRef="#ctx0" brushRef="#br0" timeOffset="140344.54">21139 2735 1465 0,'0'0'544'0,"0"0"-221"16,0 0-71-16,0 0-16 15,0 0-33-15,0 0-23 16,49-48-47-16,-49 46-21 16,0 2-13-16,0 0-27 0,-6 8-60 15,-14 12 8-15,-3 10-8 16,1 6-12-16,0 2 0 16,6 2-1-16,9 1 1 15,7-8 0-15,0-2 0 16,5-9 1-16,15-8-1 15,3-9-6-15,6-5 6 16,-3 0 5-16,4-11 5 16,-7-14 14-16,0-8 17 15,-7-7 7-15,-5-7-2 16,-7 1-38-16,-4 4 2 16,0 6 1-16,-20 6-10 15,-9 12-2-15,-7 7-31 0,1 10-91 16,1 1-133-1,10 8-436-15,11 3-533 0</inkml:trace>
  <inkml:trace contextRef="#ctx0" brushRef="#br0" timeOffset="140969.69">21810 2430 1545 0,'0'0'524'15,"0"0"-208"-15,0 0-102 16,0 0-6-16,0 0-1 16,0 0-50-16,0 0-39 15,-27-70-42-15,27 70 2 16,-2 0-6-16,0 0-37 16,-5 0-7-16,1 6-27 15,-6 14 13-15,-3 4 10 16,-1 8-12-16,-1 4 9 0,-2 6 12 15,-3 7-12-15,-2 5 16 16,-3 4-7-16,0 6 23 16,-2 6-5-16,0 4-33 15,0 7 7-15,0 1 2 16,0 4-23-16,2-2 22 16,0 3-22-16,4-4 8 15,-2 0 6-15,0-1-15 16,1-4 0-16,-3-4-1 15,3-1 1-15,-3-5 2 16,5-6-2-16,-1-6 0 16,6-6 1-16,3-8 8 15,5-7-9-15,3-12 0 0,4-6-2 16,2-10 1 0,0-3 2-16,0-4-1 0,0 0 21 15,0 0-20-15,4 0-1 16,5-9-82-16,2-4-91 15,4-5-98-15,-2 0-424 16,-1 4-378-16</inkml:trace>
  <inkml:trace contextRef="#ctx0" brushRef="#br0" timeOffset="150702.23">17864 13014 582 0,'0'0'190'16,"0"0"-102"-16,0 0-21 15,0 0-15-15,0 0-42 16,0 0-2-16,0 0-8 16,0 0-37-16,0 0 25 15,0 2 2-15,0-2 10 16,0 0 7-16,0 2 9 15,0-2 39-15,0 0 32 16,0 0 42-16,0 0 84 0,0 0-4 16,0 0-41-1,2 0 17-15,0 0-30 0,1 0 9 16,-1 0-51-16,-2 0-39 16,2-2-14-16,-2 2-32 15,2-2-7-15,1 0 12 16,-1-2-3-16,3 0 16 15,-3-4-15-15,2 0-1 16,-4-2 18-16,0 0-20 16,0 0 21-16,0 0 34 15,-9-1 14-15,-7 4-6 16,-3 0-26-16,-6 2-31 16,-2 3 8-1,-2 2-24-15,0 0-3 0,0 0 1 16,2 6-1-16,1 8 6 15,2 0-3-15,1 2-4 16,5 0 2-16,5 0-16 16,1-2 0-16,8-2-1 15,0 2 2-15,4-2 8 16,0 0-8-16,0 0 12 16,2 0 7-16,12 0-13 15,3 0 17-15,6 0 5 16,4 0-11-16,4-2 9 15,0 0-14-15,4-2-5 16,-1 2-8-16,1 0 0 0,-1 2-6 16,-1 2 6-1,-2 0 0-15,0 3 10 0,-4 1-10 16,-4 1 0-16,-3 2 0 16,-9 3-2-16,-3 0 2 15,-8 2 0-15,0 2 1 16,0 0 11-16,-6 2-10 15,-11 0 5-15,-8-2 7 16,-6-4-14-16,-5-2 0 16,-4-4 1-16,-2-4 0 15,0-3 14-15,3-10-8 16,4-1 4-16,5 0 5 16,6-14-16-16,7-8 6 0,3-6-6 15,5-4 1-15,9-4 6 16,0 0 2-16,0-2 0 15,20 2 9-15,5 0-17 16,8 2 0-16,3-2 10 16,6 1-10-16,1 3 10 15,-1 2-11-15,-2 0 0 16,-3 4 13-16,-6 2-11 16,-4 2 5-16,-4 0 16 15,-5 4-7-15,-7-2 29 16,-3 2-24-16,-3 0-3 15,-5 0 18-15,0-3-24 0,0 2 20 16,-7 1-19-16,-6-3-11 16,-5 3 19-16,1 3-16 15,-6 2-4-15,-1 5 4 16,-1 4-5-16,-2 4 0 16,1 0 0-16,6 0-22 15,6 11 13-15,14 7-173 16,18-4-294-16,13-3-397 0</inkml:trace>
  <inkml:trace contextRef="#ctx0" brushRef="#br0" timeOffset="150842.93">18896 13265 2326 0,'0'0'691'15,"0"0"-511"-15,0 0-77 16,0 0-103-16,0 0-850 0</inkml:trace>
  <inkml:trace contextRef="#ctx0" brushRef="#br0" timeOffset="156437.72">6891 2318 810 0,'0'0'276'0,"0"0"-148"16,0 0 30-16,0 0 41 15,0 0-15-15,0 0 11 16,22-18-39-16,-19 18-1 16,-1 0 8-16,-2 0-56 15,0 0-7-15,0 0 0 0,0 0 6 16,0 0 18-16,0 0-40 15,0 0-14-15,0 0-10 16,0 0-35-16,0 0-8 16,0 0-17-16,-7 18-33 15,-4 12 19-15,-4 18 14 16,-8 16 0-16,1 13 8 16,-5 5-8-16,2 6-6 15,1 2 6-15,0 0 0 16,1 0 4-16,0-3-4 15,4-5 1-15,1-6 5 16,1-10-6-16,-2-5 0 0,6-14-1 16,-1-8 1-16,8-13-1 15,0-10 1-15,6-8 0 16,0-6 0-16,0-2-10 16,0 0-98-16,0-2-89 15,0-10-105-15,0-2-293 0</inkml:trace>
  <inkml:trace contextRef="#ctx0" brushRef="#br0" timeOffset="157502.04">6276 2213 1520 0,'0'0'354'0,"0"0"-162"16,0 0-53-1,0 0-28-15,0 0-2 0,0-108 16 16,0 82 5-16,0 2 2 15,-4 0 10-15,-10 0-24 16,-9 2-31-16,0 6-46 16,-6 2-13-16,-7 8 1 15,-3 6-23-15,0 0-9 16,-3 4 3-16,-1 16 0 16,5 6-12-16,9 2 12 15,7 0 0-15,11 2-8 16,6-2-4-16,5-2 12 15,3 1-15-15,15-5 15 0,6-3 0 16,2-2 1-16,1-3 7 16,4-4 22-16,1-1-30 15,1 0 15-15,0-1-12 16,1 2 3-16,-1 0 0 16,1 3-6-16,-6 2 0 15,1-1-7-15,-4 2 8 16,-2 0-1-16,-5 2 0 15,-5 2 0-15,-2 2 1 16,-7 2-1-16,-1 0 0 16,-3 1 3-16,0-2 3 15,-5-3 2-15,-15-1-7 16,-4-4-1-16,-5-1 21 0,-5-1-21 16,-1-8 0-1,1-1 16-15,3-4-14 0,7 0 22 16,1 0-8-16,8-13 10 15,3-7 17-15,6-9-20 16,6-3-4-16,0-8 26 16,2-6-39-16,20-2 9 15,5-2-9-15,2 3-5 16,2 6 21-16,-7 6-22 16,-1 7 0-16,-7 9 4 15,-5 6-3-15,-5 5 5 16,-4 2-5-16,-2 6-1 0,0 0 9 15,0 0-9-15,0 0-14 16,0 0 13-16,0 0-60 16,0 2-95-16,-2 6-356 15,-7 2-144-15</inkml:trace>
  <inkml:trace contextRef="#ctx0" brushRef="#br0" timeOffset="164203.26">8843 4913 927 0,'0'0'650'16,"0"0"-377"-16,0 0-24 15,0 0-11-15,0 0-93 16,0 0-47-16,14-14-17 15,-14 14 28-15,0 0 25 16,0 0-26-16,0 0-10 16,0 0 7-16,-6 0-30 15,-7 14-42-15,-3 12-15 16,-1 6-17-16,1 6 1 31,5 4-2-31,7-4 0 0,4-4 0 16,0-4-9-16,13-6 9 0,11-8 3 15,8-6 3-15,3-7 6 16,4-3-12-16,1 0 1 16,-5-15 12-16,-4-5-11 15,-4-2 4-15,-10-2 7 16,-5-4-7-16,-10-2 59 16,-2 2-20-16,0-2 1 15,-12 4-14-15,-7 6-32 16,-1 6-54-16,-7 14-96 15,5 0-474-15,4 0-282 0</inkml:trace>
  <inkml:trace contextRef="#ctx0" brushRef="#br0" timeOffset="164672.34">9368 4572 1446 0,'0'0'496'16,"0"0"-230"-16,0 0 18 15,0 0-32-15,0 0-94 16,0 0-67-16,0 0-18 0,-10-11-52 16,5 34-1-16,-2 7 8 15,0 10-19-15,-1 12 41 16,-1 6-19-16,2 6 4 16,-2 4 20-16,2 7-36 15,1-1 4-15,2 0-23 16,2 0 1-16,-2-1-9 15,2-3 8-15,-2-2 0 16,0-4-1-16,-1-4 8 16,-1-6-7-16,2-8 0 0,0-10 0 15,2-5-8-15,2-11 8 16,0-6-92-16,0-8-103 16,0-4-271-16,0-2-547 0</inkml:trace>
  <inkml:trace contextRef="#ctx0" brushRef="#br0" timeOffset="165579.59">14498 4568 990 0,'0'0'672'0,"0"0"-489"15,0 0-37-15,0 0-23 16,0 0-11-16,0 0-36 16,0 0-13-16,-77 108 4 0,73-80-22 15,4-2-7-15,0-2-5 16,7-4 4-16,15-6 0 15,7-4-23-15,7-3-7 16,-1-7-7-16,-1 0-4 16,-3 0-11-16,-9-14 15 15,-3-7 27-15,-11-3 75 16,-4-4 78-16,-4-4-38 16,0 0-41-16,-6 4-62 15,-12 8-20-15,-4 8-19 16,-13 12-108-16,0 0-250 15,10 8-439-15</inkml:trace>
  <inkml:trace contextRef="#ctx0" brushRef="#br0" timeOffset="165939.01">14861 4229 1798 0,'0'0'599'15,"0"0"-369"-15,0 0-4 0,0 0-2 16,0 0-103 0,0 0-103-16,0 0-9 0,4 46 36 15,-13 6-1 1,-4 12 5-16,-3 29-22 0,-4 27 12 15,-4 26 1-15,1-10-31 16,4-27 3-16,7-31-12 16,3-20 1-16,5 6-9 15,0 7 2-15,2-3-36 16,2-14-15-16,0-14-34 16,0-12-74-16,2-14-156 15,4-10-350-15</inkml:trace>
  <inkml:trace contextRef="#ctx0" brushRef="#br0" timeOffset="167103.75">17897 4959 901 0,'0'0'284'0,"0"0"-47"16,0 0-19-16,0 0-61 15,0 0 1-15,0 0-48 16,0 0 5-16,-66 48 45 16,48-26-46-16,0 2-16 0,0 4-7 15,5 0-45 1,3 4-3-16,6-4-20 0,4 1-14 15,0-3 13-15,23-7-22 16,6-2 0-16,4-7-5 16,5-9 16-16,0-1-11 15,-4 0 1-15,-3-14 11 16,-10-9 33-16,-7-8 73 16,-5-5 21-16,-9-6-31 15,0-2-57-15,0 4-16 16,-13 6-23-16,-7 12-12 15,-3 8-40-15,-12 14-270 16,6 0-288-16,6 0-778 0</inkml:trace>
  <inkml:trace contextRef="#ctx0" brushRef="#br0" timeOffset="167542.31">18537 4550 1498 0,'0'0'529'0,"0"0"-239"15,0 0-5-15,0 0-35 16,0 0-106-16,0 0-98 15,0 0 3-15,-42 50-11 16,15-10-5-16,-6 10 12 16,-6 10-15-16,-3 8 0 15,-7 6-14-15,0 7-15 16,-4 1 0-16,1 0 5 16,-1 2 5-16,2-1 16 15,4-5-11-15,5-4-6 16,4-6-10-16,7-8-3 15,4-8 3-15,7-9-1 16,4-11 1-16,3-10 7 0,6-6-7 16,3-6-2-16,2-6-47 15,2 0-81-15,0-4-47 16,0 0-35-16,0 0-171 16,6 0-292-16</inkml:trace>
  <inkml:trace contextRef="#ctx0" brushRef="#br0" timeOffset="168409.6">18784 8382 1493 0,'0'0'496'0,"0"0"-275"16,0 0 35-16,0 0-33 15,0 0-59-15,0 0-41 16,0 0 47-16,5-26-45 15,-12 26-39-15,-9 5-29 16,-1 14-34-16,1 5 43 0,3 6-26 16,4 0-34-1,9-2 8-15,0 0-14 0,9-4-1 16,16-8 0-16,0-4-49 16,8-8 27-16,-5-4 1 15,-1 0 16-15,-5-20-2 16,-9-6 10-16,-5-8-2 15,-8-6 36-15,0 0-35 16,0 0 8-16,-14 7-9 16,-4 8-15-16,-4 10-16 15,-3 15-228-15,6 0-314 16,3 0-132-16</inkml:trace>
  <inkml:trace contextRef="#ctx0" brushRef="#br0" timeOffset="168738.26">19173 7870 1763 0,'0'0'582'16,"0"0"-303"-16,0 0 189 16,0 0-219-16,0 0-57 15,0 0-56-15,0 0-91 16,19-60 29-16,-19 95 59 15,0 10-79-15,0 12-6 16,-7 9-37-16,-3 6-10 16,-6 8 4-16,-2 8-5 0,-2 5 0 15,0 3-4 1,-3 0 17-16,6-2-13 0,3-4 0 16,5-5 0-16,3-11-8 15,4-10 8-15,2-10 0 16,0-7-7-16,0-11 1 15,0-8-6-15,0-8-50 16,0-8-119-16,0-10-56 16,0-2-254-1,0 0-232-15</inkml:trace>
  <inkml:trace contextRef="#ctx0" brushRef="#br0" timeOffset="170312.3">12603 9733 1487 0,'0'0'536'0,"0"0"-278"16,0 0 61-16,0 0-27 15,0 0-86-15,0 0-42 16,0 0-55-16,7 0-3 16,-18 0-22-16,-11 16-72 15,-7 10 17-15,-3 9-29 16,3 5-6-16,6 2-7 16,11-2-4-16,12-4-43 15,4-6 18-15,30-8-18 16,11-6 36-16,8-12-3 15,0-4 17-15,-6 0-5 16,-9-24 25-16,-13-8-10 16,-15-8 60-16,-10-8-30 0,0-2 12 15,-12 0-42-15,-15 3 6 16,-7 9-6-16,-1 12 0 16,-1 12-63-16,-4 14-98 15,11 6-373-15,9 12-379 0</inkml:trace>
  <inkml:trace contextRef="#ctx0" brushRef="#br0" timeOffset="170672.25">13239 9400 1913 0,'0'0'663'16,"0"0"-190"-16,0 0-169 15,0 0-103-15,0 0-90 16,0 0-99-16,0 0 18 16,-23 103 46-16,6-41-52 15,-3 12 18-15,-3 10-21 16,-6 21-19-16,-2 17 10 15,0-10-12-15,6-10 0 16,3-15-9-16,8-21 4 16,-1 4 4-16,-1 2-79 15,6-14-20-15,3-10 26 0,5-13-28 16,0-13-12-16,2-16-88 16,0-6-429-16,0 0-1026 0</inkml:trace>
  <inkml:trace contextRef="#ctx0" brushRef="#br0" timeOffset="171533.69">5209 7066 1355 0,'0'0'243'15,"0"0"-128"-15,0 0-23 0,0 0-31 16,0 0-24-16,-32 105-36 16,37-77 12-16,13 0-6 15,1-4 14-15,8-8 15 16,2-4 1-16,5-10 14 16,2-2 40-16,2 0 19 15,-1-12 13-15,-3-10-6 16,-5-4-1-16,-5-6 20 15,-8 0-2-15,-5-3-23 16,-9 3 7-16,-2 1-51 16,0 4-22-16,-4 9-21 15,-12 8-24-15,-4 10 0 16,-2 0-28-16,-13 28-254 0,6 4-260 16,6-1-196-16</inkml:trace>
  <inkml:trace contextRef="#ctx0" brushRef="#br0" timeOffset="172043.03">5840 6581 1664 0,'0'0'338'0,"0"0"-121"16,0 0-79-16,0 0-74 15,0 0-63-15,0 0 11 16,0 0 59-16,-8 36 31 15,8-6 8-15,0 8-25 16,0 11-12-16,0 9-9 16,-2 10-43-16,-7 26 17 15,-4 29-25-15,-7 25-2 16,-2 8 11-16,-3-8-22 16,3-11 10-16,4-15-10 0,5-20 0 15,3-21 3-15,4-21-3 16,4-12 1-16,-2 4-3 15,-1 0 8-15,1-2-7 16,2-9 1-16,0-12-3 16,-2-8-4-16,2-9 8 15,2-8-1-15,0-2 17 16,0-2-17-16,0 0-21 16,0 0-192-1,10-13-246-15,-1 2-525 0</inkml:trace>
  <inkml:trace contextRef="#ctx0" brushRef="#br0" timeOffset="178676.54">14606 3671 1303 0,'0'0'396'0,"0"0"-165"16,0 0-47-16,0 0-44 15,0 0-52-15,0 0-35 16,43-5-14-16,-38 2 29 16,-1 3 18-16,-4-1-14 15,0 1 32-15,0 0-1 16,0 0-42-16,0 0-21 16,0 0-40-16,0 0-2 15,0 0 1-15,0 0 2 16,0 0 16-16,0 0 2 15,0 0-8-15,2 0-11 16,-2-3-5-16,2 3-8 16,0 0 7-16,1-2-9 15,1 0-56-15,-2 0-57 0,3-3-95 16,0-2-294-16,-5 1-305 0</inkml:trace>
  <inkml:trace contextRef="#ctx0" brushRef="#br0" timeOffset="178739.34">14606 3671 544 0</inkml:trace>
  <inkml:trace contextRef="#ctx0" brushRef="#br0" timeOffset="179036.56">14606 3671 544 0,'63'-42'1050'0,"-63"42"-748"0,0-2-56 0,0 0-14 0,0 2-92 16,0 0-96-16,0 0-44 0,0 0 0 16,0 0-1-1,0 0 1-15,0 0 12 0,2 0 9 16,-2 4 47-16,2 12-5 15,1 5-2-15,-3 8-24 16,0 11-11-16,0 13-19 16,0 7 8-16,-7 12-3 15,-6 6 0-15,-3 6-3 16,-1-2-8-16,0 1 0 16,4-1 0-16,0-2 9 15,2 0 2-15,-2-1-11 16,-1-1 6-16,-1-4-2 15,-1-3-5-15,-2-6 0 0,5-7-1 16,2-3 1 0,4-7-2-16,5-8 1 0,2-6-11 15,0-6-73-15,7-8-91 16,6-6-145-16,-2-10-308 0</inkml:trace>
  <inkml:trace contextRef="#ctx0" brushRef="#br0" timeOffset="180107.04">14303 3796 1294 0,'0'0'318'16,"0"0"-73"-16,0 0-14 16,0 0-2-16,0 0-67 15,0 0-31-15,0 0-14 16,60-112-20-16,-60 85 29 16,-12-1-33-16,-5 0-35 0,-4 0 0 15,-4 4-34 1,-2 6 5-16,-8 6-23 0,-3 8 1 15,-5 4-14-15,1 0 7 16,2 10 0-16,4 10-1 16,5 2 9-16,7 0-14 15,8 2 6-15,5-2-8 16,7 0 2-16,4 1 0 16,0-1 6-16,0 1 20 15,15 1-14-15,1 1 7 16,1-3-7-16,4 2-6 15,1-2 19-15,4 0-19 16,1 0 8-16,6 0 4 0,2-2-5 16,0 2-7-1,-2 0 0-15,1 2 0 0,-7 0-9 16,-3 2 6-16,-9-2 3 16,-4 1-1-16,-9-3-5 15,-2 0 6-15,0-2 0 16,-4 0 0-16,-15 0 15 15,-6-2-15-15,-6-2 0 16,-3-4 13-16,-1-2-7 16,-1-6 1-16,2-4-1 15,3 0-6-15,7-8 49 16,8-10-13-16,8-6 23 0,8-8 43 16,0-6-33-1,6-6-6-15,19-7-26 0,6-1-23 16,4-2 22-16,1 4-23 15,-1 6-1-15,-1 6 18 16,-5 6-29-16,-5 7 21 16,-7 10-10-16,-7 2-12 15,-3 9 24-15,-5 0-23 16,0 4 0-16,0-1 11 16,0-2-3-1,2 3-9-15,-4 0 0 16,0 0 1-16,0 0-10 15,0 0-8-15,0 0-191 16,-8 4-385-16,-5 3-738 0</inkml:trace>
  <inkml:trace contextRef="#ctx0" brushRef="#br0" timeOffset="190740.52">18913 8434 1152 0,'0'0'293'0,"0"0"-124"16,119-52 35-16,-53 28-27 16,13-2-39-16,25-6-4 15,37-11 20-15,36-9-36 16,22-8-45-16,-1 0-38 16,-19 1-15-16,-53 18-5 15,-34 6-15-15,-34 13 15 16,-25 4-14-16,-4 3 0 15,-8 1-1-15,-6 1-33 0,-15 9-117 16,0 4-113-16,-7 0-129 16,-4 3-654-16</inkml:trace>
  <inkml:trace contextRef="#ctx0" brushRef="#br0" timeOffset="191508.06">21723 8181 1510 0,'0'0'335'15,"0"0"-59"-15,0 0 16 16,0 0-101-16,0 0-86 16,18-122-15-16,-18 98 35 15,-9 2-8-15,-13-1 4 16,-7 8-46-16,-7 3-39 16,-9 3-9-16,-3 9-26 15,-2 0 0-15,4 3 5 16,5 12-5-16,12 6-1 15,10-1 0-15,9 2 0 16,10 2 17-16,0 0-9 0,10 4 21 16,7 0-5-1,8 0-18-15,2-2 4 0,2 1-9 16,2 0 0-16,2 0 6 16,1-1-7-16,-3 2-7 15,-2 0-8-15,-4 2-6 16,-13 0 3-16,-4-2-18 15,-8-2 14-15,-5-2 21 16,-21-4-7 0,-11-2 8-16,-3-4 35 0,-6-6-14 0,1-2 9 15,3-6 0 1,7 0-8-16,8 0 22 16,8-14-14-16,13-8 3 0,6-10 24 15,9-6-47 1,24-8 3-16,14-4-13 0,4 2-24 15,5 1-7-15,0 11-19 16,-5 6-17-16,-5 8-26 16,8 2-118-16,-14 8-254 15,-9 0-310-15</inkml:trace>
  <inkml:trace contextRef="#ctx0" brushRef="#br0" timeOffset="191945.59">22069 7680 1543 0,'0'0'361'16,"0"0"-134"-16,0 0 88 15,0 0-62-15,0 0-72 16,0 0-33-16,0 0-2 15,11-32-69-15,-27 52-26 16,-2 12 40-16,-4 10-7 16,-1 10-11-16,2 10-10 15,2 7-16-15,2 3 1 16,1 4-23-16,1 2-13 16,3 2 9-16,1 0-7 15,0 1 4-15,2-1-9 0,3-2 4 16,-1-2 19-16,3-7-17 15,1-7-3-15,3-10 6 16,0-10-17-16,0-10 14 16,0-8-14-16,-2-10-1 15,-1-6 0-15,1-6-33 16,-2-2-54-16,0 0-89 16,-5-18-125-16,2-6-402 15,4-4-415-15</inkml:trace>
  <inkml:trace contextRef="#ctx0" brushRef="#br0" timeOffset="192234.07">22314 7972 1979 0,'0'0'637'15,"0"0"-265"-15,0 0-38 16,0 0-152-16,0 0-117 16,0 0-7-16,0 0 29 15,9 99 0-15,-9-49-22 16,0 6-19-16,-5 5-8 16,-6 1-7-16,-2-4 2 15,2 0-19-15,-1-8-7 16,3-4-1-16,3-10-6 15,4-6-12-15,2-6-81 0,0-8-99 16,0-8-103-16,24-8-274 16,0-6-91-16,3-12-439 0</inkml:trace>
  <inkml:trace contextRef="#ctx0" brushRef="#br0" timeOffset="192640.37">22657 8265 2148 0,'0'0'621'16,"0"0"-154"-16,0 0-166 16,0 0-124-16,0 0-107 15,0 0-70-15,0 0 1 16,-12 36 19-16,4-1-9 0,-1 3-1 16,3 0-9-1,6-2 8-15,0-2-2 0,0-4-7 16,6-6 0-16,11-8 0 15,8-6 1-15,6-6 12 16,3-4-12-16,3 0 5 16,2-10 5-16,-4-10-11 15,-4-2 9-15,-4-4 53 16,-7-2-20-16,-8-4 3 16,-6 0-17-16,-4 0 7 15,-2-3-35-15,0 2 0 16,-18-2 0-16,-6 7 0 0,-3 2 0 15,-6 8-3 1,0 6-56-16,-2 10-65 0,0 2-146 16,6 4-368-16,12 8-345 15</inkml:trace>
  <inkml:trace contextRef="#ctx0" brushRef="#br0" timeOffset="198244.14">8 16192 867 0,'0'0'1275'0,"0"0"-1015"16,0 0-82-16,0 0 156 16,0 0-55-16,0 0-58 15,0-6-71-15,0-2-46 16,0-6-26-16,0-18-38 15,2-30-32-15,63-58-8 16,38-51-219-16,-3 15-578 16,-9 19-1338-16</inkml:trace>
  <inkml:trace contextRef="#ctx0" brushRef="#br0" timeOffset="199463.83">1252 15262 2125 0,'0'0'529'0,"0"0"-208"0,0 0-3 15,0 0-55-15,0 0-117 16,0 0-98 0,0 0 13-16,-23-44 8 0,23 34-16 15,0-3-7-15,0 4-8 16,0-4 4-16,5 3-5 16,11 2-37-16,5 4 0 15,8 3 0-15,5 1 0 16,4 4 0-16,0 19 0 15,-7 13 0-15,-8 9 0 16,-12 9-26-16,-11 8-14 16,-9 6 17-16,-28 2 1 15,-11-3 21-15,-10-9 1 0,-2-4 0 16,6-14 8 0,8-14-8-16,10-12 10 0,9-10 1 15,9-4 4-15,10-16 18 16,5-12-32-16,3-8-1 15,0 2 9-15,9 6-8 16,9 2-1-16,4 12 0 16,3 4-6-16,6 7 5 15,4 3-7-15,10 4 3 16,4 13 4-16,9 1 1 16,2-4-34-16,2-2-97 15,-1-6-74-15,-10-2-52 16,-11-4-219-16,-24 0-10 0,-14 0 17 15,-2 0-449-15</inkml:trace>
  <inkml:trace contextRef="#ctx0" brushRef="#br0" timeOffset="200064.86">1686 15077 2038 0,'0'0'301'16,"0"0"-83"-16,0 0 7 16,-68-114-85-16,49 80-101 15,1 4-30-15,-1 6 21 16,-4 4 52-16,-4 6 4 16,-6 6-16-16,-11 4 11 0,-8 4 9 15,-6 0-30-15,-6 5 18 16,-1 13 10-16,3 7-10 15,2 7-1-15,4 8-10 16,4 2-13-16,8 14 0 16,2 4-15-16,8 9 3 15,6 3 8-15,5 4-50 16,7 2 0-16,7 2 0 16,9 3 0-16,0-1 0 15,0 2 0-15,23-4 0 0,8-4 0 16,11-8 0-1,10-5 0-15,8-11 0 0,9-10 0 16,6-8 0-16,8-16 0 16,6-10 0-16,2-8 0 15,3 0 0-15,-5-22 0 16,-2-12 0-16,-9-4 0 16,-4-6 0-16,-8-4 0 15,-7-7 0-15,-9-3 0 16,-9-4 0-16,-8-4 0 15,-11-2 0-15,-8-7 0 16,-8-5 0-16,-6-2 0 16,0-6 0-16,-11-1 0 15,-15 2 0-15,-10 6 0 16,-11 7 0-16,-9 10 0 0,-13 12 0 16,-11 16 0-16,-27 14 0 15,-26 22 0-15,-21 30 0 0,23 10-662 16,30 10-1480-16</inkml:trace>
  <inkml:trace contextRef="#ctx0" brushRef="#br0" timeOffset="204466.73">3881 15163 2090 0,'0'0'555'0,"0"0"-289"15,0 0 102-15,0 0-52 16,0 0-140-16,0 0-77 16,0 0-9-16,11-44-11 15,-11 36-22-15,-11 2-57 16,-14-4 0-16,-6 4 0 16,-13 4 0-16,-10 2 0 15,-4 0 0-15,-2 14 0 16,6 4 0-16,8 4 0 0,15 2 0 15,8 2 0-15,12 1 0 16,7-1 0-16,4 0 0 16,0 2 0-16,19-2 0 15,8 0 0-15,9 2 0 16,7 0 0-16,1 2 0 16,5-4 0-16,2 6 0 15,-2-4 0-15,-5 7 0 16,-5-8-80-16,-12 0 1 15,-14-1 23-15,-11-4 22 16,-2 0 34-16,-23-4 15 16,-19 0 39-16,-18-4 11 15,-11-2-10-15,-14-6 5 0,-4-2-60 16,0-4 0-16,7 0 0 16,10 0 0-16,18-10 0 15,19 2 0-15,18-6 0 16,17 2-42-16,29-12-228 15,19 8-430-15,10-6-425 0</inkml:trace>
  <inkml:trace contextRef="#ctx0" brushRef="#br0" timeOffset="205107.3">4536 15488 1121 0,'0'0'1237'16,"0"0"-964"-16,0 0 210 15,0 0-170-15,0 0-56 16,-116-34-80-16,107 30-71 15,5 4-13-15,4-2-57 16,0 2-36-16,8 0 0 16,23 0 0-16,21 6 0 0,21 2 0 15,32 6 0 1,33-4 0-16,-6-2 0 16,-17-2 0-16,-16-2 0 0,-32-1 0 15,-3-2-3-15,-10-1-27 16,-21 4-3-16,-17-4 24 15,-14 0 9-15,-2 0 2 16,0 0 14-16,-18-10-16 16,-4-4 0-16,-3-2-6 15,-4-2 6-15,-2-4 6 16,0 4-6-16,0 0 12 16,4 0 33-16,7 4-45 15,6 6 0-15,8 0 0 0,4 6 0 16,2 0 0-1,0 2 0-15,15 0 0 0,14 0 0 16,10 0 0-16,2 12 0 16,4-2 0-16,-2 6 0 15,-6 2 0-15,-10 4 0 16,-10 4 0-16,-9 6 0 16,-8 4 0-16,-2 5 0 15,-23 4 0-15,-2 4 0 16,-2-5 0-16,-2 0 0 15,2-2 0-15,4-4 0 16,8-6-114-16,15-6-248 16,2-8-489-16,0-13-752 0</inkml:trace>
  <inkml:trace contextRef="#ctx0" brushRef="#br0" timeOffset="205607.37">6445 15268 2870 0,'0'0'631'0,"0"0"-304"16,0 0-59-16,0 0-268 16,0 0 0-16,0 0 0 15,0 0 0-15,-115 150 0 16,78-82 0-16,-2 7 0 15,1-9 0-15,2-6 0 16,5-12 0-16,9-12 0 16,9-14 0-16,7-16 0 0,6-6 0 15,0-6 0-15,17-30 0 16,9-18 0-16,6-12 0 16,10-33 0-16,9-21 0 15,-2 4 0-15,-6 18 0 16,-8 23 0-16,-15 33 0 15,0 4 0-15,-6 14 0 16,-8 14 0-16,-1 10 0 16,-1 22 0-16,2 24 0 15,8 18 0-15,4 11 0 0,2 7 0 16,7 4 0 0,2-4 0-16,4-2 0 0,3-12 0 15,-1-7 0-15,-4-11 0 16,-6-14 0-16,-7-14 0 15,-9-12-42-15,-9-10-234 16,-2-10-51-16,-21-18-589 16,-4 2-1367-16</inkml:trace>
  <inkml:trace contextRef="#ctx0" brushRef="#br0" timeOffset="205779.22">6218 15638 2239 0,'0'0'799'0,"0"0"-482"0,0 0 163 16,0 0-219-16,0 0-261 16,0 0 0-16,0 0 0 15,116-41 0-15,-40 23 0 16,46-9-195-16,-18 5-456 16,-12 0-540-16</inkml:trace>
  <inkml:trace contextRef="#ctx0" brushRef="#br0" timeOffset="206270.89">7196 15544 2469 0,'0'0'684'16,"0"0"-423"-16,0 0 6 0,0 0-80 15,171-32-88 1,-90 22-70-16,10 6-11 0,5-4-17 15,4 0 0-15,0 6-1 16,-3-6-44-16,-13 4 14 16,-12 2-21-16,-19-2 20 15,-15 0 31-15,-18 0 0 16,-16-4 4-16,-4-2 2 16,-9-2-6-16,-18-2-7 15,-6 0-22-15,-7-4-34 0,0 0 33 16,0 0 16-16,6 4 14 15,10 6 52-15,6 0 37 16,9 4 14-16,7 2 22 16,2 2-125-16,0 0 0 15,16 0 0-15,8 0 0 16,10 10 0-16,3 2 0 0,3 2 0 16,1 4 0-16,-6 0 0 15,-3 4 0-15,-3 0 0 16,-10 4 0-16,-3 6 0 15,-12 4 0-15,-4 0 0 16,0 5 0-16,-15-1 0 16,-14-4 0-16,-5 4 0 15,1-8 0-15,-9 4-224 16,11-6-521-16,8-16-870 0</inkml:trace>
  <inkml:trace contextRef="#ctx0" brushRef="#br0" timeOffset="207038.51">8785 15147 801 0,'0'0'2046'16,"0"0"-1499"-16,0 0-202 15,0 0 12-15,0 0-357 16,0 0 0-16,0 0 0 15,-16 25 0-15,10 25 0 16,1 4 0-16,2 4 0 16,1 4 0-16,2-4 0 15,0-10 0-15,0-3 0 0,0-12 0 16,0-8 0-16,0-11 0 16,0-13 0-16,0-1 0 15,0-1 0-15,0-30 0 16,0-9 0-16,0-10 0 15,-4-12 0-15,-5-8 0 16,3-2 0-16,-2 4 0 16,8 7 0-16,0 11 0 15,0 12 0-15,6 8 0 16,15 8 0-16,8 4 0 16,11 8 0-16,5 6 0 15,7 4 0-15,-4 2 0 16,-3 18 0-16,-7 8 0 0,-11 4 0 15,-12 2 0-15,-13 2 0 16,-2 1 0 0,-11-7 0-16,-22 2 0 0,-7-4 0 15,-5-2 0-15,1-4 0 16,5 0 0-16,8-8 0 16,14-8 0-16,8-2 0 15,9-2 0-15,0 0 0 16,26-2 0-16,15 4 0 15,10-4 0-15,11 4 0 16,6 4 0-16,-4 2 0 16,-2 8 0-16,-9 4 0 15,-8 4 0-15,-11 6 0 0,-14 0 0 16,-9 7 0-16,-11 1 0 16,0-2 0-16,-27-2 0 15,-13-2 0-15,-11-10 0 16,-10 0 0-16,-3-8 0 15,-3 0 0-15,5-10 0 16,8-4 0-16,10-2 0 16,15 0 0-16,11-4 0 15,13-12 0-15,18-12 0 16,20 6-550-16,8-6-547 0</inkml:trace>
  <inkml:trace contextRef="#ctx0" brushRef="#br0" timeOffset="207632.6">9763 15316 1906 0,'0'0'572'15,"0"0"-246"-15,0 0 207 0,0 0-236 16,0 0-33 0,0 0-66-16,0 0-198 0,-94-32 0 15,94 28 0-15,15 4 0 16,24-4 0-16,17 0 0 16,19 0 0-16,32-1 0 15,29 4 0-15,-9 1 0 16,-13-4 0-16,-23 0 0 15,-30 0 0-15,-6-2 0 16,-6-6 0-16,-24 2 0 16,-23-8 0-16,-2 1 0 15,-25-2 0-15,-15 1-17 16,-7-3 10-16,-1 5 6 16,3 4 1-16,7-2 9 15,13 10 7-15,10-2-16 0,8 2 0 16,7 4 0-16,0 0 0 15,9 0 0-15,22 0 0 16,9 0 0-16,12 4 0 16,4 6 0-16,-1-2 0 15,-6 4 0-15,-7 4 0 16,-11-2 0-16,-10 8 0 16,-13 1 0-16,-6 3 0 15,-2 6 0-15,-2 8 0 16,-15 0 0-16,-1 4 0 0,-3-2 0 15,6 0 0 1,4-4 0-16,4-4 0 0,7-7 0 16,5-13-135-16,17-5-453 15,5-9-512-15</inkml:trace>
  <inkml:trace contextRef="#ctx0" brushRef="#br0" timeOffset="207947.5">11419 14915 2600 0,'0'0'811'0,"0"0"-350"0,0 0-237 16,0 0-224 0,0 0 0-16,0 0 0 0,0 0 0 15,0 100 0-15,4-42 0 16,0 5 0-16,-2 5 0 15,1-9 0-15,-1 2 0 16,0-7 0-16,0-6 0 16,-2-6 0-16,2-10 0 15,-2-6 0-15,3-9 0 16,2-8-83-16,5-9-403 16,-1-4-158-16,1-10-140 0</inkml:trace>
  <inkml:trace contextRef="#ctx0" brushRef="#br0" timeOffset="208265.72">11099 14893 1813 0,'0'0'629'0,"0"0"-271"0,0 0 168 16,0 0-264-16,0 0-48 15,0 0-77-15,0 0-70 16,19-28 23-16,14 28-90 16,9 0 0-16,9 0 0 15,10 0 0-15,7 0 0 16,9 0 0-16,0 0 0 16,0-8 0-16,-9 2 0 15,-12 2 0-15,-12-2 0 16,-10 2 0-16,-14 0 0 0,-9 1 0 15,-4 2 0-15,-5 1 0 16,1 0 0-16,1 0 0 16,2 0 0-16,5 8 0 15,5 7 0-15,15 10-182 16,-2-5-341-16,-2-2-459 0</inkml:trace>
  <inkml:trace contextRef="#ctx0" brushRef="#br0" timeOffset="208438.91">12144 15450 2815 0,'0'0'686'16,"0"0"-563"-16,0 0 45 15,0 0-168-15,0 0-201 16,0 0-1326-16</inkml:trace>
  <inkml:trace contextRef="#ctx0" brushRef="#br0" timeOffset="-151852.65">25155 5923 1335 0,'0'0'380'0,"0"0"-54"15,0 0 68-15,0 0-105 16,0 0-38-16,0 0-93 16,68-76-15-16,-63 62 23 15,-5-2-54-15,0-2-10 16,0-4-40-16,0-2-29 15,-2 0 10-15,-13-2-32 0,-8 8 8 16,-6 6 11-16,-9 7-24 16,-7 5-7-16,1 13 1 15,1 13-2-15,5 4-11 16,9 6 13-16,12 2 0 16,10 0-12-16,7 0 16 15,0-4-4-15,20-2 0 16,5-4 0-16,6-6 10 15,2-4-10-15,5-4 0 16,0-2 6-16,0-3 0 16,0 1-6-16,-5-2 0 0,-4 4 1 15,-4 2-3 1,-8 2-1-16,-5 6 3 0,-8 2-9 16,-4 6 20-16,-4 0-10 15,-21 0 4-15,-6-2-4 16,-4-2 5-16,-6-4-6 15,1-5 0-15,2-8 25 16,3-4-14-16,4-5 17 16,6-5 7-16,9-21 5 15,9-10 10-15,7-12-50 16,0-4 0-16,17-4-7 16,12 4 14-16,4 6-2 15,2 10-5-15,-1 9 0 16,-3 9 0-16,-4 8 0 15,-8 4-1-15,-3 4-7 0,-5 2 4 16,-1 0-4-16,-2 0-140 16,11 0-211-16,-7 2-438 15,4 2-988-15</inkml:trace>
  <inkml:trace contextRef="#ctx0" brushRef="#br0" timeOffset="-151390.54">25785 6090 2002 0,'0'0'719'0,"0"0"-268"0,0 0-139 16,0 0-101-16,0 0-100 15,0 0-36-15,0 0-28 16,143-26-10-16,-95 23-22 16,2 3-3-1,-5 0-3-15,-10-1-9 16,-11 1-1-16,-8 0 1 15,-10 0-13-15,-6 0-38 16,0 0-122-16,-29 0-178 16,-4 0-550-16,-2 0-537 0</inkml:trace>
  <inkml:trace contextRef="#ctx0" brushRef="#br0" timeOffset="-151124.93">25934 5913 1741 0,'0'0'712'0,"0"0"-375"16,0 0 118-16,0 0-205 15,0 0-37-15,0 0-63 16,0 0-15-16,-2-96-32 16,-2 110-103-16,-1 20 0 15,-1 18 0-15,1 16 0 16,2 15 0-16,3 5 0 0,0 4 0 15,5 1 0 1,13-5 0-16,2-6 0 0,2-10 0 16,7 4-86-16,-6-20-597 15,-7-11-1065-15</inkml:trace>
  <inkml:trace contextRef="#ctx0" brushRef="#br0" timeOffset="-149561.47">17532 14923 975 0,'0'0'781'16,"0"0"-447"-16,0 0 1 16,0 0 14-16,0 0-51 15,0 0-115-15,0 0-65 16,-4-18-34-16,-7 18-6 0,-5 0-51 15,-2-14-12 1,0-7 18-16,1-2-33 0,5-13 0 16,6-9 5-16,6-5-4 15,0 2 9-15,20 2-3 16,6 4-6 0,3 8 18-16,2 8-19 0,-4 8 1 15,-4 10 18-15,-5 4-6 16,-7 4 26-16,-3 8-3 15,-3 20 24-15,-5 8-7 16,0 12-41-16,0 10-11 16,-7 0 11-16,-8 6-12 15,-5 1 12-15,-7-1-6 0,-2-2-4 16,-5-6 7 0,-3-4-9-16,-3-8 0 0,-1-8 5 15,1-5 3-15,1-13 17 16,-2-6-7-16,5-8-1 15,3-4 3-15,4-7-19 16,4-15 0-16,6-10 9 16,5 0-9-16,10-4 17 15,4 6-18-15,0 4 7 16,11 10-7-16,15 8-9 16,9 8 9-16,4 0 0 15,8 6 0-15,4 14 4 16,3 2-4-16,2 0 0 15,-3 2 0-15,-2-7-6 16,-1-2 5-16,-9-3 0 0,-1-7 1 16,-9-5 3-16,-1 0-3 15,-4-9 0-15,-3-9-27 16,-2-4-18-16,2-2-32 16,0 0-59-16,14-12-115 15,-6 8-356-15,1 2-699 0</inkml:trace>
  <inkml:trace contextRef="#ctx0" brushRef="#br0" timeOffset="-149429.92">18439 14997 2680 0,'0'0'662'0,"0"0"-521"15,0 0-141-15,0 0-223 0,0 0-1434 16</inkml:trace>
  <inkml:trace contextRef="#ctx0" brushRef="#br0" timeOffset="-147865.78">26732 5963 147 0,'0'0'1826'15,"0"0"-1310"-15,0 0-247 16,0 0 36-16,0 0-167 16,0 0-74-16,0 0-20 15,-7-10-1-15,-9 6 12 0,-5-4-22 16,-2-4 24-16,-2-4 24 15,5-8-9-15,7-2 3 16,5-6-6-16,8-2-18 16,0 2 2-16,0 4-17 15,17 2-9-15,1 6 6 16,7 6-32-16,-2 5 17 16,6 8-17-16,0 1 0 15,1 0 6-15,-1 18-7 16,-3 6-11-16,-1 8 10 15,-5 6-5-15,-7 6 4 16,-10 6-2-16,-3 2-12 16,-5 2 15-16,-22 1-14 0,-6-3 13 15,-9-4-4 1,-3 0 12-16,-1-6-1 0,-4-6-5 16,6-4 0-16,1-8 6 15,6-6-6-15,5-10-3 16,10-5 3-16,7-3 0 15,5-7 20-15,10-13-14 16,0-4-6-16,10-2 0 16,13 0 0-16,9 8 0 15,6 4 0-15,2 6 1 16,4 8 15-16,1 0-15 16,2 2 5-16,-2 12-6 0,1 4 0 15,-3-2-5 1,1 0 4-16,-3-2 2 0,-3-5 2 15,-5-4-3-15,-2-5 0 16,-2 0 0-16,-2 0-15 16,2-8-41-16,2-8-98 15,22-12-142-15,-8 4-384 16,-3 4-369-16</inkml:trace>
  <inkml:trace contextRef="#ctx0" brushRef="#br0" timeOffset="-147725.28">27532 6184 1721 0,'0'0'980'16,"0"0"-510"-16,0 0-232 0,0 0-104 16,0 0-134-1,0 0-102-15,0 0-855 0</inkml:trace>
  <inkml:trace contextRef="#ctx0" brushRef="#br0" timeOffset="-143821.22">1458 16794 1913 0,'0'0'624'0,"0"0"-349"15,0 0 77-15,0 0-147 16,0 0-84-16,0 0-64 15,-25-32-27-15,27 19 57 16,9 0-1-16,-1-1-22 16,4 5-5-16,4 0-8 15,0 0-14-15,2 9-23 16,0 0-4-16,-4 0-10 16,-3 18-9-16,-9 9-7 15,-4 9-8-15,0 0 6 16,-17 4 9-16,-8-4 9 15,0-4 0-15,5-10 9 0,5-6-9 16,8-10-2-16,5-2 2 16,2-4-5-16,0 0 5 15,9 0 7-15,15-4-6 16,10-2 5-16,6 2-6 16,3 4-9-16,-1 0 9 15,-3 4 0-15,-5 14-8 16,-10 0-14-16,-8 4 4 15,-9 6 17-15,-7-2 1 16,0 2 10-16,-23 7 13 16,-10-7-1-16,-9 2-1 15,-5-8-12-15,-3 0-3 0,4-12-6 16,2-6-57 0,3-4-61-16,1-36-109 0,9 0-110 15,9-4-467-15</inkml:trace>
  <inkml:trace contextRef="#ctx0" brushRef="#br0" timeOffset="-143094.55">1583 16423 1081 0,'0'0'881'16,"0"0"-705"-16,0 0 103 16,-113 0-66-16,91 8-76 15,-1 2-62-15,-2 4 7 16,-3 4 88-16,-8 4-24 15,-4 4-34-15,-2 6-12 16,1 4 7-16,2 8-23 16,1 4-44-16,5 2 1 15,4 9 2-15,2-1-31 16,6 4 0-16,4 4 2 16,5-4-14-1,6-2 9-15,1 3-3 16,5-5-6-16,0 0 7 0,5-2-7 15,15-2-1-15,5 0 1 16,4-5-6-16,4-3 5 16,5-6 0-16,4-4 1 15,7-6-1-15,7-4 1 16,7-8 0-16,3-4-1 16,5-4-3-16,3-6 4 15,-1-4 0-15,1 0 0 16,-2-10 7-16,-1-8-7 15,-3-4-2-15,-3-8-17 16,-3-6 7-16,-1-4 11 16,-8-6-9-16,-1-3 10 15,-6-5 0-15,-3 2 1 0,-5-6-1 16,-5 0 9-16,-4 0 19 16,-4-5 10-16,-8-1-8 15,-5 2 3-15,-6 0 13 16,-4-4-4-16,-2 4 8 15,0-2-6-15,-20 1-44 16,-3-3 0-16,-5 8 0 16,-3 0 0-16,-3 8 0 15,-2 10 0-15,-1 5 0 16,-3 13 0-16,-5 12 0 0,-20 10-138 16,9 5-489-1,8 13-730-15</inkml:trace>
  <inkml:trace contextRef="#ctx0" brushRef="#br0" timeOffset="-142185.75">4201 16695 1857 0,'0'0'495'15,"0"0"-187"-15,0 0 59 16,0 0-94-16,0 0-122 16,0 0-30-16,0 0-5 15,-17-58-22-15,-3 54-19 16,-5 0-48-16,-9 4-15 0,-3 0 2 16,-3 12-14-16,-3 10 6 15,3 6-5-15,7 3-1 16,6-4 4-16,12 8-4 15,11-7-8-15,4 2 7 16,0-6-4-16,21 2 5 16,6-4 1-16,6-4-1 15,7 0 0-15,5 0 0 0,5 4 0 16,0-4-1-16,0 8 1 16,-2-2-24-16,-7 6-14 15,-12 1 5-15,-10-3 24 16,-14-2 0-16,-5 2 9 15,-15-2 9-15,-23-8 34 16,-16 0 16-16,-10-4 8 16,-7-10-5-16,1-4 0 15,8 0-62-15,15 0 0 16,16-14-38-16,31-4-241 16,0 4-510-16,22-2-678 0</inkml:trace>
  <inkml:trace contextRef="#ctx0" brushRef="#br0" timeOffset="-141685.75">4625 17074 1597 0,'0'0'819'0,"0"0"-499"16,0 0 199-16,0 0-278 16,0 0-89-16,0 0-104 15,0 0-23-15,129-34-7 16,-49 34-9-16,27 0 0 16,-2 0-9-16,4 4-8 0,-2 0-27 15,-20-4-17 1,-3 0-22-16,-14 0-13 0,-24-4 23 15,-17-6 28 1,-22-2 21-16,-7-6 15 0,-11-6 5 16,-20 2-4-16,-7 0 31 15,1-4 19-15,0 8 22 16,10 0 19-16,8 6 25 16,7 6 3-16,10 6-36 15,2 0-54-15,10 0-29 16,21 10 9-16,11 8-9 15,7 4 4-15,2 0-4 0,-4 4-1 16,-12 2 1 0,-10 2-1-16,-16 6 1 0,-9 0 7 15,-9 0-8-15,-22 5 21 16,-10-7-3-16,-3-2-12 16,4-2-6-16,5-10-89 15,10-12-211-15,13-8-400 16,10 0-899-16</inkml:trace>
  <inkml:trace contextRef="#ctx0" brushRef="#br0" timeOffset="-141350.99">6497 16673 2237 0,'0'0'383'16,"0"0"-5"-16,0 0-16 16,0 0-113-16,-141-22-90 15,99 34-17-15,-4 16-34 16,-4 4-30-16,3 8-78 16,7 9 0-16,7-1 0 15,10 2 0-15,17-2 0 0,6 2 0 16,16-2 0-16,24-7 0 15,18-1 0-15,8-8 0 16,10-6 0-16,4-8 0 16,1-12-96-16,19-6-174 15,-21 0-235-15,-13-10-434 0</inkml:trace>
  <inkml:trace contextRef="#ctx0" brushRef="#br0" timeOffset="-140928.95">6887 17012 2347 0,'0'0'653'15,"0"0"-337"-15,0 0 52 16,0 0-176-16,0 0-94 16,164-36-50-16,-32 28-36 15,-6 0-3-15,-9 2-9 16,-24-2-42-16,-28 2-88 0,-5-2-52 15,-9-6-55-15,-24 2 55 16,-25-2 41-16,-2-4 0 16,-31-4 102-16,-10 4 39 15,-3-4 132-15,4 4 21 16,7 0 40-16,6 4 12 16,11 1 1-16,10 8-31 15,6 5-92-15,0 0-83 16,22 0 0-16,12 0 0 15,10 14 0-15,5 4 0 16,1 4 0-16,-4 2 0 16,-8 6 0-16,-12 2 0 15,-15 2 0-15,-11 2 0 0,-8 0 0 16,-24 4 0-16,-5-4 0 16,-1 0 0-16,7-1 0 15,8-11-258-15,13-8-757 0</inkml:trace>
  <inkml:trace contextRef="#ctx0" brushRef="#br0" timeOffset="-140663.36">8560 16459 2549 0,'0'0'564'0,"0"0"-182"15,0 0 136-15,0 0-435 16,0 0-83-16,0 0 0 16,0 0 0-16,0 152 0 15,0-86 0-15,6 1 0 16,1-3 0-16,2-12 0 16,-2-6 0-16,-1-12 0 15,3-10-27-15,1-24-451 16,-4-6-330-16,-2-20-382 0</inkml:trace>
  <inkml:trace contextRef="#ctx0" brushRef="#br0" timeOffset="-140397.53">8495 16401 818 0,'0'0'1760'0,"0"0"-1223"16,0 0-214-16,0 0 13 15,0 0-142-15,0 0-66 16,0 0-128-16,148 44 0 15,-77-16 0-15,4 2 0 16,1 6 0-16,-9 4 0 16,-11 4 0-16,-17 2 0 15,-18-2 0-15,-21 5 0 16,-10 1 0-16,-32-2 0 16,-18-2 0-16,-11-2 0 15,-5-4 0-15,1 0 0 0,6-8 0 16,13-6 0-1,18-8 0-15,34-18 0 0,4 0-266 16,15-8-621-16</inkml:trace>
  <inkml:trace contextRef="#ctx0" brushRef="#br0" timeOffset="-139928.31">9408 16892 2378 0,'0'0'833'0,"0"0"-496"0,0 0-32 16,147-32-149-1,-49 28-69-15,1-4-87 16,5 4 0-16,6 2 0 0,-22-6 0 16,9 0-30-16,-17 2-21 15,-18-6-24-15,-17 2-71 16,-26-4 41-16,-16-2-18 15,-3-3-22-15,-34 1-23 16,-8 0 68-16,-5 0 79 16,1 0 21-16,4 0 123 15,5 0 64-15,14 4 48 16,4 6 16-16,15 4-83 16,4 4-168-16,7 0 0 15,28 0 0-15,12 12 0 16,13 6 0-16,5 2 0 0,0 2 0 15,-5 9 0-15,-12-4 0 16,-14 8 0-16,-18 5 0 16,-16 0 0-16,-7 0 0 15,-31 2 0-15,-9-2 0 16,-2 0 0-16,0-4 0 16,12 3 0-16,10-7-353 15,13-14-810-15</inkml:trace>
  <inkml:trace contextRef="#ctx0" brushRef="#br0" timeOffset="-139661.75">11167 16397 2340 0,'0'0'892'16,"0"0"-354"-16,0 0-212 15,0 0-326-15,0 0 0 16,0 0 0-16,0 0 0 16,-10 120 0-16,8-66 0 15,2 8 0-15,0-4 0 16,0 0 0-16,0 1 0 16,5-11 0-16,4-12 0 15,-2-4 0-15,-1-10 0 16,-2-14-182-16,-1-8-440 15,-3-18-263-15,0-8-999 0</inkml:trace>
  <inkml:trace contextRef="#ctx0" brushRef="#br0" timeOffset="-139419.33">10826 16320 560 0,'0'0'1916'16,"0"0"-1289"-16,0 0-272 15,0 0-28-15,0 0-140 16,0 0-63-16,165-50-124 16,-74 42 0-16,7 0 0 0,2 2 0 15,1-2 0 1,-11-2-39-16,-9 2-98 0,-3-10-155 31,-25 0-354-31,-16 4-932 0</inkml:trace>
  <inkml:trace contextRef="#ctx0" brushRef="#br0" timeOffset="-139294.45">12040 16587 2483 0,'0'0'334'0,"0"0"-334"16,0 0-821-16</inkml:trace>
  <inkml:trace contextRef="#ctx0" brushRef="#br0" timeOffset="-131322.65">17218 16240 186 0,'0'0'1676'0,"0"0"-1186"16,0 0-209-1,0 0 49-15,0 0-77 0,0 0-92 16,-38-36-23-16,38 36-1 16,0-8 32-16,0 2-53 15,0-2-53-15,0-6-6 16,0-2-18-16,2 0-39 15,11 0 0-15,1 2 0 16,4 4 0-16,2 2 0 16,0 4 0-16,0 0 0 15,0 4 0-15,1 0 0 16,-6 8 0-16,1 6 0 16,-3 8 0-16,-5 6 0 15,0 6 0-15,-6 6 0 16,-2 4 0-16,0 2 0 15,0 7 0-15,-18 1 0 16,-3 0 0-16,-8-6 0 0,-2 2 0 16,-7-6 0-16,-1-4 0 15,-3-8 0-15,1-5 0 16,1-5 0-16,5-8 0 16,3-6 0-16,8-8 0 15,3 0 0-15,8-4 0 16,5-18 0-16,6-10 0 15,2-3 0-15,2-7 0 16,17 4-11-16,4 6 2 16,6 2 3-16,0 12 5 15,0 8-2-15,0 10-3 0,-2 0 9 16,0 4-3 0,-4 14 6-16,2 8 0 0,0 2 15 15,2-2-21-15,-1 0 0 0,6-6 0 16,5-4 0-16,5-6 0 15,3-10 0-15,2 0 0 16,-2-10 0-16,-6-12 0 16,-3-8 0-16,-5-6 0 15,-4 0 0-15,-4 0-56 16,-17 6-221-16,-4 6-393 16,-2 12-795-16</inkml:trace>
  <inkml:trace contextRef="#ctx0" brushRef="#br0" timeOffset="-122522.59">4939 7120 1075 0,'0'0'670'0,"0"0"-446"16,0 0 9-16,0 0-60 15,0 0-54-15,0 0-45 16,-7-3-19-16,26 3-4 0,10 5 80 16,15 9-5-1,18 0-17-15,38 4-21 0,45 3-8 16,49 3-40-16,22 0-20 15,0-3-12-15,-17 2-8 16,-30-3 0-16,-16 0-6 16,-34-4-33-16,-34-4-11 15,-32-4 5-15,-19-4 26 16,-8 0 19-16,-4 0 0 16,-6-2 1-16,-9-2 80 15,-5 0 6-15,0 0-3 16,8 0-42-16,0 0-32 15,11 0-10-15,5 0-157 16,-2 4-348-16,-10 0-263 0</inkml:trace>
  <inkml:trace contextRef="#ctx0" brushRef="#br0" timeOffset="-121787.88">5828 8249 1677 0,'0'0'546'0,"0"0"-230"16,0 0-18-16,0 0-65 15,0 0-119-15,0 0-30 16,0 0-17-16,110-62-13 15,-77 62-22-15,-2 0-17 16,2 14 1-16,-4 10-11 16,-4 8-5-16,-8 7 0 15,-9 3-18-15,-8 2-15 16,0 2 1-16,-29-2 11 16,-8-2 21-16,-3-4 0 0,1-4 17 15,8-10 23 1,6-6 1-16,12-8 16 0,5-6-6 15,8-4-8-15,0 0-1 16,0 0 0-16,14 0 5 16,9 0-22-16,10-4-19 15,5-3 3-15,4 0-9 16,1 1 1-16,-1 1-2 16,-7 0 1-16,-4 3-1 15,-4 0 0-15,-8 2-71 16,-4 0-69-16,7 0-89 15,-7 0-247-15,4 0-248 0</inkml:trace>
  <inkml:trace contextRef="#ctx0" brushRef="#br0" timeOffset="-121452.52">6548 8133 2205 0,'0'0'716'15,"0"0"-241"-15,0 0-144 16,0 0-125-16,0 0-112 16,0 0-71-16,0 0-14 15,0-4-3-15,0 34-6 16,-2 12 31-16,-1 10-31 16,1 10 0-16,2 6 0 15,0 7 0-15,0 1 0 16,0 4 0-16,0-1 0 15,0-3 0-15,0-8 0 16,0-6 0-16,0-10 0 0,0-8-21 16,-2-10-24-16,-1-7-53 15,-1-9-64-15,4-18-102 16,0 0-251-16,0-3-203 0</inkml:trace>
  <inkml:trace contextRef="#ctx0" brushRef="#br0" timeOffset="-121186.55">6817 8361 468 0,'0'0'1898'0,"0"0"-1398"16,0 0-123-16,0 0-52 0,0 0-137 15,0 0-122-15,0 0-66 16,7-28 6-16,-4 63 18 15,-3 13-2-15,0 8-16 16,0 8 9-16,0 2-9 16,0-1-6-16,-6-6 0 15,2-4-39-15,2-11-55 16,0-12-121-16,2-18-78 16,0-8-427-16,11-6-252 0</inkml:trace>
  <inkml:trace contextRef="#ctx0" brushRef="#br0" timeOffset="-120889.2">7149 8396 1940 0,'0'0'898'0,"0"0"-532"16,0 0-74-16,0 0-134 16,0 0-128-16,0 0-15 15,0 0-14-15,0 126 7 16,0-78-4-16,0 0-4 15,0-6-1-15,0-3-11 16,0-9 12-16,12-8-1 16,3-10 0-16,5-6 1 15,4-6-7-15,7 0-1 16,1-8 8-16,2-14 6 0,-1-4-4 16,-6-2 34-1,-7 0 10-15,-4-5 35 0,-8 1-9 16,-6-2-19-16,-2 0-7 15,0 2-13-15,-18 2 6 16,-10 0-39-16,-30 6-77 16,6 8-209-16,3 6-443 0</inkml:trace>
  <inkml:trace contextRef="#ctx0" brushRef="#br0" timeOffset="-119425.42">12100 9880 1234 0,'0'0'342'0,"0"0"-141"0,0 0 34 16,0 0-38-16,0 0-64 15,0 0-53-15,0 0 6 16,27 0 9-16,11 3 20 16,13 1 15-16,18 1-8 15,31 1 20-15,41-4-59 16,40 2-20-16,21-2-32 16,-1 0-13-16,-14-2-7 15,-27 0-11-15,-13 0 1 16,-28 0 3-16,-31 0-3 15,-20 0-1-15,-16-7 1 16,8 0 0-16,-2-1 56 0,3 0 27 16,-12-1 6-16,-9 4-12 15,-7 1-50-15,-6 4-14 16,-6 0-13-16,-6 0-1 16,-4 0-97-16,-11 12-89 15,0 2-436 1,-7 0-581-16</inkml:trace>
  <inkml:trace contextRef="#ctx0" brushRef="#br0" timeOffset="-118222.23">10600 10112 717 0,'0'0'698'16,"0"0"-417"-16,0 0-49 15,0 0-47-15,0 0-23 16,0 0-39-16,0 0-10 16,0-14 19-16,0 14-20 15,0 0-21-15,0-2-7 16,0 2-9-16,0-2-13 16,3-2-15-16,3 0-11 15,2-2 10-15,0 0-8 16,3 0 10-16,1 0 2 15,-2 2-18-15,7 0-13 16,-2 2-1-16,7 2-12 0,3 0 6 16,4 0-11-16,0 12 1 15,2 4-2-15,-7 6-3 16,-2 2 1-16,-5 4-10 16,-9 0-6-16,-8 5 9 15,0-4 2-15,-2 3 7 16,-21-3-1-16,-6-1-3 15,-6-2 4-15,-5-2 0 16,-1-2 0-16,4-4 0 16,5-4 1-16,8-4 0 0,9-6 7 15,8-2-7-15,4-2 7 16,3 0 5-16,0 0 8 16,3 0 15-16,17 0-27 15,11 0-8-15,14-8 5 16,15 2-6-16,5-2 0 15,1 2-1-15,-3 0-8 16,-12 2-10-16,-13 0-11 16,-13 0-12-16,-12 4-19 15,-7 0-20-15,-4 0-83 16,-2 0-158-16,0 0-399 16,0 0-571-16</inkml:trace>
  <inkml:trace contextRef="#ctx0" brushRef="#br0" timeOffset="-117894.05">11255 9896 1820 0,'0'0'646'0,"0"0"-316"15,0 0 47-15,0 0-154 16,0 0-86-16,0 0-94 15,0 0-26-15,-13 18 29 16,13 18 26-16,0 14-21 16,0 10-3-16,0 11-15 15,0 6 17-15,0 4-26 16,0 1 0-16,-2-2 9 16,-2-7-26-16,2-5 2 0,-3-9 0 15,3-4-7-15,-1-11-2 16,3-8 0-16,0-12-10 15,0-8-38-15,0-12-84 16,0-4-87-16,3-20-42 16,10-10-459-16,-2-8-340 0</inkml:trace>
  <inkml:trace contextRef="#ctx0" brushRef="#br0" timeOffset="-117261.7">11766 10417 1230 0,'0'0'579'0,"0"0"-363"16,0 0 29-16,0 0-29 16,0 0-36-16,40-110-38 15,-40 88-8-15,0-1 10 16,0 1-24-16,-11 3-18 15,-7-2-28-15,-2 7-15 16,-2 4 17-16,-7 6-32 16,-3 4-20-16,-3 0-24 15,0 17 3-15,-1 9-9 16,5 6 4-16,6 0-2 16,7 0 2-16,7-4-2 15,9-4 3-15,2-6-8 0,2-6-21 16,19-6 18-16,4-4 1 15,7-2 11-15,1 0 2 16,3-6-1-16,-2-8 4 16,-3 2-3-16,-4 0-1 15,-6 4 35-15,-5 2-6 16,-3 4 1-16,-3 2 10 16,-4 0-20-16,1 0 4 15,2 16-1-15,-3 6-7 0,1 6-1 16,-2 6-16-16,-3 4 2 15,-2 7-1-15,0 0 0 16,0 5 1-16,0 0 4 16,-2 1-5-16,-3-3 12 0,1-4-12 15,4-6 0 1,0-6 15-16,0-8-14 0,0-5 14 16,0-9-14-16,0-6 5 15,0-3 2-15,0-1-9 16,0 0-20-16,0 0-67 15,2-15-111-15,0 0-310 16,-2-3-660-16</inkml:trace>
  <inkml:trace contextRef="#ctx0" brushRef="#br0" timeOffset="-115586.03">21211 8332 1053 0,'0'0'249'0,"0"0"-59"16,0 0 44-16,0 0-83 16,0 0-10-16,0 0 10 15,0 0 38-15,-16-17-6 16,16 16-24-16,0-2-22 15,0 2-59-15,10-3-11 16,18-2-19-16,21-1-6 16,40-1 22-16,58 1-16 15,67-4-16-15,40 1-14 16,16 2-12-16,-8 2 13 0,-32 2 4 16,-23-2-14-16,-44 2 7 15,-50-2 5-15,-41 0 60 16,-28 0 34-16,-4 0 23 15,-9 2-16-15,-8 0-26 16,-11 0-26-16,-10 4-16 16,0 0-46-16,2 0-8 15,3 0-6-15,6 0-96 16,7 10-89-16,9 7-164 16,-2-6-399-16,-4 0-385 0</inkml:trace>
  <inkml:trace contextRef="#ctx0" brushRef="#br0" timeOffset="-115251.46">24268 8231 2032 0,'0'0'618'16,"0"0"-232"-16,0 0-15 16,0 0-119-16,0 0-131 15,0 0-73-15,0 0 42 16,-19 123-7-16,9-49-58 16,-1 10 8-16,1 6 4 15,6-2-37-15,0-2 0 16,4-9 0-16,0-13 0 0,0-12 0 15,0-10 0-15,0-14-69 16,4-10-108-16,6-18-183 16,-2 0-338-16,1-19-476 0</inkml:trace>
  <inkml:trace contextRef="#ctx0" brushRef="#br0" timeOffset="-114891.64">24611 8532 2345 0,'0'0'740'0,"0"0"-406"0,0 0-59 16,0 0-167-16,0 0-80 15,0 0-8-15,0 0-13 16,-15 136 2-16,5-83 0 16,3-1-9-16,5-6 1 15,2-6 0-15,0-6 0 16,2-12-1-16,17-6 0 15,2-8-9-15,8-8 0 16,5 0 9-16,2-18 0 16,-3-10 10-16,1-12 20 15,-10-8 27-15,-2-8-3 16,-10-4 31-16,-8 2-85 16,-4 5 0-16,-2 13 0 15,-25 10 0-15,-16 12 0 16,-10 12 0-16,-9 6-65 0,-16 12-209 15,15 12-368-15,17-4-460 16</inkml:trace>
  <inkml:trace contextRef="#ctx0" brushRef="#br0" timeOffset="-114532.29">25105 7957 1805 0,'0'0'600'0,"0"0"-230"0,0 0 95 16,0 0-322-16,0 0-54 16,0 0 52-16,0 0 3 15,-4 126-26-15,-5-60-26 16,3 24-22-16,0 29-34 15,2 27-13-15,0 4-23 16,2-25 0-16,-3-29 0 16,3-36 0-16,0-6 0 15,-2 8 0-15,-2 2 0 16,2 3 0-16,2-13 0 0,2-12 0 16,0-12 0-1,0-12 0-15,0-8 0 0,0-6 0 16,0-4-3-16,0 0-78 15,0-24-150-15,0-2-266 16,0-2-338-16</inkml:trace>
  <inkml:trace contextRef="#ctx0" brushRef="#br0" timeOffset="-114217.98">25513 8338 2096 0,'0'0'767'0,"0"0"-230"15,0 0-161-15,0 0-161 16,0 0-121-16,0 0-83 16,0 0-11-16,0 60 0 15,0-12 0-15,0 6 0 16,0 4 0-16,0 4 0 15,0-1 0-15,0-3 0 16,-5-6 0-16,1-8 0 16,-2-6 0-16,3-10-3 15,1-8-204-15,2-14-176 16,2-6-366-16,9 0-149 0</inkml:trace>
  <inkml:trace contextRef="#ctx0" brushRef="#br0" timeOffset="-113858.41">25863 8498 2232 0,'0'0'677'15,"0"0"-168"-15,0 0-228 16,0 0-158-16,0 0-87 16,0 0 7-16,0 0 5 15,0 140-25-15,0-89-17 16,0-4 6-16,0-7-12 0,2-5 1 15,16-11 12 1,2-6-12-16,5-8 11 0,4-6-4 16,2-4-7-1,-2 0 14-15,-2-6-14 0,-4-14 27 16,-2-2-2-16,-5-4-26 16,-5-6 0-1,-5 0 0-15,-4-2 0 0,-2-1 0 16,0 3 0-16,-2 2 0 15,-11 2 0-15,-5 4 0 16,-7 2 0-16,-2 4 0 16,-15-4-45-16,5 4-477 15,6 2-894-15</inkml:trace>
  <inkml:trace contextRef="#ctx0" brushRef="#br0" timeOffset="-111259.46">27436 6035 1099 0,'0'0'851'0,"0"0"-622"0,0 0 91 15,0 0-34-15,0 0-164 16,0 0-65-16,23-24 81 16,-8 24 12-16,7 0-34 15,5-1-11-15,9 1-12 16,8 0-40-16,12-3-14 16,4 3-26-16,2-1-2 15,-2-2-11-15,-8 2-1 16,-14-4 1-16,-11 3 0 0,-12 2-1 15,-11 0-18 1,-4 0-140-16,0-2-199 0,-13 2-288 16,-5-4-300-16</inkml:trace>
  <inkml:trace contextRef="#ctx0" brushRef="#br0" timeOffset="-111024.58">27848 5861 1510 0,'0'0'548'16,"0"0"-247"-16,0 0 159 15,0 0-208-15,0 0-46 16,0 0-67-16,0 0 27 16,-7-62-13-16,3 62-64 15,0 0-65-15,2 8-24 16,-6 18-9-16,4 12 9 16,2 10 1-16,2 12 14 0,0 4-15 15,0 5 1 1,2-3-1-16,10-4-10 0,-2-4-99 15,-1-2-190-15,-1-15-309 16,-8-14-260-16</inkml:trace>
  <inkml:trace contextRef="#ctx0" brushRef="#br0" timeOffset="-110321.46">28664 5841 1982 0,'0'0'513'16,"0"0"-223"-16,0 0 68 16,0 0-187-16,0 0-68 15,0 0-22-15,0 0-8 16,-27-18-34-16,2 26-31 15,-2 0-8-15,1-2 9 16,4-4-8-16,6-2-1 16,7 0 16-16,5 0-1 15,4-14 21-15,0-2 18 16,0-2-4-16,6 0-7 16,7 4-1-16,3 0-1 15,4 4-16-15,0 4-17 0,5 4 5 16,0 2-13-16,2 0 0 15,-2 6 6-15,4 12-6 16,-4 8-1 0,-4 6 1-16,-6 8-9 0,-4 4 9 15,-8 4-9-15,-3 5 9 16,-3-1-2-16,-17 2-2 16,-9-2 4-16,-6 0 0 15,-5-4-7-15,-5-2 7 16,-2-7 0-16,2-7 0 15,5-9 2-15,9-9-2 0,11-10 0 16,9-4 0 0,7-8 2-16,4-20 20 0,0-8-20 15,15-6-2-15,12 2 0 16,2 4 1-16,0 10 6 16,2 8 0-16,-2 12-7 15,-2 6 8-15,2 0-8 16,-2 22 0-16,2 6 11 15,0 4-11-15,2 2 1 16,2-1 0-16,5-6 0 16,2-4 8-16,3-9-8 15,-1-10 0-15,0-4 12 0,-4 0-13 16,-2-10 0 0,-5-12-24-16,-4-17-201 0,-8 7-314 15,-5 2-658-15</inkml:trace>
  <inkml:trace contextRef="#ctx0" brushRef="#br0" timeOffset="-87365.07">7170 3541 1425 0,'0'0'173'0,"0"0"-134"16,0 0-22-16,0 0-16 15,0 0 6-15,0 0 3 16,33-38-9-16,-33 38 4 16,-16 0-5-16,-59 26-1 15,1-2-63-15,-8-2-655 0</inkml:trace>
  <inkml:trace contextRef="#ctx0" brushRef="#br0" timeOffset="-87021.07">6067 4987 1976 0,'0'0'314'0,"0"0"-234"16,0 0-59-16,0 0 4 16,0 0-10-16,0 0-15 15,0 0-7-15,0-2-51 16,2 2 9-16,2 0-65 15,2 0-15-15,2 4-128 16,-6-2-566-16</inkml:trace>
  <inkml:trace contextRef="#ctx0" brushRef="#br0" timeOffset="-86630.51">9852 9418 842 0,'0'0'54'16,"0"0"-54"-16,0 0-33 15,0 0-11-15,0 0-48 16,0 0 92-16,0 0 59 16,0-37-43-16,0 48-16 15,0 1-45-15</inkml:trace>
  <inkml:trace contextRef="#ctx0" brushRef="#br0" timeOffset="-86457.43">9946 9669 1538 0,'0'0'520'0,"0"0"-424"16,0 0 72-16,0 0 25 15,0 0-139-15,0 0-54 16,0 0-344-16,13-82-994 0</inkml:trace>
  <inkml:trace contextRef="#ctx0" brushRef="#br0" timeOffset="-84958.24">16755 8408 669 0,'0'0'77'0,"0"0"-77"0,0 0-73 15,111-188 37-15,-35 93-4 16,2-7-377-16</inkml:trace>
  <inkml:trace contextRef="#ctx0" brushRef="#br0" timeOffset="-84520.27">19917 2328 841 0,'0'0'150'0,"0"0"-67"16,0 0-46-16,0 0-25 15,0 0-12-15,0 0-3 16,0 0-192-16,-23-12-572 0</inkml:trace>
  <inkml:trace contextRef="#ctx0" brushRef="#br0" timeOffset="-78898.03">5873 9158 1209 0,'0'0'269'0,"0"0"8"16,0 0-30-16,0 0-22 15,0 0-20-15,0 0-70 16,-54-16 14-16,54 16-7 15,0 0-50-15,0-2-14 16,0 2-23-16,18 0-20 16,16 0-10-16,19 0-10 15,21 2 0-15,32 6-15 16,0-2 9-16,2 0-15 0,-6-2 6 16,-30-2-63-1,-5 2-95-15,-25-2 5 0,-17 0 71 16,-15 0 38-16,-6-2-26 15,-4 0-6-15,-14 0-289 16,-9 0-380-16</inkml:trace>
  <inkml:trace contextRef="#ctx0" brushRef="#br0" timeOffset="-78694.83">5792 9386 1111 0,'0'0'940'0,"0"0"-728"0,0 0 82 15,0 0-66-15,0 0-85 16,0 0-74-16,0 0-55 16,161 0-1-16,-81-1-13 15,7-2-9-15,3-1-4 16,-4 2-164-16,5 2-6 16,-21 0-147-16,-28 0-262 0</inkml:trace>
  <inkml:trace contextRef="#ctx0" brushRef="#br0" timeOffset="-77756.16">11070 10854 1463 0,'0'0'299'0,"0"0"-88"0,0 0 62 15,0 0-17 1,0 0-90-16,0 0-86 0,0 0-20 16,-15-12-3-16,40 12-13 15,10 0 21-15,19 0-26 16,13 0-23-16,8 2 5 15,8 4-21-15,-3 2-9 16,-9-2-155-16,-15 0-153 16,-18-2-263-16,-25-2-33 0</inkml:trace>
  <inkml:trace contextRef="#ctx0" brushRef="#br0" timeOffset="-77490.24">11115 10926 1510 0,'0'0'386'16,"0"0"-198"-16,0 0 100 16,0 0-55-16,0 0-102 15,0 0-64-15,0 0-34 16,56 20 11-16,-12-12-6 16,8 0-38-16,0-3-1 15,-4-4-1-15,-10-1 2 16,-9 0 0-16,-13 0 8 15,-8 0 5-15,-5 0 47 16,-3 0-34-16,0 0-26 16,10 0-222-16,2 0-441 15,1 0-722-15</inkml:trace>
  <inkml:trace contextRef="#ctx0" brushRef="#br0" timeOffset="-77389.38">11623 11103 1846 0,'0'0'347'0,"0"0"-347"16,0 0-171-16</inkml:trace>
  <inkml:trace contextRef="#ctx0" brushRef="#br0" timeOffset="-76686.33">5897 9280 1126 0,'0'0'265'16,"0"0"-55"-16,0 0-8 0,0 0-110 16,0 0-50-16,0 0-42 15,0 0-168-15</inkml:trace>
  <inkml:trace contextRef="#ctx0" brushRef="#br0" timeOffset="-38023.53">20897 2635 1380 0,'0'0'244'15,"0"0"-169"-15,0 0 19 16,0 0 82-16,0 0-25 16,162 72-65-16,-93-38 59 15,14 4-9-15,26 10-26 16,34 14-23-16,39 15-26 15,23 3-23-15,0-2-21 16,-14-6-17-16,-19-10 6 16,-14-6-6-16,-10-3-18 15,-30-13 18-15,-29-10-18 16,-24-10 17-16,-17-2-5 0,2 0 6 16,-8 0 18-16,-2-2 15 15,-14-4 21-15,-10-2-10 16,-3 0-35-16,-1 0-9 15,1 4-55-15,-4-2-219 16,-2-6-412-16</inkml:trace>
  <inkml:trace contextRef="#ctx0" brushRef="#br0" timeOffset="-37388.89">21444 1353 1910 0,'0'0'514'0,"0"0"-313"16,0 0-86-16,0 0-81 16,0 0-33-16,116-2-1 15,-84 24-1-15,-6 6-10 16,-7 6-2-16,-11 1-14 16,-8 3-6-16,0-2 20 15,-29 0-10-15,-13-2 13 16,-9-6 8-16,-5-2-1 0,6-8-3 15,11-4 12 1,12-8 5-16,14-2 59 0,11-4 28 16,2 0 19-16,8 0 11 15,21 0-42-15,13 0-31 16,10 0-35-16,8 0-19 31,2 0 5-31,3 2-6 0,-7 12 0 16,-6 2-8-16,-13 4-49 15,-10 1-115-15,-11-2-55 16,-11 3-111-16,-5-4-225 16,-2-7-484-16</inkml:trace>
  <inkml:trace contextRef="#ctx0" brushRef="#br0" timeOffset="-37092.04">22126 1229 1795 0,'0'0'647'16,"0"0"-327"-16,0 0-16 15,0 0-80-15,0 0-111 16,0 0-86-16,0 0-27 16,-19 8 15-16,10 30 7 15,-3 10 5-15,4 9 5 16,-1 4 2-16,1 10 8 0,4 1-33 15,2 2-7-15,2 2 5 16,0-1-7-16,0-7-14 16,0-10-110-16,0-10-53 15,0-16-178-15,6-14-222 16,6-14-267-16</inkml:trace>
  <inkml:trace contextRef="#ctx0" brushRef="#br0" timeOffset="-36826.36">22441 1377 2123 0,'0'0'639'16,"0"0"-183"-16,0 0-222 16,0 0-71-16,0 0-112 15,0 0-3-15,0 0-3 16,40 85-28-16,-38-37 7 15,-2 8 0-15,0 4-17 16,0 4 4-16,-13 1-11 16,1-6 0-16,1-6-42 15,3-9-110-15,8-10-118 16,0-26-296-16,17-8-214 16,8-2-754-16</inkml:trace>
  <inkml:trace contextRef="#ctx0" brushRef="#br0" timeOffset="-36451.5">22844 1463 1793 0,'0'0'774'0,"0"0"-320"0,0 0-184 16,0 0-112-16,0 0-87 16,0 0-25-16,0 0 20 15,0 76-31-15,0-29-26 16,0 1-8-16,0 2 6 15,4-1-7-15,3-8 0 16,7-6-9-16,3-10-40 16,8-8 2-16,6-12 2 0,4-5 17 15,3 0 16 1,1-22 12-16,-6-7 6 0,-4-7 3 16,-9 0 13-16,-9-3 62 15,-6 3 8-15,-5 0-11 16,0 2-32-16,-12 2-25 15,-5 4 0-15,-10 2-14 16,-2 2-9-16,-7 5-2 16,-1 5-37-16,-2 4-73 15,6 5-59-15,11 5-98 16,8 0-352-16,14 0-529 0</inkml:trace>
  <inkml:trace contextRef="#ctx0" brushRef="#br0" timeOffset="-36326.5">23744 1833 123 0,'0'0'2371'16,"0"0"-2346"-16,0 0-25 0</inkml:trace>
  <inkml:trace contextRef="#ctx0" brushRef="#br0" timeOffset="-4718.97">13600 966 879 0,'0'0'220'15,"0"0"-89"-15,0 0-60 16,0 0-11-16,0 0-30 15,0 0-17-15,-39-6 63 16,33 6-11-16,-1 0-23 16,-1 0 24-16,0 0 13 15,4 0 14-15,2 0-17 16,2 0-16-16,0 0 22 0,0 0-14 16,0 0-39-1,0 0-4-15,0-2-23 0,0 2 16 16,0 0-17-16,0-2 1 15,0 0 9-15,0 2-10 16,0 0 18-16,0 0 8 16,0 0-13-16,0 0 6 15,0 0 17-15,0 0 22 16,0 0-3-16,0 0-17 16,0 0-11-16,0 0-7 15,0 0-15-15,0 0 6 16,0 0-11-16,0 0 0 0,0 0-1 15,4 0-6-15,6 0-1 16,5 0 6-16,5 0 1 16,9 0 6-16,5 0-6 15,8 0 1-15,7 0 1 16,11 2-2-16,11 2-6 16,29 2 6-16,29 2 0 15,35-4 1-15,14 1 0 16,7-5 7-16,-5 0-8 15,-4 0 0-15,0 0 0 16,-9 0 1-16,-31-3 11 16,-38 3 13-16,-31 0-11 15,-18 0 5-15,-7 0-9 0,-2 3-9 16,-7 4-1 0,-10 1 41-16,-5-1-6 0,-5-2-6 15,3 1-16-15,2-3 5 16,2-2-1-16,0 2-17 15,0-3 0-15,-6 0 0 16,-4 0 1-16,-5 0 22 16,-5 0 1-16,0 0-4 15,0 0-20-15,0 0-30 16,0 0-92-16,0 0-348 0</inkml:trace>
  <inkml:trace contextRef="#ctx0" brushRef="#br0" timeOffset="-4124.18">16251 497 1520 0,'0'0'582'16,"0"0"-280"-16,0 0-36 15,0 0-38-15,0 0 3 16,0 0-71-16,0 0-18 16,-31-52-52-16,42 40-69 15,12 2-9-15,6 0-12 16,8 4-13-16,5 6 7 16,1 0-6-16,-7 14-12 15,-10 18-13-15,-15 8-71 16,-11 10 21-16,-6 2 6 15,-32 1 24-15,-9-6 57 0,-9-4 0 16,5-11 15-16,6-8 81 16,14-10 7-16,14-8-8 15,12-4 1-15,5-2-23 16,9 0-4-16,24-4-60 16,7-8-7-16,10 0 1 15,0 2-3-15,0 2-1 16,-8 2-11-16,-7 2-9 15,-8 2 12-15,-9 2-39 16,-9 0-33-16,-7 0-12 16,0 0-99-16,0 0-101 15,6 0-82-15,0 0-85 16,1 0-68-16</inkml:trace>
  <inkml:trace contextRef="#ctx0" brushRef="#br0" timeOffset="-3795.96">16736 415 1433 0,'0'0'584'0,"0"0"-259"16,0 0-59-16,0 0-6 15,0 0-39-15,0 0-28 16,0 0-96-16,-13-105-11 16,13 104 16-16,0 1-65 15,0 0-23-15,0 0-14 16,0 19 0-16,0 9 28 15,5 12-13-15,3 11 0 16,4 7 12-16,-1 6-25 16,-3 2 14-16,2 5-16 0,-3-3 1 15,-3-4-4-15,-2-2 3 16,0-6-9-16,-2-7-2 16,0-12-50-16,2-6-16 15,1-12-52-15,4-8-109 16,8-11-100-16,1-16-181 15,-1-8-184-15</inkml:trace>
  <inkml:trace contextRef="#ctx0" brushRef="#br0" timeOffset="-3459.79">17133 409 1748 0,'0'0'681'0,"0"0"-187"16,0 0-210-16,0 0-100 15,0 0 8-15,0 0-109 16,0 0-71-16,-11-42-12 16,11 68 0-16,0 6-5 15,0 8 5-15,-4 4 0 16,-5 2-1-16,-5-4 4 16,1-2-3-16,2-4 0 15,2-10 1-15,3-5-2 16,6-10-2-16,0-7-17 15,0-4-5-15,0 0-14 16,19 0 39-16,8 0 0 0,11-5-4 16,4-4-14-16,8 1-48 15,-4 3-14-15,-4-1-35 16,-11 2-148-16,-6 1-44 16,-21-2-173-16,-4 0 85 15,0 1-257-15</inkml:trace>
  <inkml:trace contextRef="#ctx0" brushRef="#br0" timeOffset="-3194.05">17332 545 1119 0,'0'0'525'0,"0"0"-161"15,0 0-24-15,0 0-7 16,0 0 18-16,0 0-101 0,0 0-73 16,0-94-23-1,0 94-82-15,0 0-40 0,0 0-32 16,0 6-23-16,0 14 23 15,0 6 0-15,0 10 6 16,0 6 14-16,0 7-20 16,2-2 0-16,2 4 7 15,1-1-6-15,1 0-2 16,2-4-62-16,2 10-169 16,-1-12-391-16,-3-8-308 0</inkml:trace>
  <inkml:trace contextRef="#ctx0" brushRef="#br0" timeOffset="4478.84">6022 2360 26 0,'0'0'757'0,"0"0"-476"15,0 0-81-15,0 0 37 16,-136-44-63-16,105 34-7 16,-5 0 10-16,3 2 36 0,-3 0-29 15,3-1-15-15,2 2-9 16,0-1 2-16,2 0-3 15,4 2-54-15,0-1-12 16,7 3-29-16,3 3-39 16,4-1-7-16,4 2-18 15,7 0 0-15,0 0 0 16,5 0-31-16,28 6 28 16,18 6 3-16,38 2 9 15,54-8 7-15,71-6-8 0,46 0 4 16,28-17-3-1,17-6-8-15,-9-5 4 0,12-3 4 16,-1-1-1-16,-14 2 13 16,-27 2-8-16,-35 0-1 15,-44 2 8-15,-50 6-10 16,-48 4 31-16,-33 6 17 16,-24 2 8-16,-8 2 11 15,-4 2-40-15,-6 2-22 16,-10 2-15-16,-4 0-63 15,0 0-172-15,-2 6-407 16,-14 2-315-16</inkml:trace>
  <inkml:trace contextRef="#ctx0" brushRef="#br0" timeOffset="5001.61">5605 435 1971 0,'0'0'469'15,"0"0"-249"-15,0 0 65 16,0 0-50-16,0 0-100 0,0 0-80 16,0 0-54-1,-2 58 29-15,9 4 30 0,-3 14 6 16,-4 5-11-16,0-3-35 15,0-4-20-15,2-10 0 16,0-9-33-16,6-12-115 16,5-17-177-16,-3-9-255 15,2-17-201-15</inkml:trace>
  <inkml:trace contextRef="#ctx0" brushRef="#br0" timeOffset="5345.34">5834 708 1726 0,'0'0'684'0,"0"0"-504"16,0 0-62-16,0 0-14 15,0 0 10-15,0 0-27 16,10 104-41-16,-1-64-18 0,1 0-22 16,4-4-5-16,4-6 8 15,2-8-7-15,5-8 5 16,2-10 16-16,4-4-4 15,-2-2 14-15,0-20-16 16,-8-8 28-16,-2-4 61 16,-13-6 6-16,-6-2-1 15,0 2-10-15,-15 1-17 16,-12 6-17-16,-6 2-31 16,-8 9-21-16,-3 8-15 15,-1 10-1-15,5 4-11 16,4 0-66-16,14 13-107 0,22 5-141 15,2-4-379 1,27-6-263-16</inkml:trace>
  <inkml:trace contextRef="#ctx0" brushRef="#br0" timeOffset="5642.56">6322 377 2080 0,'0'0'648'0,"0"0"-265"16,0 0-96-16,0 0-123 16,0 0-79-16,0 0-67 15,0 0-16-15,8 62 8 0,7-4 1 16,1 10 14 0,-3 11 25-16,-4 5-31 0,0 2 14 15,-2 0-18-15,-1 0-14 16,3-6 6-16,0-3-7 15,0-7 0-15,0-10-51 16,-3-8-102-16,-2-10-32 16,0-11-137-16,-4-24-245 15,0-7-31-15,0 0-626 0</inkml:trace>
  <inkml:trace contextRef="#ctx0" brushRef="#br0" timeOffset="5877.03">6735 645 2277 0,'0'0'629'0,"0"0"-313"16,0 0-135-16,0 0-132 16,0 0-25-16,0 0-18 15,0 0-5-15,31 119 20 16,-22-63-21-16,-5 4 0 15,-4 0 6-15,0-2 0 16,0-1-12-16,0-7-29 16,0-12-83-16,7-14-179 0,7-12-355 15,1-12-92-15</inkml:trace>
  <inkml:trace contextRef="#ctx0" brushRef="#br0" timeOffset="6236.57">7158 730 1722 0,'0'0'836'16,"0"0"-519"-16,0 0-101 15,0 0-120-15,0 0-12 16,0 0-37-16,-4 124-15 16,6-78-23-16,14 0-9 15,-1-2 2-15,5-6-2 16,5-6 0-16,2-9 7 15,6-11-6-15,3-11 29 0,-1-1-2 16,1-9-19-16,-5-15 15 16,-6-9-22-16,-9-3 34 15,-12-4 66-15,-4-4 1 16,-2-2-8-16,-21 2-46 16,-8 0-20-16,-9 3-8 15,-5 8-21-15,-1 7-2 16,1 8 1-16,5 8-27 15,9 10-134-15,13 0-185 16,9 11-538-16,9 3-1334 0</inkml:trace>
  <inkml:trace contextRef="#ctx0" brushRef="#br0" timeOffset="6377.4">7889 850 2278 0,'0'0'487'16,"0"0"-487"-16,0 0-731 0</inkml:trace>
  <inkml:trace contextRef="#ctx0" brushRef="#br0" timeOffset="22069.41">6428 8376 413 0,'0'0'307'16,"0"0"-122"-16,0 0 51 16,0 0-93-16,0 0-62 15,0 0 2-15,-56-26-51 0,49 22-25 16,0 1 5-16,-6 0-12 16,-2 1 0-16,-10 2-1 15,-20 0-56-15,3 0-60 16,2 2-294-16</inkml:trace>
  <inkml:trace contextRef="#ctx0" brushRef="#br0" timeOffset="22546.53">5503 8470 1575 0,'0'0'320'0,"0"0"-116"15,0 0 152-15,0 0-75 16,0 0-103-16,0 0-49 15,0 0-52-15,-22 0-5 16,32 0-19-16,9 0-14 16,12 0 61-16,17 8 14 0,37 2-39 15,52 0-5 1,65 2-16-16,36 0-12 16,18-4-21-16,-8 2-13 0,-37-4-8 15,-21 0-5-15,-47-2-14 16,-48-4 10-16,-41 0-5 15,-29 0 14-15,-10 0 8 16,-6 0 14-16,-6 0 137 16,-3 2 27-16,0 0-186 15,0-2 0-15,0 2 0 16,0-2-26-16,0 6-185 16,0-2-328-1,-8 2-574-15</inkml:trace>
  <inkml:trace contextRef="#ctx0" brushRef="#br0" timeOffset="23405.71">6098 9517 1438 0,'0'0'307'0,"0"0"-78"0,0 0 78 15,0 0-46-15,0 0-72 16,0 0-47-16,0 0-6 16,18-46-43-16,-18 36-33 15,-14-2-18-15,-5 2 1 16,-6 2 17-16,-8 5-32 15,-6 3-28-15,-1 0 1 16,0 11-1-16,3 8-1 16,5 6-10-16,10 0 6 15,8 2-1-15,10 1 8 0,4-2-2 16,2 0 7 0,20 0-6-16,7-4 0 0,3-2 0 15,3 0-1-15,-2 2 1 16,1 0 0-16,-7 2-1 15,-3 2 6-15,-5 1-6 16,-11 0-2-16,-6 0-6 16,-2-4-1-16,-8 2 9 15,-19-5 0-15,-4-2 1 16,-5-4 17-16,3-4-17 16,4-8 9-16,4-2-1 15,7-2 11-15,5-18 10 16,9-8-3-16,4-6 22 15,0-4-15-15,17-2-33 16,14-3-1-16,12 3 0 0,8 0-9 16,7 2 0-16,2 4-41 15,-2 0 10-15,-4 4-5 16,-12-2-55-16,0-11-109 16,-13 12-125-16,-11 0-439 0</inkml:trace>
  <inkml:trace contextRef="#ctx0" brushRef="#br0" timeOffset="23778.06">6523 9224 1672 0,'0'0'968'0,"0"0"-633"15,0 0-45-15,0 0-101 16,0 0-90-16,0 0-98 15,0 0-1-15,-2-10 0 16,2 34 0-16,0 16 81 16,0 14-29-16,0 13 5 15,0 10 24-15,-2 10-57 16,-2 3 5-16,-1 2-23 16,-2-1-5-16,1-1 13 15,1-6-14-15,1-6 0 16,2-8-1-16,0-11 8 0,2-11-7 15,-3-14 0-15,3-10 0 16,0-12-3-16,0-8 3 16,0-4-39-16,0-28-66 15,0-10-196-15,0-9-754 0</inkml:trace>
  <inkml:trace contextRef="#ctx0" brushRef="#br0" timeOffset="24035.23">6819 9489 2076 0,'0'0'673'0,"0"0"-304"16,0 0-63-16,0 0-137 16,0 0-113-16,0 0-56 15,0 0 39-15,5 74 1 16,0-24-7-16,-1 8-21 15,0 2-4-15,-1 2-10 16,-1-1 2-16,-2-3 0 16,0-8-7-16,0-8-17 0,0-8-83 15,0-10-118 1,4-24-234-16,4 0-240 0,-2-12-693 0</inkml:trace>
  <inkml:trace contextRef="#ctx0" brushRef="#br0" timeOffset="24378.95">7176 9625 1847 0,'0'0'727'16,"0"0"-463"-16,0 0-62 16,0 0-123-16,0 0-20 15,0 0-53-15,36 124 7 16,-25-77-5-16,-2-3-7 15,2-1-2-15,3-7 1 0,1-7 0 16,3-7 5-16,4-10 1 16,0-8-6-16,3-4 10 15,2 0-4-15,0-20 13 16,-1-6-18-16,-2-8 13 16,-3-4 22-16,-8-6 15 15,-2-2 7-15,-6-1 1 16,-5 5-14-16,0 8 12 15,0 10 19-15,-19 8-11 16,-4 10-62-16,-9 6-3 0,-4 0-129 16,-15 24-105-1,8 2-341-15,12-2-456 0</inkml:trace>
  <inkml:trace contextRef="#ctx0" brushRef="#br0" timeOffset="24542.29">7744 9811 2133 0,'0'0'315'0,"0"0"-315"16,0 0-683-16</inkml:trace>
  <inkml:trace contextRef="#ctx0" brushRef="#br0" timeOffset="26838.85">10505 10164 929 0,'0'0'773'0,"0"0"-546"16,0 0 40-16,0 0 13 15,0 0-74-15,0 0-48 0,0 0-54 16,-107 0 8-16,107 0 10 15,0 0-11-15,0 0-2 16,0 0 35-16,0 0-21 16,0 0-21-16,2 0-23 15,20 0-22-15,17 3-13 16,36 1-20-16,54 0-8 16,60-1-1-16,33 0 0 15,9-3 2-15,-13 0-9 16,-29 0-7-16,-17 0 9 0,-38 0-10 15,-41 0-9 1,-35 0 0-16,-24-3 6 0,-10 1 3 16,-10 2 0-16,-3-1 9 15,-11 1 46-15,0 0-55 16,0 0 0-16,0 0 0 16,0 0 0-16,2 0 0 15,0 0 0-15,-2 0-23 16,9 0-184-16,1 0-363 15,-2 0-542-15</inkml:trace>
  <inkml:trace contextRef="#ctx0" brushRef="#br0" timeOffset="28413.6">12736 10732 955 0,'0'0'368'0,"0"0"-94"16,0 0-64-16,0 0 0 15,0 0-9-15,0 0-34 16,0 0-30-16,2-6 0 16,-2 6-6-16,0-2-35 15,0 2 4-15,0-2-6 16,0-4-33-16,0-2-19 0,0-2-33 16,-6-2 9-16,-9-2-7 15,-5 2-5-15,-2 0 15 16,-7 4 4-16,-2 4 14 15,-5 4-11-15,-2 0-26 16,5 15 10-16,4 6-11 16,6 5-1-16,10-2 0 15,9 2-5-15,4-2 5 0,0-2-1 16,17-2 2 0,10-2 11-16,4-2-3 0,6-4-8 15,2 0 12-15,-1 1-13 16,0-2-4-16,-3 1 2 15,-4 2 4-15,-6 3 2 16,-2 1-4-16,-10 4-5 16,-6 2 4-16,-7 2-7 15,0 0-2-15,-14-4 9 16,-13 0 2-16,-4-6 7 16,-2-2-8-16,-1-8 8 15,3-6 23 1,7 0-8-16,6-4 1 0,7-16 3 0,8-4-11 15,3-8 3-15,12-6-19 16,17-4-12-16,11-1-16 16,8-1-35-16,6 4-6 15,4 4-51 1,0 2-133-16,7-6-250 0,-14 8-4 16,-15 4-157-16</inkml:trace>
  <inkml:trace contextRef="#ctx0" brushRef="#br0" timeOffset="28702.3">13071 10546 595 0,'0'0'1179'0,"0"0"-627"16,0 0-73-16,0 0-125 15,0 0-101-15,0 0-101 16,0 0-52-16,-6-13-35 16,4 35-25-1,-1 10 41-15,1 10-30 16,0 11-30-16,0 7 14 0,0 4-19 15,0 6 14-15,-1 4-9 16,1 1-6-16,2-1 3 16,0-2-17-16,0-4 0 15,0-4 4-15,0-6-4 16,0-7-2-16,0-9-4 16,5-10-18-16,-3-12-47 15,0-8-106-15,2-8-98 16,5-14-80-16,0-16-263 15,-2-8-583-15</inkml:trace>
  <inkml:trace contextRef="#ctx0" brushRef="#br0" timeOffset="29406.02">13669 10694 1662 0,'0'0'532'0,"0"0"-301"0,0 0-48 15,0 0-64 1,0 0-62-16,0 0 1 0,0 0 2 15,0-68 72-15,-4 60 14 16,-13 1-45-16,-2 1-25 16,-6 2-13-16,-4 3-44 15,-2 1 8-15,-7 0-13 16,0 18-1-16,0 8 8 16,5 4-12-16,6 6 8 15,10 0 2-15,9-2-18 16,8-4 17-16,0-4-18 15,16-8 1-15,11-6 18 16,7-8-18-16,3-4-2 16,1 0-5-16,1-18-9 0,-6-4 15 15,-7-2 0-15,-4 0 0 16,-8 0 54-16,-5 4 0 16,-3 4 9-16,-4 4 27 15,-2 4-22-15,0 4-4 16,0 2-14-16,0 2-13 15,0 0 2-15,0 0-39 16,0 0 0-16,0 16-12 16,0 6 12-16,0 6 12 15,0 6-12-15,-4 6 0 16,-2 4 0-16,-1 4 0 16,-2 4 0-16,-4 3 0 15,2 1 0-15,-3 0 0 0,5-4 0 16,1-4 0-16,2-6 0 15,4-10 0-15,2-6 0 16,0-9 0-16,0-9 0 16,0-4 0-16,0-2 0 15,0-2 0-15,0 0 0 16,5 0 0-16,0-14 0 16,1-14-69-16,-1-1-284 15,-3 3-573-15</inkml:trace>
  <inkml:trace contextRef="#ctx0" brushRef="#br0" timeOffset="32809.61">17688 5103 1079 0,'0'0'316'16,"0"0"-123"-16,0 0-29 16,0 0-78-16,0 0-53 15,0 0-18-15,0 0 22 16,-73-24 38-16,62 20 11 0,1-2 35 15,2 2 4-15,-1 0-2 16,-1 0-17-16,4 2 19 16,2-2-24-16,1 2-11 15,1 0-26-15,2 2-2 16,0-2 12-16,0 2-21 16,0 0-11-1,5 0-11-15,17 0-20 16,11 0 32-16,21 4 23 15,13 8-20-15,15 0-7 16,27 0-15-16,34 2-1 16,28 0-14-16,14-2 0 15,-13-4-3-15,-22-2 0 0,-44-4-6 16,-23-2 0-16,-27 0-1 16,-16 0 1-16,-1 0-1 15,-1 0 3-15,-4 0 38 16,-12 0 28-16,-4 0 1 15,-1 0-17-15,6 0-38 16,2 0-8-16,4 0-6 16,0 0 1-16,-5 0 3 15,-4 0-4-15,-8 0 0 16,-6 2 8-16,-4 0-8 16,-2 0 14-16,0 0 0 15,0 0-14-15,-16 8-119 16,-1 2-245-16,-4-1-572 0</inkml:trace>
  <inkml:trace contextRef="#ctx0" brushRef="#br0" timeOffset="33436.57">18292 5955 1448 0,'0'0'395'15,"0"0"-122"-15,0 0 36 16,0 0-34-16,0 0-78 16,0 0-77-16,0 0 5 15,-87 20-21-15,56 11-22 16,-3 10-16-16,1 9-33 15,4 9 13-15,2 1-23 16,5 2-23-16,9-2 10 0,6-2-10 16,7-7 0-16,0-7-1 15,11-8 1-15,12-10 0 16,6-8 0-16,2-8-57 16,4-8 45-16,3-2-16 15,-5 0 19-15,-2-12 3 16,-6-6 12-16,-9-4-2 15,-7-2 23-15,-9-2-3 16,0-1 23-16,-7 4-10 16,-15 5 16-16,-7 5 16 0,-7 9-50 15,-4 4-7-15,0 3-12 16,0 19-15-16,7 4-102 16,12 12-89-16,10-8-280 15,11-10-288-15</inkml:trace>
  <inkml:trace contextRef="#ctx0" brushRef="#br0" timeOffset="33875.67">18803 5945 1810 0,'0'0'675'0,"0"0"-360"16,0 0 137-16,0 0-203 15,0 0-60-15,0 0-105 16,0 0-24-16,-35-38-39 16,35 38-6-16,-4 0 1 15,0 12-8-15,-5 14-2 16,-3 10 16-16,2 8-7 15,-3 9 20-15,-1 5-5 16,3 4-6-16,2 4 9 16,0 4-23-16,2 0 17 0,3-2-27 15,0-1 0-15,1-5 0 16,1-6 0-16,0-6-7 16,2-4 6-16,-2-7 1 15,-1-9 0-15,3-9 0 16,0-4 0-16,0-7-8 15,0-4-89-15,0-2-34 16,0 0-1-16,0-2-102 16,0-2-119-16,0 0-314 15,0 0-291-15</inkml:trace>
  <inkml:trace contextRef="#ctx0" brushRef="#br0" timeOffset="34344.47">19366 5967 1610 0,'0'0'482'15,"0"0"-268"-15,0 0 67 0,0 0-76 16,0 0-97-1,0 0-63-15,0 0 3 0,-67 67 20 16,43-27 22-16,-5 6-21 16,2 4-18-16,0 4 15 15,4 4-26-15,6-2-13 16,3 1-4-16,10-5-13 16,4-8 7-16,0-6-7 15,4-6-9-15,19-10-1 16,4-8-13-16,6-8-52 15,2-6 6-15,4 0 15 16,-1-10 32-16,-7-12 8 16,-6-4 4-16,-8-4 48 15,-13 0 4-15,-4-1 15 16,-6 6 59-16,-23 3 6 0,-13 6-51 16,-10 7-49-16,-8 9-32 15,-2 3-15-15,-12 33-174 16,21-3-350-16,13-2-846 15</inkml:trace>
  <inkml:trace contextRef="#ctx0" brushRef="#br0" timeOffset="37245.97">21144 1363 1273 0,'0'0'523'0,"0"0"-375"16,0 0 162-16,0 0-16 15,0 0-69-15,0 0-123 0,0 0-29 16,-16-10 23 0,16 10 43-16,0 0 2 0,0 0-23 15,2-2 20-15,9 2-17 16,12 0-46-16,14 0 8 15,19 0-17-15,38 0-35 16,40 10-2-16,51 10-28 16,27 2 14-16,8 1-9 15,-8-5-6-15,-21-6 10 16,-1-2-10-16,-12 0-3 16,-11-6-4-16,-13 0 8 15,-32 1-1-15,-28 0 0 16,-30-1 1-16,-12-3 2 15,-6 3-3-15,1 1 0 16,-5-1 1-16,-15-2 0 0,-6 2-1 16,-6 2 0-16,-1 0 1 15,1 2-4-15,3 0 3 16,1 0 0-16,0 0 2 16,-3-2 0-16,-6-2-2 15,-3 0 0-15,-5-2-7 16,-2-2-62-16,0 0-158 15,0 0-337-15,-6 0-771 16</inkml:trace>
  <inkml:trace contextRef="#ctx0" brushRef="#br0" timeOffset="37981.61">24093 2613 842 0,'0'0'603'0,"0"0"-274"16,0 0-35-16,0 0 16 16,0 0-6-16,77-103-85 15,-71 75-28-15,-6 0-41 0,0-2-38 16,0 2-5 0,-15 2-28-16,-14 2-17 0,-10 6-56 15,-7 6-6-15,-5 10 0 16,-5 2-14-16,3 10-2 15,8 12 15-15,9 6-8 16,12 0 9-16,15 4-1 16,9 2 0-16,7 0 0 15,24 2 1-15,12 3-10 16,7-3 2-16,6 0-31 16,2 2 3-16,-2-4-13 15,-10 0-1-15,-12-4-6 16,-12-4-4-16,-15-2 9 0,-7-8-21 15,-13-2 12-15,-23-4 60 16,-11-4 18-16,-7-2 12 16,2-4 6-16,2 0 6 15,12-8-4-15,9-8 47 16,16-4 14-16,13-8-23 16,3-4-34-16,32-8 3 15,16-6-36-15,19-4-9 16,9-4-25-16,8 0-46 15,0 3-28-15,-4 7-70 16,5-6-169-16,-18 12-210 16,-21 8-68-16</inkml:trace>
  <inkml:trace contextRef="#ctx0" brushRef="#br0" timeOffset="38309.71">24582 2131 1788 0,'0'0'536'0,"0"0"-194"16,0 0-3-16,0 0-35 15,0 0-42-15,0 0-73 16,0 0-93-16,-15-56-57 16,7 66-39-16,-1 18-19 15,-4 14 19-15,-3 16 1 16,1 13 19-16,-3 5-10 16,3 6 10-16,-1-1 16 15,5 1-21-15,-1 2-2 16,6-2-2-16,-1 2-10 15,3-1 11-15,2-4-4 16,0-2-7-16,2-9-1 16,-2-10 1-16,-1-9-1 0,0-13 0 15,1-13-2-15,0-6 2 16,2-12 0-16,-2-5-48 16,2 0-27-16,0-9-110 15,2-45-374-15,14 3-361 16,3-3-818-16</inkml:trace>
  <inkml:trace contextRef="#ctx0" brushRef="#br0" timeOffset="38614.68">24918 2486 2056 0,'0'0'702'0,"0"0"-191"15,0 0-257-15,0 0 9 16,0 0-103-16,0 0-131 15,0 0-28-15,-9-16-1 16,7 65 6-16,-2 5 4 16,2 5 8-16,-3 4-9 15,0-3 6-15,-1-2-4 16,1-4-11-16,3-5 8 16,-2-12-8-16,4-5 0 15,0-10-1-15,0-8-50 0,0-5-90 16,0-9-99-16,0 0-16 0,19-24-281 15,8-7-202 1,2 0-93-16</inkml:trace>
  <inkml:trace contextRef="#ctx0" brushRef="#br0" timeOffset="38942.78">25172 2731 709 0,'0'0'1076'0,"0"0"-575"16,0 0-150-16,0 0 19 15,0 0-58-15,0 0-56 16,0 0-84-16,22-68-79 15,-22 68-93-15,-4 12-1 16,-5 14 1-16,0 8-2 16,2 6 1-16,1 4 1 15,4 0 0-15,2-2 1 16,0-3 0-16,11-8-1 16,9-4 0-16,7-8 1 0,2-4 4 15,4-9-5-15,1-6 0 16,-3 0 18-16,0-3-10 15,-6-15 25-15,-6-4 25 16,-3-7-13-16,-7-3 2 16,-5-7-20-16,-4-1-11 15,0-2-16-15,0 2 0 16,-17 6 0-16,-10 4 0 16,-4 8 0-16,-12 8-3 15,-8 10-103-15,-36 4-175 16,14 9-442-16,3 10-652 0</inkml:trace>
  <inkml:trace contextRef="#ctx0" brushRef="#br0" timeOffset="40134.38">29314 5961 1800 0,'0'0'318'0,"0"0"19"15,0 0 162-15,0 0-214 16,0 0-74-16,0 0 15 16,0 0-11-16,0 0-76 15,3 0-73-15,7 0-66 16,15-4 0-16,17-1 0 16,18-2 0-16,16 3 0 15,4 2 0-15,-1 2 0 16,-15 0 0-16,-15 0 0 0,-20 0 0 15,-16 0-15-15,-10 0-108 16,-3 0-98-16,-7 4-55 16,-26 5-70-16,4-2-284 15,-2-3-132-15</inkml:trace>
  <inkml:trace contextRef="#ctx0" brushRef="#br0" timeOffset="40415.58">29649 5829 598 0,'0'0'1402'15,"0"0"-1009"-15,0 0 135 0,0 0-177 16,-23-114-74-16,19 99-70 16,2 6-57-16,-3 3-35 15,3 3-40-15,2 3-75 16,-5 0 0-16,3 13 0 16,-5 15 0-16,1 12 0 15,2 12 0-15,-1 8 0 16,5 8 0-16,0 3 0 15,0-1 0-15,5-4 0 16,5-4 0-16,1-12-104 16,-1-8-127-16,0-14-90 15,-1-10-328-15,-1-14-308 0</inkml:trace>
  <inkml:trace contextRef="#ctx0" brushRef="#br0" timeOffset="40845.21">30316 5528 922 0,'0'0'1353'16,"0"0"-1061"-16,0 0 186 16,0 0-174-1,0 0-117-15,0 0-92 16,0 0-59-16,6-48-24 15,-18 78 58-15,-1 12-13 0,-5 10-12 16,3 8-4 0,-4 5-19-16,7 3 1 0,-2 0-7 15,5 2-15-15,5 1 15 16,1-5-16-16,3-2 0 16,0-8 11-16,13-4-10 15,10-10-1-15,4-8 0 16,2-9 0-16,4-10 8 15,3-8-8-15,1-7 2 16,-1 0 19-16,-1-17-20 16,-3-9 20-16,-8-6 18 15,-6-6-17-15,-11-2-22 16,-7 2 0-16,0 6 0 16,-15 6 0-16,-16 8 0 15,-14 11 0-15,-9 7 0 0,-4 9 0 16,-18 37-170-16,14-4-624 15,18-4-1707-15</inkml:trace>
  <inkml:trace contextRef="#ctx0" brushRef="#br0" timeOffset="168439.62">12862 11913 1356 0,'0'0'351'15,"0"0"-176"-15,0 0 70 16,0 0 14-16,0 0-86 16,0 0-30-16,-42-28 2 15,35 26 30-15,3 2-28 16,2-2-36-16,2 2-19 15,0-2 25-15,0 2-43 0,15-2-25 16,20-2-19-16,21-4-22 16,33-4-1-16,3-2-7 15,10-4-15-15,1 0 1 16,-23 2-28-16,-2-2-63 16,-22 3-34-16,-25 4-5 15,-22 1 2-15,-9 6-14 16,-54 4-146-16,-1 0-229 15,-7 0-272-15</inkml:trace>
  <inkml:trace contextRef="#ctx0" brushRef="#br0" timeOffset="168775.04">12807 11941 1824 0,'0'0'673'0,"0"0"-474"0,0 0 164 16,0 0-100-16,0 0-126 15,0 0-83-15,0 0-16 16,160-46 1-16,-80 32-18 16,4-2-20-16,6 2 10 15,-10 0-11-15,-11 4 0 16,-15 0 1-16,-19 4 0 16,-12 2-1-16,-15 2 2 15,-5 2 4-15,-3 0 15 16,0 0-6-16,2 0-14 15,0-2-1-15,7 2-53 16,4 0-72-16,6-2-23 16,12-5-192-16,-5 4-332 15,-4-3-266-15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4:25:53.788"/>
    </inkml:context>
    <inkml:brush xml:id="br0">
      <inkml:brushProperty name="width" value="0.05292" units="cm"/>
      <inkml:brushProperty name="height" value="0.05292" units="cm"/>
      <inkml:brushProperty name="color" value="#FF0000"/>
    </inkml:brush>
  </inkml:definitions>
  <inkml:trace contextRef="#ctx0" brushRef="#br0">1461 2256 2199 0,'0'0'573'15,"0"0"-267"-15,0 0 19 16,0 0-29-16,0 0-103 16,0 0-100-16,0-30-34 15,0 30-7-15,-7 9-52 16,-12 20 0-16,-12 13 0 16,-10 18 0-16,-10 8 0 15,0 2 0-15,7-4 0 16,7-13 0-16,13-15 0 0,10-14 0 15,10-12 0-15,4-10 0 16,0-2 0-16,4-2 0 16,15-16 0-16,8-2 0 15,2 2 0-15,4 5-3 16,2 9-10-16,5 4-7 16,-2 4 1-16,3 17-32 15,1 1-12-15,-5 0-51 16,-1-2-24-16,-3-8 13 15,-8-8 73-15,-7-4 43 16,-7-2 9-16,-5-22 16 16,0-6 46-16,-6-8 16 15,2-2-20-15,-2 1 11 0,0 7-1 16,0 10 7-16,0 10 10 16,0 12-20-16,0 2-34 15,0 30-31-15,-2 17 0 16,-2 9 0-16,2 10 0 15,2 2 0-15,0-4 0 16,0-3 0-16,0-12 0 16,8-6-140-16,-2-18-158 15,3-23-255-15,-5-4-274 16,-4-5-412-16</inkml:trace>
  <inkml:trace contextRef="#ctx0" brushRef="#br0" timeOffset="562.53">1672 1780 1562 0,'0'0'297'0,"0"0"-14"15,0 0 26-15,-139-114-63 16,78 104-31-16,-7 10-61 15,-11 14-18-15,-12 30-22 16,-18 30 28-16,-11 33-23 16,-1 29-32-16,14 10 1 15,32-1-5-15,27-15-19 16,21-13-13-16,19 1-21 16,8 0-6-16,0 0-7 15,27-5-11-15,4-21 16 0,4-18-14 16,-1-20-2-16,6-10 7 15,11 2-11-15,14-1 8 16,11-5-2-16,8-16-8 16,10-16 0-16,2-8 0 15,6-12 0-15,0-22 0 16,-4-10 0-16,-3-10 0 16,-9-9 0-16,-8-9 0 15,-5-6 0-15,2-22 0 16,-7-23 0-16,-7-21 0 15,-17-13 0-15,-22 5 0 0,-17 11 0 16,-5 21 0-16,-18 24 0 16,-11 24 0-16,-2 22 0 15,-10 12 0-15,-11-1 0 16,-20 3 0-16,-31 8 0 16,3 16 0-16,-3 12 0 15,3 12-66-15,9 47-426 16,13-3-390-16,27-2-697 0</inkml:trace>
  <inkml:trace contextRef="#ctx0" brushRef="#br0" timeOffset="2228.48">3866 2099 1317 0,'0'0'686'15,"0"0"-446"-15,0 0 84 16,0 0 21-16,104-104-5 16,-89 76-104-16,-5 0-50 15,-8 2-42-15,-2 2-19 16,0 2-31-16,-10 4-35 0,-11 3-59 15,-8 9 0 1,-9 6 0-16,-9 5 0 0,-3 25 0 31,0 10 0-31,5 8 0 0,7 2 0 0,13 2 0 16,14-4 0-16,11-4-3 16,0-4 3-16,23-4-9 15,15-4 9-15,11-1-12 16,6-3-24-16,5 0-8 15,-2 2-47-15,-4 2-32 16,-10 2 6-16,-11 2 16 16,-16 2 46-16,-17-2 28 15,-3 0 27-15,-34-4 22 0,-19-1 65 16,-9-5 17 0,-7-6 20-16,4-8 10 0,7-8-32 15,15-4-57-15,15 0-45 16,15 0 0-16,14-10 0 15,2-2 0-15,39-14-108 16,9 4-454-16,3 2-715 0</inkml:trace>
  <inkml:trace contextRef="#ctx0" brushRef="#br0" timeOffset="2728.33">4668 2320 2707 0,'0'0'539'16,"0"0"-268"-16,0 0 17 15,0 0 3-15,0 0-291 16,0 0 0-16,0 0 0 15,62-20 0-15,47 27 0 16,49 2 0-16,18-7 0 16,-4-2 0-16,-43 0-20 15,-51-14-61-15,-27 2-70 16,-26-2 44-16,-12-4 43 0,-11-7 64 16,-2-3 10-16,-25-2 14 15,-17 2 32 1,0 5 34-16,7 4 6 0,8 7 9 15,13 6-63-15,12 4-42 16,2 2 0-16,14 0 0 16,17 16 0-16,13 7 0 15,3 6 0-15,0 4 0 16,-8 5 0-16,-10 0 0 16,-10 5 0-16,-19 2 0 15,0 3 0-15,-23-2 0 16,-14 0 0-16,-8-1 0 15,0-8 0-15,8-5 0 0,8-6 0 16,13-7-247 0,18-15-245-16,22-4-386 0,10 0-406 0</inkml:trace>
  <inkml:trace contextRef="#ctx0" brushRef="#br0" timeOffset="3165.78">6445 1991 1637 0,'0'0'1238'0,"0"0"-957"16,0 0-140-16,0 0-38 0,0 0-40 16,0 0-15-1,0 0-38-15,0 72-10 0,0-54 8 16,0-6-7-1,0-8 9-15,4-4 4 0,2 0 13 16,-2-10 67-16,-2-12-56 16,0-8-14-16,-2 0 12 15,0 4-2-15,-16 4 35 16,-11 12-22-16,-10 10 2 16,-10 0-38-16,-9 34-11 15,-6 18-11-15,-2 14 11 16,8 15 11-16,12 1 29 15,12 2 1-15,21-6-9 16,11-8-32-16,18-9 0 16,32-15 0-16,40-10 0 0,32-18 0 15,-3-12 0-15,-10-6 0 16,-20 0-17-16,-5-29-131 16,-12 6-316-16,-9-5-447 15</inkml:trace>
  <inkml:trace contextRef="#ctx0" brushRef="#br0" timeOffset="3593.93">7267 2306 2256 0,'0'0'815'0,"0"0"-605"15,0 0 42-15,0 0 43 0,0 0-27 16,172-20-268 0,-94 14 0-16,15-3 0 0,7 2 0 15,6-4 0 1,-6 0 0-16,-13-5 0 0,-16-1-30 16,-22-1-20-16,-22-2 26 15,-20-3 24-15,-7-6-12 16,-14 1 10-16,-20-2 2 15,-1 2 1-15,-3 6 11 16,9 4 12-16,7 8 21 16,9 4-9-16,8 4-36 15,5 2 0-15,0 4 0 16,15 20 0-16,12 10 0 16,9 8 0-16,1 6 0 15,2 5 0-15,-6-2 0 0,-11 4 0 16,-12-3 0-16,-10-2 0 15,0-4 0-15,-25-4 0 16,-4-4 0-16,2-8-69 16,12-4-212-16,7-8-248 15,8-11-420-15</inkml:trace>
  <inkml:trace contextRef="#ctx0" brushRef="#br0" timeOffset="4391.67">8925 1688 2297 0,'0'0'818'0,"0"0"-254"16,0 0-147-16,0 0-417 16,0 0 0-16,0 0 0 15,0 0 0-15,-29 95 0 16,29 17 0-16,0-2 0 15,0-6 0-15,0-14 0 16,0-22 0-16,0 7 0 16,0-3 0-16,7-18 0 15,-1-16 0-15,-1-16 0 16,-2-13 0-16,-1-9 0 16,-2-5 0-16,0-26 0 0,0-18 0 15,0-11 0 1,-5-8 0-16,-4-4 0 0,0 4 0 15,-1 3 0-15,-2 7 0 16,-1 4 0-16,-1 4 0 16,-3 2 0-16,-2 6 0 15,-1 3 0-15,3 9 0 16,-2 8 0-16,9 10 0 16,1 4 0-16,5 7 0 15,1 1 0-15,0 0 0 16,3 0-68-16,-2 0-116 15,0-3 8-15,-2 2 22 16,-3-6 4-16,-1 3 77 16,-6-3 50-16,3-2 23 15,-3-1 50-15,3 2 42 0,5 2 63 16,2 0 8-16,1 2-8 16,3 2-25-16,0 0-47 15,0 0-83-15,0 0 0 16,0 2 0-16,0 0 0 15,0 0 0-15,0 0 0 16,18 4 0-16,13 12 0 16,12 10 0-16,10 4 0 15,13 10 0-15,10 4 0 16,4 10 0-16,1 5 0 16,-8 5 0-16,-8 4 0 15,-18 0 0-15,-18 1 0 0,-19-4 0 16,-10-4 0-16,-21-3 0 15,-26-6 0-15,-16-4 0 16,-10-5 0-16,-10-3 0 16,-2-7 0-16,4-4 0 15,4-5 0-15,17-6 0 16,16-4 0-16,15-8 0 16,15-2 0-16,12-4 0 15,6-8-15-15,21-14-603 16,4-4-1305-16</inkml:trace>
  <inkml:trace contextRef="#ctx0" brushRef="#br0" timeOffset="4954.02">9680 2189 2043 0,'0'0'385'16,"0"0"-101"-16,0 0 171 15,0 0-85-15,0 0-66 16,0 0-134-16,0 0-85 16,-4-9-85-16,4 9 0 15,12 0 0-15,25 0 0 16,41 0 0-16,40-3 0 15,31-8 0-15,-4-4 0 0,-29 1 0 16,-38-2 0-16,-29 4 0 16,-4-6 0-16,-8 0 0 15,-12-4 0-15,-21 2 0 16,-4-2 0-16,-22 2 0 16,-14 2 0-16,-6 4-14 15,2 6-4-15,9 4 6 16,7 2 12-16,12 2 0 15,7 0 0-15,5 0 44 16,0 0-44-16,0 0 0 0,19 0 0 16,5 0 0-1,5 10 0-15,5 4 0 0,-1 6 0 16,-2 6 0-16,-6 4 0 16,-8 6 0-16,-8 4 0 15,-6 3 0-15,-3 1 0 16,0-1 0-16,-16 0 0 15,-2-3 0-15,5-4-11 16,4-2-266-16,9-8-232 16,17-8-363-16,12-12-805 0</inkml:trace>
  <inkml:trace contextRef="#ctx0" brushRef="#br0" timeOffset="5664.37">11234 1833 2386 0,'0'0'872'0,"0"0"-328"0,0 0-250 16,0 0-294-16,0 0 0 15,0 0 0-15,-23 128 0 16,21-50 0-16,2 4 0 16,0-1 0-16,0-5 0 15,0-10 0-15,6-12 0 16,-1-16 0-16,-1-12 0 15,1-16 0-15,-2-10-20 16,-1 0-34-16,-2-26-51 16,0-22-69-16,0-16 90 15,0-31 53-15,0 1 31 0,-10-2 49 16,-1 0 67 0,3 26 47-16,-1-3-23 0,2 18-140 15,7 12 0-15,0 13 0 0,0 10 0 16,24 6 0-16,16 8 0 15,12 6 0-15,8 0 0 16,2 20 0-16,-4 12 0 16,-14 7 0-16,-12 1 0 15,-19 1 0-15,-13-2 0 16,-8-3 0-16,-31-2 0 16,-9-2 0-16,-8-4 0 15,0-6 0-15,10-4 0 16,11-6 0-16,16-4 0 15,10-4 0-15,9-2 0 0,0 2 0 16,20 0 0-16,17 4 0 16,13 6 0-16,10 6 0 15,7 8 0-15,-1 4 0 16,-1 8 0-16,-7 5 0 16,-13 3 0-16,-16 0-8 15,-16-4-16-15,-13-6 8 16,-6-4-13-16,-34-8 29 15,-16-2 26-15,-13-7 25 16,-5-3-51-16,5-7 0 16,11 0 0-16,16-3 0 15,17-4 0-15,19 0 0 16,6 0 0-16,21-9-50 0,69-33-426 16,-8 2-434-1,6-2-1486-15</inkml:trace>
  <inkml:trace contextRef="#ctx0" brushRef="#br0" timeOffset="6132.96">12252 2266 795 0,'0'0'2017'0,"0"0"-1417"16,0 0-311-16,0 0-34 16,0 0-115-16,0 0-140 15,133-13 0-15,-48 9 0 16,13 1 0-16,6-1 0 0,-1-4 0 15,-7 0 0 1,-15-5-33-16,-22-1-15 0,-18-1 16 16,-24-6 32-16,-17-1-10 15,0 0 10-15,-24-2-14 16,-14 0-17-16,-6 2 1 16,-4 0 18-16,2 2 10 15,6 2 2-15,6 2 57 16,12 6 18-16,8 2 5 15,10 6-80-15,4 0 0 16,0 2 0-16,6 0 0 16,17 0 0-16,8 0 0 15,7 12 0-15,5 4 0 0,-1 2 0 16,-5 2 0 0,-3 2 0-16,-7 4 0 0,-7 2 0 15,-7 0 0-15,-8 4 0 16,-5 3 0-16,0 1 0 15,-14 2 0-15,-8 2 0 16,-2 2 0-16,-1 0 0 16,5-2-99-16,20 2-216 15,2-8-328-15,25-12-216 0</inkml:trace>
  <inkml:trace contextRef="#ctx0" brushRef="#br0" timeOffset="6431.59">14047 1724 2796 0,'0'0'827'16,"0"0"-500"-16,0 0-181 16,0 0-146-16,0 0 0 15,0 0 0-15,0 0 0 16,-29 81 0-16,21-17 0 15,1 8 0-15,3 4 0 0,1 0 0 16,3-2 0 0,0-3 0-16,0-9 0 15,9-10 0-15,2-10 0 16,3-10 0-16,-3-10 0 0,2-10-3 16,3-10-150-16,3-10-123 15,0-20-236-15,-6-8-570 16</inkml:trace>
  <inkml:trace contextRef="#ctx0" brushRef="#br0" timeOffset="6697.21">13644 1688 2345 0,'0'0'796'0,"0"0"-439"0,0 0-38 16,0 0-40-1,0 0-279-15,0 0 0 0,0 0 0 16,136-76 0-16,-58 70 0 16,5 2 0-16,-1 2 0 15,-6 0 0-15,-14 2 0 16,-11 0 0-16,-15 0 0 16,-14 0 0-16,-10 0 0 15,-8 0 0-15,-4 0 0 16,0 0 0-16,0 0 0 15,4 8 0-15,1 6-264 16,-1 2-799-16</inkml:trace>
  <inkml:trace contextRef="#ctx0" brushRef="#br0" timeOffset="8565.84">16701 836 1822 0,'0'0'482'16,"0"0"-295"-16,0 0-34 0,0 0-25 16,0 0 11-1,0 0-15-15,-5 38 33 0,5 12-43 16,0 16 21-16,0 31-45 15,3 39-8-15,3 58 7 16,4 41-31-16,-2 30-11 16,1 12-20-16,-2-7-5 15,0 9 29-15,-1 10-27 16,1 16 17-16,1 21 7 16,0 13 28-16,1 8-76 15,-3 6 0-15,1 4 0 16,0 4 0-16,-5 0 0 15,2-2 0-15,1-12 0 0,-1-9 0 16,3-17 0-16,0-20 0 16,-1-18 0-16,1-24 0 15,2-23 0-15,-5-25 0 16,3-30 0-16,-5-41 0 16,1-40 0-16,-3-34 0 15,0-22-86-15,0-5-44 16,0-6-7-16,0-7 1 15,0-20-1-15,0-13-77 16,0-24-466-16,-3-3-217 0</inkml:trace>
  <inkml:trace contextRef="#ctx0" brushRef="#br0" timeOffset="8722.1">17612 8685 2414 0,'0'0'792'0,"0"0"-722"16,0 0-70-16,0 0-862 0</inkml:trace>
  <inkml:trace contextRef="#ctx0" brushRef="#br0" timeOffset="113698.72">18334 168 1785 0,'0'0'625'0,"0"0"-531"15,0 0 9-15,0 0-27 16,0 0-3-16,-13-108-70 15,13 88-3-15,9 6-157 16,-3 4-314-16</inkml:trace>
  <inkml:trace contextRef="#ctx0" brushRef="#br0" timeOffset="114857.69">19464 1183 1096 0,'0'0'834'16,"0"0"-599"-16,0 0 30 15,0 0-50-15,0 0 27 16,-121-32-48-16,86 32-81 16,-7 13-58-16,-7 16 4 0,-3 9 30 15,-1 8-15 1,4 10-4-16,5 9-19 0,5 3-10 16,10 4 1-16,8 2-23 15,11 4-10-15,10 2 5 16,0 1-14-16,14-3 0 15,19-4-2-15,9-12-22 16,10-8 9-16,4-11-22 16,2-16 1-16,2-9 7 15,-3-9 2-15,-1-9 12 16,-7 0 0-16,-5-7 9 16,-8-14 6-16,-7-5 14 15,-2-5-8-15,-7-3 28 0,-5-6-20 16,-1-2 7-16,-7-4 3 15,-3 0-8-15,-4 1 20 16,0 5 12-16,0 7 17 16,-13 4 7-16,-7 8-36 15,-7 4 6-15,-9 7-24 16,-8 8-18-16,-10 2 0 16,1 2 0-16,-3 18-3 15,7 2-6-15,4 6 7 16,10-2 2-16,4 3-12 15,10-4 1-15,6-2 10 16,9-1-92-16,6-4-55 16,0-2-79-16,19 2-244 15,8-6-187-15,2-6-529 0</inkml:trace>
  <inkml:trace contextRef="#ctx0" brushRef="#br0" timeOffset="115029.56">20181 2230 2383 0,'0'0'720'0,"0"0"-720"16,0 0-363-16,0 0-1333 0</inkml:trace>
  <inkml:trace contextRef="#ctx0" brushRef="#br0" timeOffset="151689.29">1290 4524 1159 0,'0'0'1481'0,"0"0"-1142"16,0 0-24-16,0 0-47 16,0 0-96-16,0 0-88 15,0-21-34-15,0 21-35 16,0 21-8-16,-11 7 5 15,-10 8-1-15,1 4 7 16,1 0-12-16,5-8-5 16,5-6 0-16,5-6-1 15,4-10 0-15,0-2-1 16,0-4-1-16,11 0 2 16,11 0 8-16,9 2-1 0,11 3 7 15,8-2-14-15,2 4-1 16,0 4 1-1,-3 3 0-15,-4 4 2 0,-8 3-2 16,-6 0-9-16,-10 6-13 16,-7 1-5-16,-14 2 4 15,0 0 1-15,-10 0-16 16,-17-2 38-16,-6-4 0 16,-7-4 6-16,0-6 7 15,-3-6-12-15,-3-6 11 16,1-6-5-16,1 0-7 15,6-8-51-15,18-30-157 16,9 0-377-16,11 0-397 0</inkml:trace>
  <inkml:trace contextRef="#ctx0" brushRef="#br0" timeOffset="151892.47">1394 4437 2410 0,'0'0'511'0,"0"0"-208"16,0 0-125-16,0 0-87 15,0 0-83-15,0 0-8 16,170-30 0-16,-101 24-90 16,2 3-61-16,3 0-185 15,-21 1-336-15,-19 2-337 0</inkml:trace>
  <inkml:trace contextRef="#ctx0" brushRef="#br0" timeOffset="152455.15">1733 4087 1609 0,'0'0'296'0,"0"0"-102"16,0 0 42-16,0 0-43 15,-140-91-101-15,86 91-6 16,-8 2-24-16,-15 24 54 16,-6 12-23-16,-5 10-8 0,-3 9 6 15,4 9-23 1,7 4-14-16,6 8-3 0,12 4-20 16,10 3 9-16,13 5 5 15,12 0 3-15,14 2-1 16,11-2-23-16,2-1-12 15,17-5-5-15,16-4-5 16,12-4-3-16,7-4 1 16,10-5 0-16,5-7 1 15,6-8 14-15,10-8-8 16,4-8 11-16,9-7-18 0,4-14 12 16,2-11-12-1,5-4 1-15,0-8 2 0,0-20-3 16,-3-8 0-1,-4-10 0-15,-8-4 8 0,-12-10-8 16,-11-6 79-16,-13-9 37 16,-12-21 14-16,-9-26-49 15,-18-31-37-15,-13-7-44 16,-4 24 0-16,-6 31 0 16,-17 44 0-16,-8 14 0 15,-15-3 0-15,-15 4 0 16,-34-2 0-16,-37 14 0 15,-33 16 0-15,-9 16 0 16,28 2 0-16,9 24-126 16,53 2-412-16,22-4-633 0</inkml:trace>
  <inkml:trace contextRef="#ctx0" brushRef="#br0" timeOffset="153665.34">4117 4315 1698 0,'0'0'496'16,"0"0"-272"-16,0 0 112 15,0 0-21-15,0 0-78 16,0 0-83-16,0 0-46 16,2-54-18-16,-4 40-4 15,-12 4-13-15,-5 2-49 16,-6 4-7-16,-8 4-17 16,-8 0-7-16,-3 14 7 15,0 12-1-15,3 8-10 16,6 2 11-16,12 2-13 15,10-2 11-15,9-2-8 16,4 0-4-16,8-1 13 16,21-5-5-16,7-5-3 0,4 2 9 15,7-3-12-15,-3 2 11 16,1 2-1-16,-7 0-11 16,-7 2 12-16,-13 2 0 15,-11 0-10-15,-7 0-34 16,-2-1 9-16,-27-4 30 15,-9-3 6-15,-9-1 27 16,-7-10 36-16,-3 0 6 16,3-7-27-16,9-4-4 15,10 0-29-15,10 0-2 16,14-2-7-16,11-11-67 16,29-11-196-16,15 2-400 0,8 3-251 15</inkml:trace>
  <inkml:trace contextRef="#ctx0" brushRef="#br0" timeOffset="154291">4668 4738 1614 0,'0'0'674'0,"0"0"-353"0,0 0 21 15,0 0-8 1,0 0-99-16,0 0-37 0,0 0-45 16,0-8-71-1,2 8-17-15,-2 0-20 0,4 0-32 16,5-2 7-16,11 2-20 16,14 0 0-16,16 0 0 15,35 0 0-15,38 0 0 16,33 0 0-16,13-2 0 15,-8 0 0-15,-37 0-23 16,-39-4-7-16,-27 2 11 16,-14-4-19-16,-4 2 17 15,-6-4 0-15,-12 0 21 16,-13-2 0-16,-9-2 0 16,0-2 0-16,-15 0 1 15,-8-2 7-15,-6 0-9 16,-4 0 1-16,-5-2-6 0,0 2 0 15,-2 1 7-15,2 4-1 16,2 3 12-16,10 2-6 16,8 3 34-16,7 4-17 15,6 1-22-15,5 0-2 16,0 0 1-16,2 0-6 16,19 11-1-16,10 3 13 15,9 3-6-15,7 1 0 16,1-2 0-16,2-2-2 15,-6 2 2-15,-5 2 0 16,-13 0-1-16,-6 2 1 0,-11 4 0 16,-7 6 0-1,-2 2 1-15,0 2 1 0,-9 4-2 16,-6-1 0-16,-5-1 3 16,-1-4-3-16,2 0-71 15,-2 0-185-15,6-6-295 16,4-10-339-16</inkml:trace>
  <inkml:trace contextRef="#ctx0" brushRef="#br0" timeOffset="154822.19">7045 4379 1758 0,'0'0'914'0,"0"0"-701"16,0 0 53-16,0 0-119 15,0 0-124-15,0 0-13 16,0 0-12-16,-36 40 4 16,22-16 3-16,4-4-5 15,3-3 1-15,2-8-2 16,3-6-3-16,2-3 4 15,0 0 12-15,0-8 22 16,0-15 20-16,-7-4-40 16,-3-4-13-16,-7-1 13 0,-7 8-13 15,-10 6 11-15,-5 10-10 16,-13 8-1-16,-8 10-1 16,-5 22 1-16,1 12 0 15,4 8 23-15,9 6-4 16,12 3 2-16,18-3 8 15,21-4-15-15,2-6 14 16,40-8 4-16,20-8 78 16,15-10-56-16,12-12-34 15,1-10-7-15,-1 0 1 16,-10-4-15-16,-15-10 13 16,-20 2-2-16,-17 2 40 15,-13 2 54-15,-12 5-57 0,-2-2-48 16,0 3 0-1,0 2 0-15,-8 0 0 0,-13 0-452 16,3 8-508-16,5 0-1346 16</inkml:trace>
  <inkml:trace contextRef="#ctx0" brushRef="#br0" timeOffset="155924.84">7629 4546 1627 0,'0'0'496'0,"0"0"-218"16,0 0 87-16,0 0-5 15,0 0-89-15,0 0-69 16,0 0-40-16,-8 0-52 16,8 0-58-16,0 0-13 15,23 0 2-15,18 0-35 16,36 0 12-16,50 0-17 0,41 4-1 15,14 0 8 1,-6-1-2-16,-42 0-12 0,-40-2-3 16,-30-1-11-16,-11 0 13 15,-4 0-10-15,-5 0 1 16,-7 0 16-16,-22-4-9 16,-11-5 3-16,-4-5 6 15,-6-3-96-15,-17-1 10 16,-6 0-1-16,-2 0 18 15,-4 3 3-15,-1 1 30 16,1 1 30-16,-1 5 6 16,1 4 0-16,3 2 24 15,6 2 33-15,5 0-6 0,8 0 27 16,6 0-44-16,5 0-8 16,2 0-26-16,0 2 1 15,22 8-1-15,14 5 33 16,9 0-13-16,5 2-4 15,8 1-10-15,-2 0-6 16,-6 0 0-16,-11-3 8 16,-10 4-8-16,-13-3 0 15,-9 2 0-15,-7 6-9 16,0 4 19-16,-23 8-8 16,-8 4-2-16,-6 4 0 15,-2 2-1-15,4-2-58 0,3-2-85 16,13-3-58-16,19-9-304 15,0-8-157-15,19-14-166 0</inkml:trace>
  <inkml:trace contextRef="#ctx0" brushRef="#br0" timeOffset="156253.6">9848 4267 2378 0,'0'0'763'0,"0"0"-390"16,0 0-49-16,0 0-138 0,0 0-114 15,0 0-72 1,0 0 0-16,-10 44 0 0,4 10 0 16,-1 11 0-16,1 7 0 15,1 1 0-15,-2 2 0 16,1-7 0-16,-3-4 0 15,0-10 0-15,0-9 0 16,0-12 0-16,3-8 0 16,-1-11-107-16,3-12-86 15,-2-2-59-15,4-38-76 16,2-5-545-16,0-8-121 0</inkml:trace>
  <inkml:trace contextRef="#ctx0" brushRef="#br0" timeOffset="156628.7">9696 4241 1870 0,'0'0'547'0,"0"0"-237"16,0 0 44-16,0 0-83 15,0 0-45-15,0 0-95 16,0 0-70-16,-83-52-10 16,97 52-40-16,15 4 4 15,13 12 7-15,14 6-14 16,11 4 5-16,4 4-7 15,5 4-6-15,-3 6 2 16,-2 2-2-16,-6 4-5 16,-9 4 4-16,-13 3 1 0,-14 1 0 15,-14 4 0-15,-13 0 0 16,-2 0-6-16,-25-2-11 16,-17-3 17-16,-11-3-1 15,-14-4 2-15,-11-6 5 16,-9-4-4-16,0-4-2 15,0-6 23-15,12-6-17 16,15-8 13-16,17-6 25 16,16-4-17-16,16-2 1 15,11 0-5-15,0 0-23 16,7-12-36-16,48-20-218 16,-1 4-358-16,2 0-447 0</inkml:trace>
  <inkml:trace contextRef="#ctx0" brushRef="#br0" timeOffset="157324.99">10567 4618 1437 0,'0'0'610'15,"0"0"-292"-15,0 0 1 16,0 0 30-16,0 0-35 16,0 0-69-16,0 0-56 15,-35-44-42-15,35 44-45 16,0 0-36-16,6 0-66 16,14-2 0-16,18-2 0 0,16 2 0 15,33-3 0-15,33 1 0 16,31 3 0-16,10-5 0 15,-32 2 0-15,-35 0 0 16,-38 0 0-16,-17-2 0 16,-1-2 0-16,-5 0 0 15,-4-5 0-15,-12 3 0 16,-13-2 0-16,-4 2 0 16,0 0 0-16,-2-2 0 15,-21 0 0-15,-8 0 0 16,-11 0 0-16,-10 2-3 15,-6 0-15-15,0 4 9 16,2 0 5-16,10 2 4 0,11 0 0 16,12 2 0-16,12 2 13 15,9 0-12-15,2 0 8 16,0 0 2-16,17 0-11 16,19 0 0-16,11 4 0 15,11 6 0-15,2 3 0 16,1 2 0-16,-5 6 0 15,-8 1 0-15,-8-1 0 16,-7 5 0-16,-8 1 0 16,-9-1 0-16,-10 6 0 0,-6 2 0 15,0 6 0-15,-10 2 0 16,-15 2 0-16,-6 0 0 16,-3-2 0-1,-1-2 0-15,2-5 0 16,3-5 0-16,8-8 0 15,10-8-126-15,12-14-159 16,12 0-219-16,15-16-242 0</inkml:trace>
  <inkml:trace contextRef="#ctx0" brushRef="#br0" timeOffset="157857.73">12254 4269 2254 0,'0'0'744'0,"0"0"-429"16,0 0 41-16,0 0-114 16,0 0-57-16,0 0-185 15,0 0 0-15,-56 14 0 16,34 38 0-16,-4 11 0 16,-7 5 0-16,0 1 0 15,2 0 0-15,-2-9 0 16,6-8 0-16,5-12 0 15,4-12 0-15,9-12 0 0,5-10 0 16,4-6 0 0,0 0 0-16,6-18 0 0,17-16 0 15,6-12 0-15,4-12 0 16,9-12 0-16,2-8 0 16,2-7 0-16,-2-1 0 15,-3 4 0-15,-8 12 0 16,-8 14 0-16,-10 15 0 15,-7 15 0-15,0 14 0 16,-6 10 0-16,2 2 0 16,3 17 0-16,1 20 0 15,6 16 0-15,3 7 0 16,2 10 0-16,1 2 0 16,2 4 0-16,0-1 0 15,1-3 0-15,-2-8 0 0,0-8 0 16,-3-8 0-16,-3-12 0 15,-1-8 0-15,-5-11 0 16,-1-8 0-16,1-9-29 16,-6-5-173-16,-1-16-295 15,-2-5-506-15</inkml:trace>
  <inkml:trace contextRef="#ctx0" brushRef="#br0" timeOffset="158029.59">12094 4618 1403 0,'0'0'1168'16,"0"0"-568"-16,0 0-269 0,0 0-117 15,0 0-10 1,0 0-150-16,146-75-45 0,-72 66-9 16,6-1-99-16,3-3-88 15,24-6-170-15,-21 1-525 16,-12 1-800-16</inkml:trace>
  <inkml:trace contextRef="#ctx0" brushRef="#br0" timeOffset="158685.91">12998 4416 1774 0,'0'0'784'16,"0"0"-466"-16,0 0-83 15,0 0 12-15,0 0 71 16,0 0-107-16,0 0-103 15,-52-29-7-15,69 29-101 16,16-2 0-16,16-2 0 0,18 2 0 16,10 0 0-16,15 2 0 15,6 0 0-15,0 0 0 16,-4 0 0-16,-8 0 0 16,-10 0 0-16,-13 0 0 15,-17-6 0-15,-15-4 0 16,-15-2 0-16,-16-6-9 15,0-2-74-15,-22-2 40 16,-16-2-7-16,-8 2 11 16,-4 2 33-16,3 2-7 15,7 6 10-15,7 1 3 16,13 6 6-16,9 3 31 16,11 2-11-16,0 0-13 15,2 2 2-15,23 14 3 16,6 4 20-16,9 0-8 0,3 4-9 15,1-2 3 1,-2 2-14-16,-4 0-2 0,-9 0-8 16,-7 4 0-16,-8 2-7 15,-14 2 7-15,0 7 7 16,-8 1-7-16,-17 4 0 16,-5 2 0-16,-3-2 0 15,4 2 0-15,2-4-36 16,7-4-113-16,11-4-136 15,14-10-176-15,21-7-158 16,8-12-190-16</inkml:trace>
  <inkml:trace contextRef="#ctx0" brushRef="#br0" timeOffset="159459.1">14509 4187 1802 0,'0'0'849'15,"0"0"-378"-15,0 0-126 16,0 0-78-16,0 0-104 16,0 0-116-16,0 0-32 15,-18 46 10-15,11 12 14 16,0 8-16-16,1 7 1 16,-1-1-1-16,3 0-23 15,-1-4-2-15,3-10 2 16,0-10 0-16,2-14 5 15,0-10-5-15,0-12 0 0,0-7 0 16,0-5-9-16,0-7 9 16,0-21 6-16,0-14-3 15,0-12-3-15,0-12 0 16,0-10 0-16,0-4 0 16,0-3 0-16,0 5 0 15,4 10 0-15,-2 9 0 16,1 9 0-16,4 10 0 15,1 4 0-15,8 6 0 16,4 6 0-16,11 6 0 16,7 8 0-16,7 6 0 15,1 4 0-15,1 0 0 16,-5 18 0-16,-8 4 0 0,-10 5 0 16,-10-2 0-16,-12 4-32 15,-2 1-20-15,-11-2 34 16,-21 2 4-16,-3-2 14 15,-5-2-1-15,0-2-4 16,9-4 5-16,4-6-1 16,11-2 2-16,7-6 5 15,7-4 0-15,2 0 13 16,0-2 5-16,7 4-24 16,20 0 10-16,12 4-8 0,13 4 5 15,8 4-3-15,5 4-4 16,-1 8-1-16,1 4-10 0,-9 6-28 15,-8 1 9-15,-14 1-4 16,-12 0-10-16,-12-2 22 16,-10-4-13-16,-8-4 25 15,-25-4 9-15,-13-6 2 16,-12-2 14-16,-9-6 29 16,-7-6 16-16,-2-4 22 15,5-2-13-15,6 0-69 16,16 0 0-16,12-8 0 15,16 2 0-15,13 0 0 16,8 0 0-16,6 0-9 16,63-2-293-16,-4 2-336 15,9-2-365-15</inkml:trace>
  <inkml:trace contextRef="#ctx0" brushRef="#br0" timeOffset="160084.34">15211 4466 2038 0,'0'0'673'0,"0"0"-310"15,0 0-87-15,0 0 21 16,0 0-54-16,0 0-137 16,0 0-53-16,-14-67-32 15,54 67-14-15,13 0 1 16,13 0-7-16,5 0-1 15,4 0 0-15,3 0-3 0,-4 0-6 16,-2 0-5 0,-10-6 2-16,-11-6 6 0,-9 0 5 15,-12-2 0-15,-13-2 1 16,-9 0 0-16,-8 0 24 16,0-4-24-16,-13 2-11 15,-18-2 10-15,-6 4-27 16,-8 2 18-16,0 4-4 15,6 1 13-15,2 4-8 16,13 1 9-16,8 2 0 16,10 0 13-16,4 2-13 15,2 0 22-15,0 0-12 16,8 0-9-16,13 0 4 0,8 0-5 16,4 0 0-1,3 0 3-15,-1 0 5 0,-2 0-8 16,-6 2 0-16,-4 0 0 15,-6 0 7-15,-1 2-1 16,-5 4-5-16,1 2 11 16,-2 4-11-16,1 4 5 15,-1 6-6-15,-4 6 1 16,-3 2-3-16,-3 2 2 16,0 2 0-16,-7 2 9 15,-13 1-6-15,-1 1-3 16,-2 0 0-16,-4 2-3 15,-2 2-108-15,-16 24-147 16,7-10-350-16,7-7-624 0</inkml:trace>
  <inkml:trace contextRef="#ctx0" brushRef="#br0" timeOffset="160523.07">13105 5577 1906 0,'0'0'534'15,"0"0"-301"-15,0 0 30 16,0 0 14-16,0 0 49 16,118-7-174-16,6-1-56 15,48-2-36-15,22-1 3 16,-7-4 7-16,-19 1-41 0,-50 2-23 15,-32 4 1 1,-30 2-7-16,-18 0 9 0,-12 2-9 16,-5-2 0-16,-17 2-5 15,-4 0-109-15,-35 4-131 16,-44 0-223-16,8 12-138 16,5 6-162-16</inkml:trace>
  <inkml:trace contextRef="#ctx0" brushRef="#br0" timeOffset="160819.91">13765 5562 1568 0,'0'0'516'15,"0"0"-261"-15,0 0 109 0,0 0 131 16,0 0-255-16,0 0-3 16,0 0-50-16,8-72-82 15,-6 72-21-15,0 6-39 16,4 18-45-16,-2 16 0 15,3 14 0-15,1 13 0 16,-1 7 0-16,0 6 0 16,-3 4 0-16,1 3 0 15,-3-1 0-15,-2-6 0 16,0-6 0-16,0-11 0 16,0-12 0-16,0-11 0 15,0-11 0-15,0-13 0 16,0-8 0-16,0-8 0 0,9 0-75 15,7-18-282 1,1-4-625-16</inkml:trace>
  <inkml:trace contextRef="#ctx0" brushRef="#br0" timeOffset="-157768.68">18907 4475 1994 0,'0'0'601'0,"0"0"-308"15,0 0 51-15,0 0-46 16,0 0-108-16,0 0-107 16,11-94-31-16,3 56 23 15,-1-6 9-15,1-8-2 16,-4-4-82-16,3-4 0 16,-3 6 0-16,-4 7 0 15,-1 15 0-15,-5 14 0 0,0 14 0 16,0 4 0-16,0 12 0 0,0 24 0 15,-2 21 0 1,-5 15 0-16,3 10 0 16,-2 8 0-16,6 4 0 0,0 1 0 15,0-1 0-15,0-6 0 16,8-6 0-16,-4-11 0 16,1-13 0-16,-5-10-101 15,0-10-53-15,0-10-59 16,0-6-24-16,-17-4-91 15,-4-4-53-15,-6 0-78 16,0-2 285-16,0-2 109 16,3-2 65-16,6-2 38 0,4-2 140 15,6-2 114-15,1 0 29 16,5 0-4-16,0-2-34 16,2 0-38-16,0 0-35 15,0 0-59-15,0 0-74 16,0 0-77-16,0 0 0 15,17 0 0-15,14 0 0 16,21-4 0-16,19-4 0 16,14-2 0-16,11 2 0 15,-1 0 0-15,-8 2 0 16,-18 2 0-16,-19 0 0 16,-24 4 0-16,-15 0 0 15,-11 0 0-15,0 0 0 16,0 0 0-16,0 0 0 15,0 0 0-15,0 0 0 0,9 0-17 16,3 0-560-16,-6 0-696 16</inkml:trace>
  <inkml:trace contextRef="#ctx0" brushRef="#br0" timeOffset="-69536.91">9480 5635 1614 0,'0'0'336'16,"0"0"-31"-16,0 0 4 15,0 0-33-15,0 0-82 16,0 0-31-16,-40-83-24 16,37 83 20-16,3 0 18 15,-2 0-49-15,0 0-23 0,2 0-38 16,0 14-50-16,0 8-8 16,4 7-9-16,17 4-1 15,5 2 1-15,8-7 0 0,-1-4 6 16,5-10 0-16,3-8 4 15,-2-6-1-15,3 0-3 16,3-12-3-16,0-15 6 16,2-5-9-16,-3-1 6 15,-1-2 2-15,-3 8-8 16,-7 6 0-16,-2 11-10 16,-2 10 4-16,-2 0 5 15,4 17-7-15,0 8 8 0,1 4 2 16,1-1-2-16,2-2 1 15,-1-7-1-15,1-5-1 16,1-7 1-16,0-7 0 16,2 0 10-16,2-16-9 15,5-16 0-15,1-10 8 16,4-7-9-16,-4 5-2 16,-3 6 2-16,-6 12-1 15,-5 14 1-15,-6 12 0 16,1 0-6-16,-1 18 4 15,5 12-10-15,4 6 6 16,0-2 5-16,3-4-4 16,2-5 4-16,0-14-4 0,0-8-7 15,0-3 11-15,0-12-19 16,3-16 10-16,-1-8-11 16,1-3-9-16,-6 1 12 15,-1 6 7-15,-7 10-1 16,-2 10 12-16,-3 12-13 15,0 0 4-15,1 10 0 16,4 14 7-16,2 4 2 16,2 0 0-16,1-4 0 15,-3-4 1-15,0-6 1 0,-2-8 4 16,-2-6-6 0,0 0 0-16,0-15 5 0,2-12-5 15,2-5-9-15,-2-2 8 16,-2 4-22-16,-1 4 13 15,-4 10 1-15,-1 6-7 16,1 10 15-16,4 0 0 16,1 0 1-16,2 12 6 15,2 2-6-15,-2 0 0 16,2-4-1-16,-2-4 2 16,5-6 6-16,1 0 8 15,4-8-6-15,1-16 7 16,-3-4-15-16,-1-2 0 15,-9 4-1-15,-11 8-8 16,-16 18-85-16,-25 0-202 0,-10 14-886 0</inkml:trace>
  <inkml:trace contextRef="#ctx0" brushRef="#br0" timeOffset="-68833.46">9803 6202 907 0,'0'0'1366'0,"0"0"-839"15,0 0-231-15,0 0-94 16,0 0-100-16,0 0 7 15,0 134-11-15,0-63 1 16,0 3-18-16,0 0-9 16,0-8-47-16,2-6-14 15,0-14 5-15,3-9-16 16,-3-16-8-16,-2-14-43 16,0-7-138-16,0-18-37 15,0-61-478-15,-7 5-41 16,-4-6 61-16</inkml:trace>
  <inkml:trace contextRef="#ctx0" brushRef="#br0" timeOffset="-68333.39">9779 6202 1347 0,'0'0'706'0,"0"0"-183"0,0 0-247 15,0 0-61-15,0 0-18 16,0 0-21-16,0 0-95 16,144-4-27-16,-97 4-24 15,-7 0-22-15,-11 0-7 16,-8 0-1-16,-15 14-63 15,-6 10-39-15,-6 8 48 16,-23 9 42-16,-10 2 5 16,-1 0 1-16,2-6-2 15,7-6 16-15,13-13-5 16,9-6 9-16,9-10-6 16,0-2 15-16,0 0 24 0,19 0 1 15,8-4 7-15,6-2-22 16,7 2-16-16,4 2-3 15,1 2-12-15,-3 0 0 16,-2 20 0-16,-9 6-24 16,-6 4-36-16,-12 4-11 15,-10 0 2-15,-3 0 32 16,-21-2 21-16,-16-4 16 16,-13-6 27-16,2-5 35 15,-2-12 41-15,8-5-26 16,11 0-1-16,11 0 4 0,9-1-1 15,9-6-1 1,2 3-42-16,0 2-36 0,0 2 0 16,0 0-37-16,17 0 16 15,6 0 13-15,4 5-98 16,4 0-116-16,11-2-105 16,-7-3-374-16,-4 0-235 0</inkml:trace>
  <inkml:trace contextRef="#ctx0" brushRef="#br0" timeOffset="-67935.69">10567 6555 985 0,'0'0'1323'16,"0"0"-833"-1,0 0-228-15,0 0-100 16,0 0-63-16,0 0-46 0,0 0-2 15,-73-88 41-15,44 88-31 16,-2 12-41-16,0 16-5 16,2 6-15-16,8 4 1 15,8 0-1-15,11-4-2 16,2-6 1-16,4-8-6 16,14-8-7-16,4-8-29 15,3-4 17-15,0-2 25 16,-2-20 1-16,0-4 9 15,-3-2 7-15,-5-2-5 16,1 4-2-16,-7 8 7 16,-2 6-8-16,-5 10-2 15,3 2 18-15,-3 8-23 0,7 18 22 16,2 4-11 0,7 4-12-16,4-4-11 0,7-5-139 15,5-12-88-15,18-13-257 16,-6-4-37-16,-7-16-363 0</inkml:trace>
  <inkml:trace contextRef="#ctx0" brushRef="#br0" timeOffset="-67232.06">10962 6427 1502 0,'0'0'979'0,"0"0"-600"15,0 0-82-15,0 0-135 16,0 0-92-16,0 0-22 0,0 0 36 15,-38 27-24 1,15 4-13-16,1 5-14 0,0 6-9 16,8-2 3-1,8-2-9-15,6-6-1 0,6-8-17 16,26-12-32-16,5-12-79 16,11 0 18-16,0-22-15 15,-1-14-29-15,-3-12-15 16,-7-6 46-16,-11-6 75 15,-10-4 31-15,-10-1 10 16,-6 7 96-16,0 10 64 16,0 16-7-16,0 12 6 0,-2 14 8 15,-2 6-37-15,-1 6-70 16,3 24-52-16,2 16-6 16,0 12 17-16,0 6-20 15,0 3-9-15,13-5 11 16,1-4-11-16,3-10 0 15,0-12-2-15,0-12-4 16,-3-14-22-16,1-10 7 16,-1 0 13-16,1-28 8 15,1-12 0-15,-1-12 0 16,3-4 4-16,-5 2-4 16,-1 8 0-16,-6 12-1 15,-1 11 1-15,-3 15 25 0,-2 7-7 16,0 1-18-1,0 5-6-15,0 16 2 0,-2 3 3 16,-14 6 1-16,-6-1-16 16,0 0 14-16,-1-3-11 15,6-6 11-15,3-4-4 16,9-6 6-16,5-2-1 16,0 0-13-16,11 0 2 15,18-2 12-15,10 0 0 16,7 0 0-16,4-2 5 15,0-2-4-15,-3-2-2 16,-9 0-21-16,-7 0-5 16,-10 0-1-16,-11 0-7 15,-7 0 1-15,-3 0-71 16,-7 14-267-16,-13 4-492 0,0 2-1273 16</inkml:trace>
  <inkml:trace contextRef="#ctx0" brushRef="#br0" timeOffset="-65677.21">11779 6445 697 0,'0'0'1177'0,"0"0"-579"0,0 0-243 15,0 0 11-15,0 0-98 16,0 0-56-16,0 0-37 15,-22-56-49-15,18 58-37 16,-1 21-56-16,2 13-33 16,3 9 0-16,0 3 0 15,0-4 0-15,12-8-12 16,5-8-38-16,4-12 1 16,-1-8-11-16,-2-8 26 15,-5 0 34-15,3-20 9 16,-2-8 8-16,1 0-10 0,-1-2-6 15,-4 8 5 1,-1 6-6-16,-3 10-2 0,2 6-4 16,0 0 12-1,3 16 11-15,5 8 1 0,4-2-18 16,2 0 0-16,-1-4-14 16,-2-6-58-16,-5-8-15 15,-5-4-1-15,-3 0 50 16,-4-14 28-16,-2-12-14 15,0-8-15-15,0-2 6 16,0 2 3-16,0 6 22 16,0 7 8-16,3 14 31 15,6 7 8-15,8 0-6 0,12 2 35 16,10 10-37 0,7-4-16-16,4-2-4 0,0-6-10 15,-5 0 11 1,-11-3-12-16,-10-11 1 0,-11-4 6 15,-8-1-5-15,-5 1 20 16,0 0 1-16,-9 4-4 16,-7 10 8-16,-3 4 12 15,-4 7-39-15,0 23-1 16,2 11-14-16,3 5 13 16,9 2 2-16,9-6-5 15,0-8 4-15,6-8 1 0,15-10 0 16,3-8 0-1,0-8 1-15,1 0 0 0,-5-18 20 16,-2-8-9-16,-2-6 7 16,-8-2-4-16,-1 0 3 15,-5 4-1-15,0 10-16 16,-2 7 18-16,0 12 1 16,2 1-20-16,4 14-19 15,2 12 19-15,5 6 0 0,1-2 0 16,3 0-8-16,-1-8 7 15,0-6-14-15,-5-8-2 16,0-6 16-16,-2-2 2 16,3-4 9-16,3-20-7 15,1-6-3-15,-1-6-21 16,-1 0-5-16,-3 4-2 16,-5 8 26-16,-2 9 2 15,-2 14 12-15,2 1-3 0,0 4 4 16,5 18-13-1,7 2 14-15,3 4-13 0,6-4-2 16,6-4-46-16,4-8-29 16,1-8-1-16,-1-4 4 15,0 0 16-15,-7-16 34 16,-4-10 23-16,-3-4 0 16,-8-8 20-16,-6 0 28 15,-7-2 9-15,0 4-20 16,0 9 19-16,-20 11 13 15,-5 16-8-15,-6 0-31 16,-2 26-30-16,1 14 1 0,6 6-2 16,10 1 1-16,7-3-1 15,9-8 0-15,0-10-14 16,14-12 15-16,7-12 0 16,8-2 8-16,0-14 8 15,5-20-10-15,-3-10 3 16,-2-11 0-16,-6-13-9 15,-3-22 12-15,-9 0-5 16,-7-2-6-16,-4 7 9 16,0 27-10-16,-2 12 9 15,-11 26 6-15,4 20 16 16,0 20-31-16,4 32-11 16,5 17 11-16,0 9 4 0,0 6-3 15,21 0 4-15,0-6-4 16,8-8-1-16,-2-7 0 15,2 1-98-15,-6-14-218 16,-15-12-540-16</inkml:trace>
  <inkml:trace contextRef="#ctx0" brushRef="#br0" timeOffset="-64075.09">9869 7770 2227 0,'0'0'540'0,"0"0"-365"16,0 0 21-1,0 0-87-15,0 0-40 0,0 0-9 16,0 0-39-16,108-50-9 15,-83 28 12-15,-8 0 4 16,-8 0 50-16,-4 6 27 16,-5 2-27-16,0 8 30 15,-19 6-46-15,-10 0-16 16,-4 12-34-16,-5 16-12 16,3 8 0-16,8 4-2 15,9 2-13-15,11-2 14 16,7-4-5-16,11-7 6 15,26-11-8-15,11-9 7 0,14-9 1 16,10-1-24-16,6-24-57 16,2-7-49-16,0-6-86 15,-6 0-19-15,-11 2-120 16,-13 2 26-16,-16 6 156 16,-12 4 173-16,-13 4 11 15,-9 3 177-15,0 6 34 16,0 0 19-16,-9 6-24 15,-8 0-54-15,-8 5 23 16,-6 0-67-16,-2 14-34 16,-1 13-10-16,3 7-36 15,9 4-24-15,11 0-4 16,11-4-5-16,0-8-3 16,19-6-3-16,14-12-60 0,5-8 24 15,7-4 6-15,2-24 1 16,-5-12 16-16,-2-12-5 15,-9-10 18-15,-8-13 0 16,-10-5 8-16,-9 2 16 16,-4 6 24-16,0 18 7 15,-4 17 22-15,-5 24 5 16,-1 13-49-16,0 16-33 16,1 30 0-16,3 14 0 15,4 8 0-15,2 7 0 16,0-6 0-16,22-6 0 0,9-11 0 15,9-12 0-15,6-14 0 16,8-14-29-16,2-12-31 16,0-8-9-16,-5-24 12 15,-8-12 11-15,-10-6 20 16,-8-2 17-16,-15 1 9 16,-10 11 30-16,0 8 36 15,-6 12 15-15,-17 12-9 16,-1 8-25-16,-5 0-47 15,0 22 0-15,5 6 0 16,3 4 0-16,13 1-8 16,8-9-20-16,0-6-32 15,13-9-18-15,9-6-20 16,3-3 49-16,-1-3 47 16,-2-15 2-16,-6 0 27 0,-7 3 36 15,-2 0 32 1,-3 8-17-16,-4 0-18 0,2 7-60 15,-2 0 0-15,2 0 0 16,6 21 0-16,0 12 0 16,7 14 0-16,4 13 0 15,-1 8 0-15,1 8 0 16,2 4 0-16,-6 0 0 16,-6-1 0-16,-4-7 0 15,-5-8 0-15,-3-8 0 16,-17-6 0-16,-7-11 0 15,-2-9 0-15,0-12 0 16,-2-12 0-16,0-6 0 0,2-21 0 16,5-20 0-1,4-19 0-15,11-13 0 0,9-5 0 16,0-2 0-16,29 5 0 16,9 6 0-16,10 6 0 15,8 5 0-15,4 6 0 16,0 2 0-16,-2 2 0 15,-2-1 0-15,-9 4 0 16,-9 0 0-16,-10 1 0 16,-7 0 0-16,-13 4 0 15,-8 4 0-15,0 4 0 16,0 6 0-16,-15 10 0 16,-5 12 0-1,-2 4 0-15,-5 14 0 16,-2 22 0-16,0 14 0 0,7 4 0 15,7 4 0 1,9-1 0-16,6-9 0 0,12-5 0 16,22-10 0-16,7-11 0 15,11-10 0-15,6-10 0 16,2-2 0-16,1-10 0 16,-9-12 0-16,-7-4-8 15,-7-3-148-15,4 0-133 16,-13 7-278-16,-2 5-376 0</inkml:trace>
  <inkml:trace contextRef="#ctx0" brushRef="#br0" timeOffset="-63965.73">12214 7575 386 0,'0'0'2133'16,"0"0"-1392"-16,0 0-473 0,0 0-91 15,0 0-177-15,0 0-161 16,0 0-916-16</inkml:trace>
  <inkml:trace contextRef="#ctx0" brushRef="#br0" timeOffset="-60371.9">3663 12204 2158 0,'0'0'371'0,"0"0"-99"15,0 0 68-15,0 0-114 16,0 0-123-16,0 0-56 16,-3-76 77-16,-15 74 34 15,-9 2-61-15,-6 0-47 16,-7 7-28-16,-2 14-4 0,6 5-17 15,10 2-1 1,10 0 0-16,16 0-7 0,0 0 6 16,14-2 0-16,17 0 2 15,6-2 4-15,8-2-5 16,2 0 0 0,1 2-8-16,0 1 7 0,-7-1-5 15,-5 2 4-15,-13 0-40 16,-15 2 12-16,-8 0 23 15,-13 2 7-15,-29-2 3 16,-9-2 9-16,-12-4-2 16,1-4 5-16,2-10-15 15,8-8 0-15,15 0-49 16,24-48-175-16,7 4-227 16,6-4-320-16</inkml:trace>
  <inkml:trace contextRef="#ctx0" brushRef="#br0" timeOffset="-59769.71">3908 11877 980 0,'0'0'739'15,"0"0"-551"-15,0 0 178 0,-52-104-55 16,25 82-41-16,-8 6-23 15,-9 7-43-15,-10 9-79 0,-6 0-42 16,-5 18 5 0,-4 17-11-16,3 9-7 15,-2 12-25-15,3 6-7 0,7 4 7 16,3 5-12-16,8 1 10 16,10 2-11-16,3 0 2 15,12 0-7-15,9-2-16 16,5 3-1-16,8-5 2 15,0-4-11-15,14-2 13 16,9-8-14-16,8-6 0 16,7-6-6-16,6-4 4 15,9-3 1-15,10-5 0 16,6-6-3-16,7-4 3 16,1-6 1-16,8-6 0 15,0-6 18-15,-1-4-18 0,-3 0 0 16,-8-12 0-16,-5-12-10 15,-6-8 9-15,-9-8-4 16,-2-8 5-16,-7-9 7 16,-5-11-7-16,-6-8 9 15,-1-20-9-15,-8-24 0 16,-9-19 0-16,-8-5 0 16,-7 26 0-16,0 29 0 15,-5 31 0-15,-14 10 0 16,-15-4 0-16,-13-4 0 15,-21 2 0-15,-33 5 0 16,-39 21 0-16,-28 28-9 16,28 0-499-16,31 19-788 0</inkml:trace>
  <inkml:trace contextRef="#ctx0" brushRef="#br0" timeOffset="-58674.14">4413 11646 1149 0,'0'0'488'15,"0"0"-243"-15,0 0 41 0,0 0-21 16,0 0-51-16,0 0-47 31,0 0-10-31,-104 48 30 16,99-46-43-16,3-2-30 15,2 0 15-15,0 0-17 16,0 0-22-16,0 0-15 16,13-3-40-16,20-14 13 15,39-15-20-15,48-20-7 16,58-20 0-16,32-14-15 0,13-6 3 15,-1-3 8 1,-14 1-17-16,-3 0 10 0,-12 3-5 16,-41 19-4-16,-42 18-2 15,-39 16 1-15,-25 10 0 16,-1-2 8-16,-5 4-7 16,-7 0 7-1,-15 10-8-15,-11 7-10 0,-7 4-34 16,0 1-40-16,0 2-42 15,-15-2-40-15,-6 0-23 16,-5-4-37-16,-3 2 15 16,-7-4 75-16,1 2 79 15,-5 0 57-15,1-1 1 16,6 4 107-16,2 1 65 16,11 2 37-16,4-1 10 15,10 3-49-15,6 0-37 16,0 0-64-16,0-1-32 0,0 1-38 15,6 0-5-15,14 0-10 16,10 0 15-16,9 0 13 16,8 0 11-16,4 4-23 15,1 6 1-15,0 1 5 16,-2 7-6-16,-5 4 8 16,-12 3-9-16,-9 5-1 15,-12 0 1-15,-12 6-7 16,0 2 7-16,-16 4 10 15,-11 5-2-15,-4 0-8 16,2 10-53-16,9-11-260 16,12-16-673-16</inkml:trace>
  <inkml:trace contextRef="#ctx0" brushRef="#br0" timeOffset="-58167.05">7497 9978 1069 0,'0'0'1179'0,"0"0"-681"16,0 0-38-16,0 0-177 0,0 0-82 15,0 0-145 1,-65 106-28-16,41-30 25 0,-5 13-10 16,0 5-17-16,7-20-14 15,3 0-12-15,9-19 0 16,5-19-2-16,5-21 2 16,0-15 2-16,9 0 19 15,11-32 48-15,7-20-27 16,4-28-26-16,7-36 7 15,-7 3-17-15,-4 11 5 16,-7 18-11-16,-9 36 0 16,0 10 0-16,-2 14 0 15,-2 24 0-15,2 8 0 16,2 38 0-16,5 18 0 0,3 18 0 16,6 6 0-1,-1 3 0-15,3-7 0 0,2-12 0 0,-4-14 0 16,-3-13-47-16,-6-17-178 15,-10-15-111-15,-6-14-313 16,-20-21 167-16,-8-9-763 0</inkml:trace>
  <inkml:trace contextRef="#ctx0" brushRef="#br0" timeOffset="-58010.82">7413 10361 1635 0,'0'0'745'0,"0"0"-378"16,0 0 107-16,0 0-279 0,0 0-51 15,0 0-54 1,0 0-5-16,142 60-53 16,-87-66-32-16,14-28-236 0,-11 2-660 15,-15 0-855-15</inkml:trace>
  <inkml:trace contextRef="#ctx0" brushRef="#br0" timeOffset="-57541.68">7588 9719 624 0,'0'0'1202'0,"0"0"-892"16,0 0 153 0,-129-66-164-16,89 62-50 0,-5 4-80 15,-6 16-24 1,-5 20 2-16,-2 16 2 0,0 16-47 15,-2 27 1-15,4 27-13 16,10 22-46-16,13-9-44 16,17-27 0-16,16-30 0 15,0-20 0-15,16 10 0 16,17 9 0-16,13 5 0 16,14-10 0-16,15-10 0 15,10-12 0-15,23-11 0 16,29-25 0-16,25-14 0 15,5-31 0-15,-29-19 0 16,-38-6 0-16,-35 6 0 0,-5-26 0 16,9-35 0-1,-2-41 0-15,-14-10 0 0,-30 28 0 16,-23 39 0-16,-2 43 0 16,-32 12 0-16,-21 0 0 15,-39-6 0-15,-51 3 0 16,-40 21 0-16,-6 22 0 15,35 9 0-15,29 33-129 16,53-8-641-16,27-4-1280 0</inkml:trace>
  <inkml:trace contextRef="#ctx0" brushRef="#br0" timeOffset="-54831.53">8689 10413 1635 0,'0'0'331'0,"0"0"-79"0,0 0 112 15,0 0-73 1,-125-22-31-16,112 18-70 0,4 2-61 16,9 2-26-16,0 0 13 15,0 0-32-15,0 0-33 16,20 0-38-16,18 0 17 16,34 4 66-16,57-2-37 15,82-2-22-15,58 0-5 16,44-4-20-16,18-8-1 15,-11 0-11-15,-7 2 0 16,-23-4 0-16,-39-2 0 16,-60 0 0-16,-67 0 0 15,-51 4 0-15,-35 2 0 16,-9-5 0-16,-13 1 0 16,-9-5 0-16,-7 1 0 0,-16-3 0 15,-8-1 0-15,-3 4 0 16,0-2 0-16,2 4-59 15,1 0-1-15,2 0 21 16,-3 2 0-16,1 0 27 16,1 4 12-16,6 0 9 15,3 4 54-15,7 2 2 16,7 2 7-16,0 2-72 16,0 0 0-16,9 0 0 15,12 4 0-15,3 12 0 0,5 6 0 16,0 6 0-16,0 8 0 15,-3 4 0-15,-5 7 0 16,-11 3 0-16,-6 2 0 16,-4-2 0-16,-12-2 0 15,-13-4 0-15,-2-6 0 16,8-6-38-16,19-16-322 16,4-7-530-16,25-9-549 0</inkml:trace>
  <inkml:trace contextRef="#ctx0" brushRef="#br0" timeOffset="-54244.64">12348 9876 2160 0,'0'0'824'0,"0"0"-330"0,0 0-120 16,0 0-130-16,0 0-244 15,0 0 0-15,0 0 0 16,-27 16 0-16,20 40 0 15,1 8 0-15,-2 4 0 16,2-2 0-16,-1-4 0 16,3-12 0-16,0-11 0 15,2-15 0-15,-1-14 0 16,0-10-89-16,1-4 54 16,0-29-70-16,0-14 12 15,2-18 71-15,0-11 17 16,0-10 5-16,0 2 28 15,0 8 62-15,0 13 21 0,0 19 9 16,0 18-120 0,14 12 0-16,5 10 0 0,10 4 0 15,10 0 0-15,1 18 0 16,-1 4 0-16,-5 7 0 16,-10 3 0-16,-11 1 0 15,-13 4 0-15,-6-1 0 16,-30-2 0-16,-8-2 0 15,-3-6 0-15,5-6 0 16,11-6 0-16,15-6 0 16,16-4 0-16,0-2 0 15,24 0 0-15,18 2 0 0,14 2 0 16,5 2 0 0,1 4 0-16,0 2 0 0,-8 4 0 15,-12 4 0-15,-13 7 0 16,-13-1 0-16,-14 4 0 15,-2-1 0-15,-22 1 0 16,-20-3 0-16,-12-3 0 16,-8-6 0-16,-5-6 0 15,9-6 0-15,8-8-71 16,29-4-218-16,11-18-180 31,10-6-422-31</inkml:trace>
  <inkml:trace contextRef="#ctx0" brushRef="#br0" timeOffset="-53745">12691 9585 1415 0,'0'0'326'0,"0"0"-86"15,-123-88 30-15,63 62-46 16,-7 12-20-16,-2 10-25 15,-3 4 24-15,-1 14-12 16,0 22-43-16,3 14-36 16,3 12 1-16,7 10 13 15,12 8-48-15,12 7 12 0,12 3-26 16,14 4-28 0,10-1 2-16,7-2-28 0,29-4-2 15,10-9 1-15,10-10-8 16,11-10-2-16,5-10 1 15,5-12-2-15,6-7-5 16,6-15 7-16,7-12 0 16,2-2 12-16,2-13-3 15,-2-15-9-15,-7-8 0 16,-6-10 0-16,-9-10 0 16,-13-8 0-16,-15-12 0 15,-10-22 0-15,-16-25 0 16,-10 7 0-16,-12 10 0 0,0 15 0 15,-31 25 0-15,-14-2 0 16,-18 0 0-16,-12 16 0 16,-10 16 0-16,-11 13 0 15,-5 18 0-15,4 5 0 16,1 15 0-16,-2 34-206 16,23-3-395-16,25-6-551 0</inkml:trace>
  <inkml:trace contextRef="#ctx0" brushRef="#br0" timeOffset="-52838.16">13345 10391 1629 0,'0'0'337'0,"0"0"-50"0,0 0 93 15,0 0 131-15,0 0-291 16,0 0-95-16,0 0-47 16,-29-66-26-16,60 74 79 15,10 10-32-15,10 10-38 16,11 4-1-16,10 4-24 15,10 8-12-15,28 12 14 16,37 23-10-16,44 23-28 16,21 14 0-16,11 11 0 0,-1-1 0 15,-4-8 0 1,10 4 0-16,-1-1 0 0,-4-5 0 16,-11-5 0-1,-18-9 0-15,-21-16 0 0,-44-22 0 16,-35-22 0-16,-36-20 0 15,-19-8 0-15,-6-4 0 16,-9-2 0-16,-4-2 0 16,-14-4 0-16,-3-2 0 15,-3 0 0-15,0 0 0 16,2 0 0-16,3-4 0 16,-1-12 0-16,3-4 0 15,-5-6 0-15,-2-8 0 16,0-8 0-16,-4-6 0 15,-17-6-3-15,-3 0 3 0,-2 0 3 16,-3 3-3-16,0 7 0 16,2 10 0-16,6 10 0 15,4 8 0-15,8 10 0 16,4 2 0-16,3 4 0 16,2 0 0-16,0 2 0 15,7 16 0-15,13 4 0 16,7 6 0-16,4 4 0 15,4 2 0-15,3 6 0 16,-5 3 0-16,-1 1 0 16,-10 0 0-16,-11 0 0 15,-11-6 0-15,0-4 0 0,-17-4 0 16,-14-4 0 0,-3-4 0-16,1 0 0 0,4-4 0 15,6 2 0-15,17 9-370 16,6-10-581-16,0 2-727 0</inkml:trace>
  <inkml:trace contextRef="#ctx0" brushRef="#br0" timeOffset="-52478.84">17610 12096 1796 0,'0'0'721'0,"0"0"-139"16,0 0-77-16,0 0-173 15,0 0-172-15,0 0-160 16,0 0 0-16,-14 51 0 15,-1 8 0-15,1 13 0 16,4 8 0-16,1 5 0 16,3-3 0-16,2-6 0 15,2-10 0-15,2-16 0 16,0-14 0-16,0-18 0 16,0-18-86-16,-8-26-178 0,-3-18-341 15,-3-10-474-15</inkml:trace>
  <inkml:trace contextRef="#ctx0" brushRef="#br0" timeOffset="-52306.55">17301 12147 1962 0,'0'0'892'0,"0"0"-319"16,0 0-270-16,0 0-75 16,0 0-90-16,156-10-138 15,-77 10 0-15,13 0 0 16,-1 0 0-16,-8-1 0 15,-14-3-62-15,-22-5-227 16,-22 1-461-16,-19 1-350 0</inkml:trace>
  <inkml:trace contextRef="#ctx0" brushRef="#br0" timeOffset="-51830.68">17808 11744 1592 0,'0'0'594'0,"0"0"-270"16,-154-36 21-16,79 36-31 15,-8 4-97-15,-2 32-46 16,2 14-39-16,0 15 18 16,8 11-38-16,7 8-50 15,15 7 21-15,12 3-83 0,20 18 0 16,21 18 0-16,6-14 0 15,25-11 0-15,18-19 0 16,7-20 0-16,18 5 0 16,28 3 0-16,27-12-18 15,27-24 12-15,4-22-11 16,-10-16 17-16,-14-20 0 16,-36-10 0-16,-17-2 12 15,-21 2-11-15,-7-5 27 16,1-8-28-16,2-10 0 15,-2-10 0-15,-18-6 0 16,-16-3 0-16,-13-6 0 0,-9-2 0 16,-9-5 0-16,-24 3 0 15,-19 2 0-15,-17 3 0 16,-33 1 0-16,-47 0 0 16,-59 8 0-16,26 16-158 15,15 18-869-15</inkml:trace>
  <inkml:trace contextRef="#ctx0" brushRef="#br0" timeOffset="-50700.91">3825 13212 1691 0,'0'0'521'0,"0"0"-200"15,0 0 188-15,0 0-211 16,0 0-40-16,0 0-68 15,0 0-53-15,0-62-16 16,0 62-71-16,0 0-50 16,0 0 0-16,-2 0 0 15,2 0 0-15,0 3 0 16,12 16 0-16,19 13 0 16,15 17 0-16,16 14 0 15,25 28 0-15,32 31 0 0,34 35 0 16,16 15 0-16,1 3 0 15,-14-9 0-15,-16-14 0 16,-6-8 0-16,-27-25 0 16,-27-29 0-16,-27-24 0 15,-14-17 0-15,-6 1 0 16,-4-2 0-16,-8-6 0 16,-11-16 0-16,-8-18 0 15,-2-8 0-15,0 0-35 16,-2-16-227-16,-23-24-331 15,1 8-288-15,-1-3-152 0</inkml:trace>
  <inkml:trace contextRef="#ctx0" brushRef="#br0" timeOffset="-50372.54">5046 14825 1927 0,'0'0'350'15,"0"0"149"-15,0 0-8 16,0 0-263-16,0 0-45 15,0 0-101-15,0 0-43 16,27-9 24-16,-2 34 3 16,8 11-30-16,9 10-17 15,8 0-19-15,0 6 0 16,4-6-1-16,-3-6-8 16,-2-10 8-16,-8-8-7 15,-10-13 8-15,-7-9 17 0,-4 0-2 16,0-31 85-16,0-17-100 15,7-32 0-15,-3-2 0 16,3-15 0-16,0 6 0 16,-3 20 0-16,3 1 0 15,-5 24 0-15,-4 14 0 16,-2 20-36-16,0 12-347 16,-6 22-526-16,1 6-356 0</inkml:trace>
  <inkml:trace contextRef="#ctx0" brushRef="#br0" timeOffset="-49974.17">6748 15187 879 0,'0'0'1336'0,"0"0"-961"15,0 0 85-15,0 0-203 16,0 0-81-16,-143-68-50 16,93 68-30-16,-6 4-22 0,-2 23 4 15,-3 9-8 1,6 12-23-16,10 10 11 0,10 2-29 15,17 6-11-15,18-4-1 16,0-8-17-16,35-1 0 16,17-11 0-16,14-10 0 15,11-14 0-15,7-10 0 16,1-8-42-16,-3-4-69 16,-8-18-107-16,-12-20-59 15,-17 7-419-15,-26 3-322 0</inkml:trace>
  <inkml:trace contextRef="#ctx0" brushRef="#br0" timeOffset="-49411.32">6697 14815 1724 0,'0'0'490'15,"0"0"-154"-15,-169-4 147 16,90 4-204-16,-2 18-89 16,0 12-54-16,4 8-22 15,2 10-18-15,7 4-4 0,5 6-19 16,7 6 10-16,10 4-83 15,10 7 0-15,12 1 0 16,12 4 0-16,12 0 0 16,2 1 0-16,32 3 0 15,15-2 0-15,13-2 0 16,15-10 0-16,4-10 0 16,11-7 0-16,6-9 0 15,0-16 0-15,2-6-32 16,3-14 10-16,-3-8 20 15,1 0-8-15,-6-8 10 16,-1-20 0-16,-5-2 1 16,-5-10 20-16,-8-9-2 0,-7-6 6 15,-4-12-25-15,-9-7 0 16,-11-8 0-16,-10-11 0 16,-15 3 0-16,-18-2 0 15,-2 6 0-15,-34 0 0 16,-24 11 0-16,-37 3 0 15,-47 10 0-15,-39 16 0 16,-8 22 0-16,17 22 0 16,56 2-383-16,49 0-1034 0</inkml:trace>
  <inkml:trace contextRef="#ctx0" brushRef="#br0" timeOffset="-48473.21">8400 15817 1510 0,'0'0'700'0,"0"0"-495"15,0 0 270-15,0 0-98 16,0 0-100-16,0 0-77 16,0 0-70-16,-56-34-26 15,56 32-37-15,18 2-32 16,26-4-19-16,47 2-16 16,70-6 0-16,79 2 0 15,50 2 0-15,27 4 0 31,-1 0 0-31,-19 0 0 0,1 0 0 0,-8 6 0 16,-16 6 0-16,-20-6 0 16,-36-2 0-16,-58-4 0 15,-52 0 0-15,-51 0 0 0,-33 0 0 16,-8-4-12-16,-13-6 0 16,-3-4 10-16,-19 0-41 15,-16-2-7-15,-5 2-13 16,-1-4 27-16,6 4 14 15,-1-2-2-15,5 6 16 16,2-4 8-16,4 6 16 16,4-2 50-16,5 6 11 15,7 0-4-15,9 0-33 16,0 4-40-16,17 0 0 16,22 0 0-16,12 0 0 15,9 8 0-15,0 6 0 0,-4 8 0 16,-12 6 0-1,-15 6 0-15,-13 2 0 0,-16 8 0 16,0-2 0-16,-25 6 0 16,-10 1 0-16,-5 1 0 15,5-6 0-15,6-4 0 16,23-4-207-16,6-10-489 16,8-12-527-16</inkml:trace>
  <inkml:trace contextRef="#ctx0" brushRef="#br0" timeOffset="-48199.91">12880 15529 345 0,'0'0'2086'0,"0"0"-1358"15,0 0-364-15,0 0 17 16,0 0-189-16,0 0-192 15,0 0 0-15,-31-27 0 16,26 73 0-16,1 13 0 16,4 7 0-16,0 2 0 15,0-2 0-15,2-8 0 16,9-10 0-16,1-11 0 16,-4-15-153-1,-1-22-362-15,-5-14-120 16,-2-17-47-16</inkml:trace>
  <inkml:trace contextRef="#ctx0" brushRef="#br0" timeOffset="-47934.29">12811 15396 380 0,'0'0'1716'15,"0"0"-965"-15,0 0-165 16,0 0-101-16,0 0-307 16,0 0-178-16,0 0 0 15,27-26 0-15,19 56 0 16,14 2 0-16,12 8 0 15,6 4 0-15,0 1 0 16,-7-1 0-16,-11 6 0 16,-18-4 0-16,-23 2 0 15,-19 0 0-15,-17 2 0 16,-31-2 0-16,-17 2 0 0,-11-9 0 16,-6-1 0-1,0-4 0-15,5-10 0 0,13-4 0 16,20-8 0-16,15-6-66 15,29-16-240-15,0-14-431 16,15-10-455-16</inkml:trace>
  <inkml:trace contextRef="#ctx0" brushRef="#br0" timeOffset="-47464.63">13172 15165 1617 0,'0'0'537'0,"0"0"-216"0,-134-46 163 15,71 36-191-15,-5 10-46 16,-8 10-46-16,-2 25-36 16,0 16-22-16,4 12-55 15,8 11-88-15,10 8 0 16,16 6 0-16,15 5 0 15,19 1 0-15,6-4 0 16,20 0 0-16,26-1 0 16,17-9 0-16,10-8 0 15,12-6 0-15,4-12 0 0,5-14 0 16,6-14 0 0,3-12 0-16,3-14 0 0,0 0 0 15,-6-30 0-15,-7-10 0 16,-10-10 0-16,-19-16 0 15,-9-20 0-15,-14-35 0 16,-18-27 0-16,-19-6 0 16,-4 27 0-16,-18 31 0 15,-13 38 0-15,-11 12 0 16,-35-12 0-16,-43 0 0 16,-53 5 0-16,-22 25 0 15,2 28 0-15,16 0 0 16,64 22-248-16,26-4-770 0</inkml:trace>
  <inkml:trace contextRef="#ctx0" brushRef="#br0" timeOffset="-46206.74">14045 15446 1054 0,'0'0'342'0,"0"0"-195"16,0 0 61-16,0 0-25 16,0 0 15-16,-114-50-55 15,106 44 35-15,3 2 41 16,3 2-9-16,2 0-5 0,0-2-27 16,9-8-28-1,24-2-80-15,36-14-46 0,54-16 32 16,59-27-4-16,42-13-16 15,25-14 14-15,7-12 2 16,-6-10 2-16,11-9 23 16,-7 1-26-16,-3 3-32 15,-16 13 1-15,-25 10-10 16,-15 12 17-16,-24 9-7 16,-20 9 7-16,-32 18 9 15,-32 8-36-15,-27 16 0 16,-16 4 0-16,6 2 0 15,-4-2 0-15,1 1 0 16,-14 7 0-16,-8 7 0 16,-12 3 0-16,-5 4-9 0,-6 2 1 15,-2 2-14-15,0 0 20 16,0 0-28-16,0-2 8 16,-10-4 8-16,-7-2-16 15,-8-5 5-15,-6 2-5 16,-9-1-2-16,-5 2 31 15,-3-1-13-15,-4 1 14 16,0 2 2-16,4 2-1 16,5-2 4-16,8 2 41 15,6 2-10-15,9-4 18 16,4 4-16-16,7 2 19 0,5 0-57 16,4 2 0-1,0 0 0-15,0 0 0 0,0 0 0 16,22 0 0-16,18 0 0 15,19 0 0-15,16 0 0 16,14 4 0-16,2 0 0 16,-6-1 0-16,-12-2 0 15,-17 3 0-15,-20-4 0 16,-19 0 0-16,-12 2 0 16,-5 2 0-16,0 3 0 15,0 2 0-15,-7 9 0 16,-6 10 0-16,2 4 0 0,-3 8 0 15,1 5 0-15,-3 3 0 16,3 2 0-16,-3 2 0 16,-1-4 0-16,-3-2 0 15,1-1 0-15,6-8 0 16,3-4 0-16,5-9 0 16,5-8 0-16,11-10-99 15,16-6-481-15,6 0-533 0</inkml:trace>
  <inkml:trace contextRef="#ctx0" brushRef="#br0" timeOffset="-46097.38">17976 14084 2034 0,'0'0'1062'0,"0"0"-701"16,0 0-84-16,0 0-91 16,0 0-186-16,0 0-199 0,0 0-598 15</inkml:trace>
  <inkml:trace contextRef="#ctx0" brushRef="#br0" timeOffset="-43971.5">7568 11211 1652 0,'0'0'481'0,"0"0"-237"15,0 0 34-15,0 0-40 16,0 0-95-16,0 0-78 16,0 0 1-16,0-44-18 15,0 44-10-15,0 0-4 16,0 0-25-16,0 8 5 15,0 12 15-15,0 14 13 16,0 18 57-16,-4 32-24 16,-25 39-18-16,-16 39-18 15,-6 17-37-15,-2-3 11 16,5-9-13-16,6-17 2 16,7-1 2-16,2-3-4 0,1-4 0 15,1-4 4 1,-5-3-4-16,-4-3 0 0,-4 1 6 15,-3-9-6 1,0-4 21-16,0-6-14 0,3-3 4 16,1-5 13-16,8-14-23 15,10-13 26-15,5-25-16 16,6-4-11-16,4 2 21 16,1-4-13-16,-1-2-1 15,6-14-7-15,4-12-4 16,0-10-14-16,0-8-14 15,0-2 1-15,0 0 20 16,-2 0 1-16,0 0 1 16,0 0 8-16,-5 0-19 0,3 0 20 15,2 0 0-15,-4 0 0 16,4 0-6-16,0-2 3 16,0-12-2-16,0-4 4 15,-5-8-11-15,3-8 12 16,-2-4 0-16,-2-4 0 15,2 0 0-15,-1 2 2 16,1 0 13-16,-2 1 22 16,4 7-19-16,0 8 9 15,-1 8 0-15,3 8 14 16,0 8 29-16,2 0-8 16,-2 2-7-16,0 20-11 15,0 14-44-15,-1 13 10 0,3 9-9 16,0 4-1-16,0 0 7 15,7-4-7-15,4-6 0 0,0-5-6 16,0-14 2 0,-2-6 3-16,-3-11 0 0,0-6-2 15,-4-9-7-15,2-1 10 16,5 0-9-16,5-1 7 16,11-16-1-16,14-5 3 15,12-6 0-15,7 1 0 16,4 0-2-16,-2 4-4 15,-6 6-3-15,-12 1 8 16,-11 10-5-16,-13 0 6 16,-9 4 0-16,-5 2 0 15,-4 0-6-15,0 0-15 0,12-6-162 16,-1-4-165 0,0 0-607-16</inkml:trace>
  <inkml:trace contextRef="#ctx0" brushRef="#br0" timeOffset="-41535.43">8141 11069 1407 0,'0'0'296'0,"0"0"-21"15,0 0 73-15,0 0-63 16,0 0-40-16,0 0-66 15,0 0-20 1,-94-93-26-16,92 88-15 0,0 2-7 16,2 3-54-16,0 0-28 15,0 0-25-15,2 0-4 16,16 8-1-16,13 15 1 16,13 7 0-16,12 10 0 0,11 10 0 15,7 8 0-15,8 8-9 16,5 6 6-16,4 7 3 0,19 21-10 15,17 22 7-15,15 27-6 16,3 3 9-16,-12-8 0 16,-10-9-8-16,-9-15 6 15,4 4 2-15,11 2 0 16,10-1 1-16,5-5 2 16,5-3-3-16,1-7 0 15,-7-2-1-15,-10-1-13 16,-27-19 13-16,-21-14 1 15,-22-16 0-15,-3-2-6 16,29 22 15-16,29 23 15 16,5-3 43-16,-14-10-50 15,-13-14-2-15,-20-17-15 16,4 5 0-16,4 2-1 0,-14-10-2 16,-17-10-6-16,-10-8 8 15,-14-6 2-15,-6-8 4 16,-4-2-5-16,-6-4 0 15,0 1-6-15,0-3 4 16,6 1 2-16,-1 2 0 16,6-5 1-16,2 4 9 15,4 0-9-15,1-2 0 16,-4 4 2-16,-1-6-3 16,-3 2 0-16,-4 0-1 15,0-4 2-15,-6 2 7 0,3-4-8 16,-3 4 0-16,3 0-6 15,-3 0 5-15,1-2 0 16,-2 0 1-16,-3-2 0 16,1-2 0-16,-6-2-5 15,0 0 5-15,-1 0-24 16,1 0-35-16,2 4 20 16,4 2 5-16,-1 2-19 15,3 2 2-15,2 4 11 16,-1-5 16-16,3 1 13 15,-3-1-13-15,3 1 13 16,0 0 10-16,0 3-5 16,1 1 6-16,1 0 0 0,-1 1 0 15,2 4-1 1,1-3-8-16,-3-2 8 0,4 0 1 16,-4-4 0-16,1-2 0 15,3-2 1-15,-2-6 0 16,1 2-1-16,1-4-80 15,-6 4-71-15,3-6-67 16,-7 0-70-16,-7 0-339 0</inkml:trace>
  <inkml:trace contextRef="#ctx0" brushRef="#br0" timeOffset="-41004.1">12300 15011 1627 0,'0'0'567'0,"0"0"-251"16,0 0 149-16,0 0-224 16,0 0-25-16,0 0-72 15,0 0-101-15,-23-18-25 16,38 14-12-16,3 0-5 16,-1-2 8-16,6 4-3 15,1 2-6-15,3 0 0 16,4 2-2-16,5 8 1 15,2 4 0-15,-1-2 1 16,2 2 1-16,-6 0-1 16,-4-6-20-16,-9 2-25 15,-4-6-25-15,-10-2-13 0,-1 0 19 16,-3-2 26-16,-2 0 21 16,4 0-9-16,0-16-31 15,6-6-87-15,3-6-117 16,3-12-43-16,1-6 49 15,1-6 119-15,-5-2 136 16,-3 1 9-16,-6 7 236 16,-4 2 56-16,0 8 50 15,0 10-85-15,0 4 4 16,0 12-77-16,-2 0 8 16,0 10-77-16,-1 0-124 15,-1 0 0-15,-1 24 0 16,-1 8 0-16,-1 12 0 0,3 6 0 15,2 6 0-15,2 3 0 16,0-1 0-16,0-6 0 16,0-6 0-16,0-10 0 15,0-10 0-15,0-12-450 16,0-8-549-16</inkml:trace>
  <inkml:trace contextRef="#ctx0" brushRef="#br0" timeOffset="-39211.39">13014 10535 1677 0,'0'0'519'15,"0"0"-290"-15,0 0 151 0,0 0-69 16,0 0-173-16,0 0-92 16,0 0-20-16,-20 51 132 15,20 0-36 1,4 16-29-16,2 25-11 0,4 24 11 15,-3 31-24-15,1 11-24 16,-1 4-3-16,-1-3-4 16,2-4-10-16,-6 3-28 15,2 4 0-15,0 1 0 16,3 1 0-16,2 4 0 16,0 1 0-16,-2-3 0 15,-5 1 0-15,-2-1 0 16,0-1 0-16,0-5 0 15,0-3 0-15,0-13 0 16,0-6 0-16,0-5 0 0,0-7 0 16,0-26 0-1,0-20 0-15,-2-18 0 0,-1-5 0 16,1 7 0-16,-2 8 0 16,0 6 0-16,-4-7 0 15,2-7 0-15,-3-6 0 16,3-6 0-16,1-2 0 15,-2-8 0-15,2-2 0 16,1-4 0-16,0-2 0 16,4-6 0-16,-2-2 0 0,2-3 0 15,0-5 0 1,0-6 0-16,0-2 0 0,0-2 0 16,0-4 0-1,0-2 0-15,0-2 0 0,0 0 0 16,0-45-215-16,2 4-623 15,0-12-1862-15</inkml:trace>
  <inkml:trace contextRef="#ctx0" brushRef="#br0" timeOffset="-38172.51">12909 10447 1270 0,'0'0'375'0,"0"0"-133"16,0 0 105-16,0 0-21 15,0 0-50-15,0 0-106 16,0 0-41-16,-105 60-5 15,83-2-6-15,-3 10-26 16,-4 9-37-16,2-1-11 16,1-4-2-16,2-8-41 15,5-11 14-15,11-16-14 16,4-14-1-16,4-14 14 16,0-9-4-16,0 0 46 0,4-14 22 15,13-19 16-15,8-15-41 16,4-15-26-16,2-5-14 15,0-2 19-15,-2 4-23 16,-2 12 12-16,-4 9 19 16,-6 15-18-16,-3 10-22 15,-6 8 0-15,-3 8 0 16,-3 2 0-16,-2 2 0 16,0 0 0-16,2 0 0 15,6 0 0-15,2 4 0 16,3 10 0-16,8 6 0 15,1 6 0-15,5 5 0 16,-1 5 0-16,5 2 0 0,-2 2 0 16,5 2 0-1,-2-2 0-15,1-2 0 0,-2-2 0 16,-2-4 0-16,-5-4 0 16,-4-6 0-1,-1-1 0-15,-4-3 0 16,1-2 0-16,-1-3 0 15,3 0 0-15,1-5 0 16,8-2 0-16,23-6-241 16,-4 0-372-16,-5 0-458 0</inkml:trace>
  <inkml:trace contextRef="#ctx0" brushRef="#br0" timeOffset="-38031.82">13740 11173 1960 0,'0'0'793'0,"0"0"-494"15,0 0 9-15,0 0-107 16,0 0-201-16,0 0-57 16,0 0-602-16,0 6-964 0</inkml:trace>
  <inkml:trace contextRef="#ctx0" brushRef="#br0" timeOffset="-35904.67">3947 10226 1974 0,'0'0'741'0,"0"0"-407"15,0 0 194 1,0 0-264-16,0 0-130 0,0 0-79 16,0 0 11-16,-8 105-66 15,23-39 0-15,1 4 0 16,1 2 0-16,1-1 0 15,-5-5 0-15,4-6 0 16,-7-12 0-16,0-10 0 16,1-16-177-16,7-22-289 15,-3-8-243-15,3-22-378 0</inkml:trace>
  <inkml:trace contextRef="#ctx0" brushRef="#br0" timeOffset="-35607.44">4280 10439 1629 0,'0'0'940'0,"0"0"-384"15,0 0-270-15,0 0-52 16,0 0-124-16,0 0-20 16,0 0-30-16,0 114-29 15,6-75-14-15,10-5-10 16,6-6 3-16,9-8-10 16,2-10-18-16,8-10 0 15,-3 0 18-15,-3-15 3 16,-4-12 9-16,-6-11 19 15,-9-5 43-15,-7-7-32 16,-9 0-42-16,0 0 0 0,-9 8 0 16,-16 10 0-1,-6 14 0-15,-7 14 0 0,-4 4 0 16,0 26 0-16,-3 30-53 16,13-4-402-16,13-10-533 0</inkml:trace>
  <inkml:trace contextRef="#ctx0" brushRef="#br0" timeOffset="-35278.89">4776 9717 2680 0,'0'0'707'15,"0"0"-347"-15,0 0-11 16,0 0-349-16,0 0 0 16,0 130 0-16,5-21 0 15,13 35 0-15,7 10 0 16,-2-25 0-16,2-31 0 16,-7-36 0-16,2-4 0 15,0 7 0-15,3 1 0 16,-1 4 0-16,-7-16 0 15,-6-11 0-15,-5-16 0 16,-1-14 0-16,-3-12-86 16,0-16-190-16,-5-18-431 0,-4-7-761 0</inkml:trace>
  <inkml:trace contextRef="#ctx0" brushRef="#br0" timeOffset="-35074.28">5206 9930 1780 0,'0'0'940'16,"0"0"-396"-16,0 0-165 15,0 0-162-15,0 0-139 16,0 0-45-16,0 0 14 16,29 136-10-16,-16-64-29 0,1 2-8 15,-3 3 0-15,-1-7 0 16,-6-10-88-16,2-4-149 15,1-18-146-15,-3-18-582 0</inkml:trace>
  <inkml:trace contextRef="#ctx0" brushRef="#br0" timeOffset="-34777.42">5547 10008 1950 0,'0'0'743'15,"0"0"-562"-15,0 0 139 16,0 0-148-16,-24 112-98 16,24-74-40-16,9-3-25 0,6-7-1 15,8-6-1-15,-1-12-5 16,7-6 11-16,-1-4 5 16,4-6 8-16,-3-19 29 15,0-8 56-15,-5-10 12 16,-5-5-15-16,-9-4-25 15,-10-2-24-15,0 8-59 16,-10 6 0-16,-24 13 0 16,-11 18 0-16,-44 17-41 15,9 22-440-15,6 6-530 0</inkml:trace>
  <inkml:trace contextRef="#ctx0" brushRef="#br0" timeOffset="-31475.2">9202 9278 1847 0,'0'0'617'15,"0"0"-351"-15,0 0 47 16,0 0-108-16,0 0-93 16,0 0-31-16,0 0 30 15,-7-34 3-15,16 24 9 16,6-2-39-16,5-2-20 15,7 0-17-15,6 4-20 16,3 4-9-16,2 6-12 16,-5 0 5-16,-4 4-11 15,-6 16-21-15,-13 8-42 0,-4 4-15 16,-6 2 42 0,-10 4-5-16,-14-2 4 15,-8-3 22-15,4-5 13 0,3-9 2 16,5-6 26-16,11-5 8 15,5-7-8-15,4-1 4 16,0 0 10-16,9 0-1 16,13 0-19-16,9 0-11 15,5 0-9-15,6 0-1 16,1 9 0-16,-6 4-6 16,-3 6-41-16,-5 5 3 15,-9 4 3-15,-9 0-5 0,-9 2 13 16,-2 0 10-16,-8-4 14 15,-21 0 10-15,-12-4 12 16,-8-6 43-16,-7-2 5 16,-2-6 8-16,7-4-29 15,11-2-23-15,11-2-16 16,14 0-16-16,15 0-169 16,2-10-283-16,17-2-696 0</inkml:trace>
  <inkml:trace contextRef="#ctx0" brushRef="#br0" timeOffset="-31131.43">9910 9083 2076 0,'0'0'829'15,"0"0"-347"-15,0 0-110 16,0 0-128-16,0 0-151 16,0 0-93-16,0 0 0 15,-22 47 0-15,11 7 0 16,-3 16 0-16,1 12 0 16,1 10 0-16,4 1 0 15,3-3 0-15,3-6 0 16,2-10 0-16,0-11 0 15,0-12 0-15,0-12 0 0,0-13 0 16,2-12-17-16,3-10-226 16,8-10-79-16,0-16-186 15,4-10-493-15</inkml:trace>
  <inkml:trace contextRef="#ctx0" brushRef="#br0" timeOffset="-30865.44">10233 9124 1866 0,'0'0'885'0,"0"0"-357"16,0 0-272-1,0 0-71-15,0 0-62 0,0 0-36 16,-31 142-44-16,22-88-28 16,2-2 2-16,-2-7-17 15,5-12 2-15,-1-7 2 16,3-8-4-16,2-9-22 15,0-5-14-15,0-4-9 16,4 0 0-16,17 0-26 16,10-4 50-16,7-9 21 15,7 4-19-15,1-4-95 16,12 2-105-16,-14 3-374 16,-13-1-251-16</inkml:trace>
  <inkml:trace contextRef="#ctx0" brushRef="#br0" timeOffset="-30630.62">10505 9234 1587 0,'0'0'872'0,"0"0"-310"16,0 0-101-16,0 0-121 16,0 0-66-16,0 0-274 15,0 0 0-15,-31-4 0 16,22 46 0-16,2 12 0 15,-2 8 0-15,0 4 0 16,3 3 0-16,-1-7 0 16,0-2 0-16,0-6 0 15,3-8 0-15,-7 2-285 16,2-12-575-16,2-9-1088 0</inkml:trace>
  <inkml:trace contextRef="#ctx0" brushRef="#br0" timeOffset="-28299.83">15329 10329 1731 0,'0'0'587'0,"0"0"-335"15,0 0 56-15,0 0-50 16,0-133-99-16,0 97-45 16,0-2 22-16,0 2 13 15,-18 2-2-15,-9 6-63 16,-7 8-21-16,-8 10-2 16,-5 10-41-16,-3 2-15 15,-2 26-5-15,5 12-7 16,9 8 5-16,11 4-4 0,14 1-4 15,13-5 10-15,0-10-5 16,25-10 5-16,11-12 2 16,8-12-1-16,3-4 17 15,1-12-17-15,-3-16 0 16,-7-7 14-16,-5-1-14 16,-10 0 12-16,-6 4-13 15,-7 10 0-15,-8 7 0 16,-2 8 0-16,0 7 0 15,0 3 0-15,-4 22 0 16,-10 15 0-16,-1 17 0 0,-4 9 0 16,4 6 0-16,1-2 0 15,4 0 0-15,3-8 0 16,3-5 0-16,1-11 0 16,3-8 0-16,0-10 0 15,0-12-17-15,0-8-277 16,22-10-255-16,1-20-155 15,2-6-169-15</inkml:trace>
  <inkml:trace contextRef="#ctx0" brushRef="#br0" timeOffset="-28042.64">15710 10016 1974 0,'0'0'748'0,"0"0"-260"0,0 0-108 15,0 0-72-15,0 0-110 16,0 0-198-16,0 0 0 16,-9 76 0-16,0-10 0 15,-3 12 0-15,2 7 0 16,-2-1 0-16,3-6 0 16,1-4 0-16,-1-5 0 15,2-11 0-15,2-6 0 16,5-12 0-16,0-10-23 15,0-10-236-15,5-20-113 16,11 0-364-16,1-14-61 0</inkml:trace>
  <inkml:trace contextRef="#ctx0" brushRef="#br0" timeOffset="-27839.55">16084 10176 1536 0,'0'0'872'0,"0"0"-382"15,0 0-118-15,0 0-125 16,0 0-126-16,0 0 10 16,0 0-31-16,0 157-20 15,0-93-34-15,-7 0-26 16,1-1-8-16,-3-9-12 16,-1-6 0-16,6-8-140 15,4-12-160-15,0-12-272 16,9-12-332-16</inkml:trace>
  <inkml:trace contextRef="#ctx0" brushRef="#br0" timeOffset="-27538.58">16409 10307 548 0,'0'0'1892'0,"0"0"-1295"0,0 0-413 15,0 0-21-15,0 0-20 16,0 0-91-16,-31 130-26 15,31-92-20-15,0-3 0 16,0-8-5-16,9-4 0 16,16-12-1-16,8-7 0 15,5-4 1-15,5-1 8 16,-2-22 1-16,-3-4 49 0,-7-8 47 16,-8-5 37-16,-10-4-44 15,-6-2-49 1,-7 0-50-16,-3 6 0 0,-21 6 0 15,-9 7 0-15,-8 14 0 16,-5 13 0-16,-3 0 0 16,-7 32-96-16,14 4-505 15,11 0-771-15</inkml:trace>
  <inkml:trace contextRef="#ctx0" brushRef="#br0" timeOffset="-25040.36">3212 14143 1536 0,'0'0'730'0,"0"0"-564"0,0 0 199 16,0 0-59 0,0 0-124-16,0 0-82 0,0 0 18 15,-123-104 41 1,97 90-13-16,-6 1-47 0,-5 9-18 15,-3 4-29-15,-7 0-16 16,0 25-16-16,4 8-20 16,6 8 0-16,8 3 0 15,12 4 0-15,10-8 0 16,7-10 0-16,4-8 0 16,20-10 0-16,10-12 0 15,4 0 0-15,4-22 0 0,1-10 0 16,-5-8 0-1,-7-2 0-15,-6-2 0 0,-10 4 0 16,-5 8 0-16,-2 7 0 16,-4 10 0-1,-4 6 0-15,2 5 0 0,-2 4 0 16,0 0 0-16,3 9 0 16,1 17 0-16,2 12 0 15,2 10 0-15,0 10 0 16,-1 0 0-16,-3 4 0 15,3-4 0-15,-5-5-134 16,5-3-235-16,-2-14-312 16,1-18-208-16</inkml:trace>
  <inkml:trace contextRef="#ctx0" brushRef="#br0" timeOffset="-24743.53">3430 13760 2392 0,'0'0'464'0,"0"0"11"15,0 0-136-15,0 0-112 16,0 0-121-16,0 0-58 16,0 0-3-16,-17 60-45 15,15 2 0-15,0 13 0 16,0 11 0-16,2 2 0 15,0 4 0-15,0 0 0 16,6-3 0-16,5-3 0 16,3-6 0-16,-1-8 0 0,0-12 0 15,-2-10 0 1,-4-13 0-16,-1-15-140 0,-1-18-112 16,-2-17-40-16,-1-19-405 15,0-8-379-15</inkml:trace>
  <inkml:trace contextRef="#ctx0" brushRef="#br0" timeOffset="-24509.1">3692 14091 2359 0,'0'0'620'16,"0"0"-249"-16,0 0-48 15,0 0-176-15,0 0-96 16,0 0 46-16,0 0 31 15,53 156-128-15,-35-98 0 0,-2 5 0 16,-3-4 0-16,0-2 0 16,-4-7 0-16,0-10 0 15,-3-10-45-15,4-16-215 16,-4-10-301-16,1-4-444 0</inkml:trace>
  <inkml:trace contextRef="#ctx0" brushRef="#br0" timeOffset="-24142.01">4090 14159 2163 0,'0'0'675'0,"0"0"-381"16,0 0-27-16,0 0-99 16,0 0 15-16,0 0-57 15,58 134-41-15,-42-82-32 16,0-2-32-16,1-4-8 15,-1-3-11-15,1-9 4 16,1-8-5-16,1-12 0 16,2-8 6-16,6-6 2 15,4-4-8-15,0-18 5 16,1-4-6-16,-5-10 6 16,-7 1-6-16,-7-1-6 15,-9 4 6 1,-4-2 15-16,0 6-15 0,-6 2 0 15,-17 6 0-15,-4 6 0 16,-4 6 0 0,-4 4 0-16,1 4 0 0,3 0 0 15,4 4 0-15,8 10 0 16,17-10-269-16,2 0-519 16,0-4-855-16</inkml:trace>
  <inkml:trace contextRef="#ctx0" brushRef="#br0" timeOffset="-23970.02">4716 14263 2367 0,'0'0'919'0,"0"0"-588"0,0 0-20 16,0 0-161-16,0 0-150 15,0 0-317-15,0 0-530 0</inkml:trace>
  <inkml:trace contextRef="#ctx0" brushRef="#br0" timeOffset="-22670.22">6488 12422 1094 0,'0'0'679'0,"0"0"-480"15,0 0 131-15,0 0 1 16,0 0-103-16,0 0-98 0,0 0 9 15,-20-18 17 1,20 18-47-16,-3 0-20 0,1 0-2 16,0 0-23-16,0 0-10 15,-6 0-25-15,0 10-16 16,-3 12 2-16,-1 6-15 16,4 2-1-16,3 5 1 15,5-3 0-15,0-4 1 16,0-6-1-16,13-4-1 15,6-6 1-15,5-6-25 16,5-2 4-16,2-4 19 16,3 0-1-16,-1 0 3 15,-2-16 0-15,-4-2 0 0,-4-6 27 16,-6-7 11 0,-1-2 14-16,-7-7 14 0,-5-3-30 15,-4 5-6-15,0 4-9 16,0 10-6-16,-17 10 9 15,-4 8-24-15,-6 6-60 16,-2 0-114-16,-10 24-102 16,7 2-309-16,8-3-350 0</inkml:trace>
  <inkml:trace contextRef="#ctx0" brushRef="#br0" timeOffset="-22278.83">6995 11855 1450 0,'0'0'586'16,"0"0"-204"-16,0 0-8 15,0 0-17-15,0 0-119 16,0 0-92-16,0 0-44 16,0-4-32-16,0 28-32 15,0 12-4-15,0 18 10 16,0 12-14-16,0 11-17 0,0 23-2 16,0-6 5-1,0 7-4-15,0-1-3 0,-4-18 6 16,0 6-15-16,2-10 1 15,0-14-1-15,2-11 0 16,0-13-1-16,0-14-10 16,0-10-100-16,0-16-123 15,0-2-289-15,6-20-291 0</inkml:trace>
  <inkml:trace contextRef="#ctx0" brushRef="#br0" timeOffset="-21833.71">7357 12208 2210 0,'0'0'725'0,"0"0"-349"0,0 0 80 16,0 0-279-16,0 0-111 16,0 0-48-16,0 0-13 15,87-44-5-15,-64 44-6 16,0 0-5-16,-5 18-2 15,-5 8-2-15,-8 8-38 16,-5 6 25-16,0 2 13 16,-11 2 4-16,-12-2 10 15,2-4 1-15,-2-6 6 16,7-9 18-16,7-10 1 16,9-4 5-16,0-9 3 0,5 0-10 15,22 0 11 1,18-13-11-16,10-6-5 0,11-3-18 15,4-3 0-15,-3 5 0 16,-11 2 0-16,-17 6 0 16,-10 4 0-16,-16 4 0 15,-5 2 0-15,-8 2 0 16,0 0 0-16,0 0 0 16,0 0 0-16,0 0-195 15,0 0-459-15,0-2-596 0</inkml:trace>
  <inkml:trace contextRef="#ctx0" brushRef="#br0" timeOffset="-19772">9838 16356 978 0,'0'0'1378'0,"0"0"-1086"16,0 0-44-16,0 0 14 16,0 0-117-16,0 0-57 15,-17-104 17-15,-1 84 50 16,-9 6 13-16,-9 0-47 15,-8 6-37-15,-10 8-12 16,-1 0-72-16,-1 4 0 16,7 18 0-16,12 4 0 0,10 6 0 15,13-1 0-15,14-4 0 16,0-4 0-16,22-1 0 16,14-12 0-16,9-6 0 15,3-4 0-15,4-9 0 16,-8-10 0-16,-3-12 0 15,-10-1 0-15,-6-4 0 16,-8 2 0-16,-3 6 0 16,-8-2 0-16,-1 12 0 15,-3 4 0-15,0 6 0 16,-2 6 0-16,2 2 0 16,-2 2 0-16,2 24 0 15,-2 10 0-15,0 12 0 0,0 10 0 16,0 6 0-16,0 7 0 15,0 1 0-15,0-10 0 16,5-4 0-16,2-14 0 16,4-8-72-16,9-27-383 15,-2-8-448-15,0-1-1423 0</inkml:trace>
  <inkml:trace contextRef="#ctx0" brushRef="#br0" timeOffset="-19443.39">10191 15963 1551 0,'0'0'1240'0,"0"0"-738"15,0 0-138-15,0 0-92 16,0 0-155-16,0 0-83 16,0 0-18-16,-14 99-16 15,14-29 0-15,-2 6 0 16,2 27 0-16,0-9 0 15,0 4 0-15,0 0 0 16,0-18 0-16,2 7 0 16,7-7 0-16,-2-10 0 15,-1-12 0-15,-3-12 0 16,-1-12 0-16,-2-11 0 16,0-14-129-16,0-4-69 0,0-5-53 15,2-19-237-15,5-7-127 16,2-6-282-16</inkml:trace>
  <inkml:trace contextRef="#ctx0" brushRef="#br0" timeOffset="-18941.97">10756 16495 763 0,'0'0'1155'0,"0"0"-811"16,0 0 33-16,0-120 77 0,-6 88-241 16,-9 0-52-1,-8 5 6-15,-8 9-11 0,-4 4-53 16,-8 12-26-16,-4 2-22 16,2 12-10-16,3 16-19 15,9 11-26-15,10 1 0 16,15-4 0-16,8 0 0 15,2-10 0-15,23-8 0 16,8-8 0-16,5-10 0 16,-1 0 0-16,-1-14 0 15,-5-12 0-15,-4-2-3 16,-7 2 3-16,-2 0 3 16,-5 3-3-16,-4 9 0 0,-5 6 0 15,2 8 0-15,-2 0 0 16,0 22 0-16,3 17 0 15,-1 11 0-15,1 4 0 16,2 8 0-16,-2-4 0 16,3 4 0-16,0-12 0 15,1-1 0-15,-2-13 0 16,0-10 0-16,-2-8 0 16,-3-4 0-16,0-10 0 15,1 0 0-15,-1-4 0 16,1 0 0-16,2 0-117 15,-3-12-358-15,0 2-578 0</inkml:trace>
  <inkml:trace contextRef="#ctx0" brushRef="#br0" timeOffset="-17274.61">16059 14993 1328 0,'0'0'365'0,"0"0"-211"16,0 0 59-16,0 0-11 15,0 0-5-15,0 0-33 16,0 0 33-16,3 0 12 16,-3 0-47-16,0 0-54 15,0 0-34-15,0 0-33 16,0 0-17-16,0 0-5 15,0 0-18-15,0 0 5 16,0 0-4-16,0 0-2 0,0 0 1 16,0 0 0-1,0 0-1-15,0 0 2 0,0 0-1 16,0 0-1-16,0 0 1 16,0 0-1-16,0 0 0 15,0 0 0-15,0 0 0 16,0 0 12-16,0 0-6 15,0 0-4-15,0 0-1 16,0 0-1-16,0 0 6 16,0 0-6-16,0 0 1 15,0 0 16-15,0 0-16 16,0 0 0-16,0 0 5 16,0 0-5-16,0 0-2 15,0 0 1-15,0 0 0 16,0 0 0-16,0 0 1 15,0 0-1-15,0 0 8 0,0 0 2 16,0 0 41-16,0 0 12 16,2 2 23-16,0 20 1 15,3 14 37-15,1 6-40 16,-4 10-27-16,3 6-57 16,-3 0 0-16,0 5 0 15,0-3 0-15,3-2 0 16,0-4 0-16,1-9 0 15,1-9 0-15,-1-10 0 16,2-11-126-16,-2-10-125 16,9-10-115-16,-3-18-469 0,1-4-841 0</inkml:trace>
  <inkml:trace contextRef="#ctx0" brushRef="#br0" timeOffset="-16977.75">16409 15077 1773 0,'0'0'855'16,"0"0"-391"-16,0 0-167 16,0 0-51-16,0 0-122 15,0 0-47-15,-26 105-35 16,26-61-15-16,0 2-6 16,6-2-16-16,17-8-4 15,3-6-2-15,6-10-26 0,5-8 14 16,-1-12-4-1,-1 0 12-15,-6-6 4 0,-6-16 1 16,-8-8 0-16,-8-6 3 16,-7-4 13-16,0-6 10 15,-7 2-10-15,-17 4-5 16,-7 9 4-16,-10 13-15 16,-3 18-32-16,-1 0-26 15,-3 18-136-15,12 10-348 16,11-6-592-16</inkml:trace>
  <inkml:trace contextRef="#ctx0" brushRef="#br0" timeOffset="-16634.05">16855 14626 2208 0,'0'0'831'16,"0"0"-448"-16,0 0-31 16,0 0-151-16,0 0-80 15,0 0-121-15,29 158 0 16,-13-73 0-16,-1 9 0 16,7 4 0-16,1 0 0 15,4-5 0-15,2-3 0 16,-3-4 0-16,-4-10 0 0,-1-5 0 15,-8-13 0 1,-7-12 0-16,-1-12 0 0,-5-12 0 16,0-12 0-16,0-10 0 15,0 0-153-15,0-36-364 16,0-4-361-16,0-6-751 0</inkml:trace>
  <inkml:trace contextRef="#ctx0" brushRef="#br0" timeOffset="-16368.38">17336 14887 1510 0,'0'0'1050'0,"0"0"-481"16,0 0-99-16,0 0-170 16,0 0-103-16,0 0-197 15,0 0 0-15,2 90 0 16,7-28 0-16,-3 6 0 15,0-2 0-15,-2 1 0 16,0-5 0-16,-1-8 0 16,-1-10 0-16,0-8 0 15,0-14 0-15,0-8 0 16,0-14-134-16,4-18-584 16,-2-8-1191-16</inkml:trace>
  <inkml:trace contextRef="#ctx0" brushRef="#br0" timeOffset="-16001.28">17666 14897 2333 0,'0'0'731'0,"0"0"-385"16,0 0-55-16,0 0-155 15,0 0-47 1,0 0-17-16,0 0-32 15,0 124-13-15,0-78 4 16,0 0-31-16,0-4 0 16,0-3 0-16,0-7 0 15,7-8 0-15,12-8-23 16,8-6-21-16,4-10-1 16,8 0 27-16,1-13 0 0,-5-10 17 15,-4-9 1 1,-6-4 15-16,-12-4 30 0,-11-5 11 15,-2 1-23-15,-11-4-33 16,-22 8 0-16,-7 12 0 16,-7 6 0-16,1 12 0 15,1 10 0-15,9 0 0 16,13 14-18-16,13 4-354 16,10-6-671-16</inkml:trace>
  <inkml:trace contextRef="#ctx0" brushRef="#br0" timeOffset="-15845.03">18390 14841 2431 0,'0'0'750'0,"0"0"-579"16,0 0-171-16,0 0-160 15,0 0-807-15</inkml:trace>
  <inkml:trace contextRef="#ctx0" brushRef="#br0" timeOffset="-13645.25">13613 12272 1986 0,'0'0'661'16,"0"0"-388"-16,0 0 84 0,0 0-118 16,0 0-84-16,0 0-97 15,0 0-1-15,-100 48 17 16,67-6-13-16,-1 8 5 16,1 9-28-16,6 5-11 15,5 0 17-15,11-2-44 16,3-2 0-16,8-8 0 15,0-7 0-15,14-12 0 16,9-8 0-16,5-14-41 16,3-7-8-16,5-4 2 15,-2-4-4-15,-1-18 21 16,-6-6 14-16,-5-6 16 0,-8-4 1 16,-10 0-1-16,-4 6 14 15,0 4-14-15,-13 10 17 16,-14 10 22-16,-8 8-39 15,-6 0 0-15,1 18-6 16,4 10-23-16,7 14-146 16,11-8-285-16,14-8-429 0</inkml:trace>
  <inkml:trace contextRef="#ctx0" brushRef="#br0" timeOffset="-13205.79">13949 11979 2223 0,'0'0'751'15,"0"0"-296"-15,0 0-80 16,0 0-160-16,0 0-138 16,0 0-77-16,0 0 0 15,-29 67 0-15,21-13 0 0,-4 15 0 16,-1 10 0-16,-7 23 0 15,-2 23 0-15,-5 17 0 16,5-12 0-16,6-26 0 16,5-27 0-16,4-23 0 15,1 8 0-15,-2 4 0 16,2-2 0-16,4-13 0 16,2-15 0-16,0-14 0 15,0-14 0-15,0-8-170 0,8-16-77 16,4-15-241-1,3-5-519-15</inkml:trace>
  <inkml:trace contextRef="#ctx0" brushRef="#br0" timeOffset="-12798.6">14375 12144 2067 0,'0'0'727'16,"0"0"-257"-16,0 0-123 0,0 0-132 16,0 0-116-1,0 0-65-15,-31 106 29 0,8-32 11 16,-1 12-74-16,-1 7 0 16,8-1 0-16,3-2 0 15,7-6 0-15,7-12 0 16,3-9 0-16,19-17 0 15,11-14 0-15,7-14-15 16,5-16-45-16,-1-2 3 16,-3-22 33-16,-5-14 6 15,-15-8 18-15,-7-6 6 16,-12-1 7 0,-2 7 32-1,-16 8 11-15,-15 14-2 0,-6 14-54 16,-5 8 0-1,2 10 0-15,1 20 0 0,8 6-9 16,16 6-156-16,6-8-437 16,9-11-906-16</inkml:trace>
  <inkml:trace contextRef="#ctx0" brushRef="#br0" timeOffset="-10375.15">9765 11492 927 0,'0'0'297'16,"0"0"-81"-16,0 0 50 16,0 0-50-16,0 0 53 15,0 0 23-15,0 0 20 16,-15 0-2-16,10 0-80 16,-2 0-20-16,-1 0-39 0,-9-6-75 15,-2-6-49-15,-6-2-5 16,-4-2 1-16,-2-2 2 15,2 2-13-15,7 4 5 16,4 1 1-16,9 6-38 16,4 2 0-16,5 2 0 15,0 1 0-15,0 0 0 16,10 0 0-16,14 1 0 16,10 7 0-16,10 1 0 15,8-4 0-15,0-2 0 16,2-3-17-16,-7 0 2 15,-11 0-3-15,-13-3 17 0,-13-2 1 16,-5 1 14 0,-5 2 23-16,0 2-37 0,0 0 0 15,0 0 0-15,-3 0 0 16,-3 6 0-16,-6 20 0 16,-3 12 0-16,-1 12 0 15,1 10 0-15,-1 8 0 16,5 5 0-16,5 1 0 15,1-4 0-15,3-6 0 16,2-8-20-16,0-10-41 16,0-12-71-16,0-11-44 15,0-8-43-15,-5-15-151 16,1 0-274-16,-5 0-82 0</inkml:trace>
  <inkml:trace contextRef="#ctx0" brushRef="#br0" timeOffset="-10164.68">9663 11851 535 0,'0'0'1569'0,"0"0"-960"15,0 0-141-15,0 0-212 16,0 0-67-16,0 0-130 16,0 0-38-16,85-64-21 15,-39 53 0-15,8 0-36 0,-4 0-62 16,2 1 5-16,0-1-89 15,-17 0-309-15,-10 1-225 0</inkml:trace>
  <inkml:trace contextRef="#ctx0" brushRef="#br0" timeOffset="-9867.75">10295 11472 1805 0,'0'0'697'0,"0"0"-149"15,0 0-69-15,0 0-227 16,0 0-48-16,0 0-93 16,0 0-111-16,0-40 0 15,0 70 0-15,-9 16 0 16,1 16 0-16,-6 12 0 16,1 12 0-16,-1 9 0 15,-1 1 0-15,1 0 0 16,3-5 0-16,3-5 0 0,1-8 0 15,2-8 0-15,1-14 0 16,4-11 0-16,0-16 0 16,0-12 0-16,0-12-204 15,0-5-105-15,7-18-177 16,4-5-593-16</inkml:trace>
  <inkml:trace contextRef="#ctx0" brushRef="#br0" timeOffset="-9274.15">10643 12154 1435 0,'0'0'592'0,"0"0"-276"16,0 0-2-16,0 0-74 16,89-125-95-16,-75 93-70 15,-8 0-29-15,-6 2 47 16,0 2 25-16,-13 8-14 15,-16 6-13-15,-6 10-25 16,-11 4-34-16,-2 8 5 16,1 20 11-16,5 4-6 15,8 6 18-15,12-2-28 16,13-4-2-16,9-2 4 16,0-7-25-16,15-5 21 15,12-4-6-15,9-6-12 0,1-3 11 16,4 0-23-16,1-1 1 15,-2 0 4-15,-1 2 1 16,-6 6-8-16,-7 2 2 16,-6 4-12-16,-6 2 11 15,-10 6-22-15,-4 2-27 16,0 4 34-16,-26 0-5 16,-8-2 21-16,-9 1-1 15,-5-8 1-15,-2-5 14 16,4-5 13-16,3-12-3 15,10-1 25-15,13-5-1 16,11-22-48-16,9-7 0 16,2-8 0-16,29-6 0 0,14-2 0 15,11 2 0-15,7 4 0 16,3 6 0-16,-6 9 0 16,-11 9 0-16,-13 8 0 15,-14 6 0-15,-12 4 0 16,-10 2 0-16,0 0 0 15,0 0 0-15,-4 0 0 16,-9 0-89-16,3 7-368 16,-2-6-518-16</inkml:trace>
  <inkml:trace contextRef="#ctx0" brushRef="#br0" timeOffset="-1599.91">19751 12454 1573 0,'0'0'398'0,"0"0"-239"0,0 0 142 16,0 0-84 0,0 0-93-16,31-110 5 0,-27 88 58 15,0-2-13-15,-4 0-14 16,0 0-37-16,0 0-10 15,-14 2-14-15,-4 4-35 16,-4 5-5-16,-5 6-17 16,-4 7-20-16,-5 0-4 15,-3 7-17-15,-4 16-2 16,3 3 1-16,4 2-1 16,9 2 1-16,7 0-11 15,9 0 5-15,9-2 5 0,2 0 2 16,2-2 22-16,21-2-6 15,8 1-11-15,7-3 10 16,4-3-16-16,5 2 0 16,1-1 0-16,0-2-15 15,-2 2-11-15,-3 2-13 16,-6 2-1-16,-8 0 8 16,-11 0-11-16,-7 2-2 15,-11 0 31-15,0 0 5 16,-11 0 9-16,-18-1 0 15,-9-6 0-15,-6-1 18 16,-6-5-12-16,0-8 22 16,5-5 11-16,7 0 3 0,11-5 21 15,11-18-4 1,12-4 1-16,4-9-22 0,4-7-38 16,23-1 0-16,12-2 0 15,3 2 0-15,4 2 0 16,-1 5-3-16,-1 8 2 15,-7 2 0-15,-9 9-29 16,-10 6 0-16,-7 4 29 16,-9 6-7-16,-2 2 7 15,0 0-32-15,-4 0-63 16,-7 6-3-16,0 6-142 16,11 5-140-16,0-6-405 15,0-3-375-15</inkml:trace>
  <inkml:trace contextRef="#ctx0" brushRef="#br0" timeOffset="-1334.11">20449 12284 1617 0,'0'0'1110'0,"0"0"-572"15,0 0-217-15,0 0-48 16,0 0-141-16,0 0-80 15,0 0 1-15,0 74-53 16,0-20 0-16,0 10 0 16,-5 3 0-16,3 3 0 15,0-6 0-15,2-4 0 16,0-10 0-16,0-9 0 16,0-11 0-16,0-15-69 0,0-9-198 15,0-13-116-15,4-22-308 16,-1-3-417-16</inkml:trace>
  <inkml:trace contextRef="#ctx0" brushRef="#br0" timeOffset="-1131.02">20289 12525 1901 0,'0'0'743'16,"0"0"-235"-16,0 0-125 15,0 0-132-15,0 0-100 16,0 0-94-16,0 0-37 15,0-9-10-15,29 9-8 16,13 0 10-16,11 0-2 0,10 3-10 16,5-1-74-1,1-2-76-15,14 0-99 0,-16 0-296 16,-18-5-341-16</inkml:trace>
  <inkml:trace contextRef="#ctx0" brushRef="#br0" timeOffset="-740">21124 12320 1655 0,'0'0'665'0,"0"0"-180"0,0 0-16 16,0 0-217-16,0 0-33 15,0 0-62-15,114-78-58 16,-90 76-45-16,5 2-30 15,0 0-16-15,2 18 1 16,-2 10-9-16,0 8 0 16,-4 6 0-16,-10 4 0 15,-8 5-4-15,-7 0-6 16,0 2 8-16,-25-1 2 16,-6-2 0-16,-4-4 1 15,-1-6 14-15,5-8-15 16,9-10 0-16,8-8 0 15,7-6 0-15,7-5 0 16,0-3 0-16,12 0 0 0,16 0 0 16,13 0 0-16,7 0 0 15,8-11 0-15,2-1 0 16,-4 2 0-16,4-10-156 16,-14 4-389-16,-15 0-583 0</inkml:trace>
  <inkml:trace contextRef="#ctx0" brushRef="#br0" timeOffset="-474.11">21951 12526 2345 0,'0'0'521'0,"0"0"-235"16,0 0 22-16,144-29-116 16,-90 25-63-16,8 1-79 15,0 3-40-15,3 0-8 16,-9 0-2-16,-11 0-107 16,-12 0-148-16,-13 0-316 15,-20 0-91-15,0 0 83 16,-9-7-844-16</inkml:trace>
  <inkml:trace contextRef="#ctx0" brushRef="#br0" timeOffset="-270.99">22389 12392 1247 0,'0'0'614'0,"0"0"-137"16,0 0 6-16,0 0-123 15,0 0-14-15,0 0-79 16,-49-102-46-16,47 102-140 16,2 0-81-16,-2 2 0 15,2 24 0-15,0 16 0 16,-3 14 0-16,3 13 0 15,0 7 0-15,0 2 0 16,0 0 0-16,0-6 0 16,0-6 0-16,0-12 0 15,9-7-210-15,3-17-381 16,-4-16-413-16</inkml:trace>
  <inkml:trace contextRef="#ctx0" brushRef="#br0" timeOffset="126.65">22913 12398 2163 0,'0'0'728'16,"0"0"-344"-16,0 0 65 16,0 0-305-16,116-44-51 15,-74 44-56-15,1 8-25 16,-5 16 2-16,-9 11-14 15,-12 5-11-15,-11 7 1 16,-6 6-26-16,-2-1-30 16,-24 2 22-16,-10-4 23 15,-6-6 20-15,-5-6 2 16,5-8 20-16,4-8 23 0,13-5 1 16,12-12 6-16,13 0-15 15,0-5 4-15,15 0-17 16,25 0-23-16,16 0 0 15,11 0 0-15,9-2 0 16,2-5 0-16,-4 3 0 16,-8 3-36-16,-14-2-35 15,-14 1-23-15,-14 1-14 16,-11-6-89-16,-8 3-158 16,-1-2-592-16</inkml:trace>
  <inkml:trace contextRef="#ctx0" brushRef="#br0" timeOffset="329.97">23692 12603 2061 0,'0'0'660'16,"0"0"-285"-16,0 0-47 16,0 0-155-16,0 0-101 15,156-68-44-15,-104 63-28 16,-3 4 0-16,-7 1-76 15,-10-3-115-15,-16 2-296 16,-10-2-126-16,-6 0-377 0</inkml:trace>
  <inkml:trace contextRef="#ctx0" brushRef="#br0" timeOffset="532.82">23898 12350 1925 0,'0'0'699'0,"0"0"-133"16,0 0-196-16,0 0-43 15,0 0-118-15,0 0-209 16,0 0 0-16,-18-52 0 16,18 78 0-16,0 14 0 15,0 12 0-15,0 12 0 16,0 7 0-16,0 3 0 16,0 0 0-16,0-4 0 15,0-6 0-15,0 8-143 16,-3-19-553-16,1-13-1227 0</inkml:trace>
  <inkml:trace contextRef="#ctx0" brushRef="#br0" timeOffset="3657.72">25417 12659 1532 0,'0'0'601'0,"0"0"-283"16,0 0 162-16,0 0-150 15,0 0-43-15,0 0-87 0,0 0-55 16,-4 0-40 0,4 0-52-16,0 0-35 15,0 0-2-15,0 0-14 0,0 0 7 16,0 0-9-16,0 0 0 16,8 0 0-16,11 0 0 15,12-6 0-15,11 0 0 16,7 0 0-16,5 0 0 15,0 4 0-15,-6 0 0 16,-6 2 0-16,-11 0 0 16,-8 0 0-16,-9 0 0 15,-6 0 0-15,-6 0-63 16,1 0-60-16,-3 0-71 16,0 0-26-16,0 0-146 15,0-4-344-15,-11-2 0 0,-5-2-234 16</inkml:trace>
  <inkml:trace contextRef="#ctx0" brushRef="#br0" timeOffset="3837.31">25716 12535 1182 0,'0'0'620'0,"0"0"-220"16,0 0 163-16,0 0-100 15,0 0-168-15,0 0 4 16,0 0-115-16,-21-82-94 16,19 82-90-16,2 9 0 15,-2 19 0-15,-2 17 0 0,0 11 0 16,-3 10 0-16,3 2 0 15,2 0 0-15,2-6 0 16,0-8-45-16,4-11-314 0,13-17-512 16,8-16-1019-16</inkml:trace>
  <inkml:trace contextRef="#ctx0" brushRef="#br0" timeOffset="4433.31">26414 12547 2104 0,'0'0'559'0,"0"0"-199"15,0 0-52-15,0 0-74 16,0 0-84-16,0 0-62 16,0 0-41-16,19-53-37 15,-3 27 16-15,1-3 10 16,4-7 4-16,-1-3 25 0,0 1-26 15,-2 2-9-15,-5 8-30 16,-4 8 0-16,-4 8 0 16,-5 10 0-16,0 2 0 15,0 4 0-15,-2 24 0 16,-10 14 0-16,-1 14 0 16,-3 10 0-16,3 7 0 15,0 1 0-15,1-2 0 16,6 0 0-16,1-6 0 15,3-6 0-15,2-10 0 16,0-5-143 0,0-13-166-16,0-6-252 0,0-8-137 0,-12-4 24 15,-3-4-4-15,-5-4 413 16,-3-2 265 0,-3-2 647-16,2-2-89 0,1 2-49 15,6-2-53 1,1 2-119-16,3-2-11 0,3 0-35 15,6 0-87-15,2 0-204 16,2 0 0 0,0 0 0-16,6 0 0 0,19 0 0 0,17 0 0 15,16 0 0-15,12-8 0 16,9 0 0-16,2-2 0 16,-8 0 0-16,-10 0 0 15,-14-2 0-15,-14 2-60 16,-8-4-171-16,-9 2-371 15,-7 2-493-15</inkml:trace>
  <inkml:trace contextRef="#ctx0" brushRef="#br0" timeOffset="4590.76">27224 12948 2552 0,'0'0'677'0,"0"0"-324"0,0 0-56 16,0 0-177-16,0 0-120 15,0 0-184-15,0 0-470 16,0 26-1085-16</inkml:trace>
  <inkml:trace contextRef="#ctx0" brushRef="#br0" timeOffset="5090.82">22668 14319 1783 0,'0'0'654'15,"0"0"-308"-15,0 0 150 16,0 0-198-16,0 0-61 16,0 0-134-16,0 0-23 15,201-18 19-15,-51 14-99 16,-7 4 0-16,-29 0 0 15,-41-4 0-15,-30 2-21 16,-7 0-164-16,-25 2-133 0,-9 0-366 16,-6 0-131-16</inkml:trace>
  <inkml:trace contextRef="#ctx0" brushRef="#br0" timeOffset="5294.2">22871 14574 1650 0,'0'0'769'16,"0"0"-266"-16,0 0-138 15,0 0-23-15,0 0-69 16,0 0-79-16,0 0-194 16,167 28 0-16,-91-42 0 15,10 0 0-15,3-2 0 32,-2 0 0-32,-2 4-215 0,11-2-280 0,-23 2-295 15,-13 3-266-15</inkml:trace>
  <inkml:trace contextRef="#ctx0" brushRef="#br0" timeOffset="5559.99">24453 13836 1739 0,'0'0'1064'15,"0"0"-520"-15,0 0-89 16,0 0-161-16,0 0-294 15,0 0 0-15,0 0 0 16,-34 56 0-16,34 32 0 16,0 33 0-16,0 17 0 15,0 6 0-15,9-23 0 0,-5-29 0 16,0-30 0 0,2-6 0-16,-4 9 0 0,0-3 0 15,-2 2 0-15,0-20 0 16,0-20 0-16,0-12-3 15,0-22-337-15,0-16-467 16,0-12-204-16</inkml:trace>
  <inkml:trace contextRef="#ctx0" brushRef="#br0" timeOffset="6022.42">25080 14437 544 0,'0'0'1583'0,"0"0"-1059"15,0 0-72-15,70-138-198 32,-55 88-35-32,-4 0-97 15,-6-8-31-15,-5 4-8 16,0 1-8-16,-22 12-27 16,-16 10 13-16,-13 15-21 15,-16 16-40-15,-9 0 0 0,-4 33 0 16,0 9 0-16,11 10 0 15,17 2 0-15,19-2 0 0,24-6 0 16,9-8 0 0,25-14 0-16,19-14 0 15,16-10 0-15,5-6 0 0,-1-20 0 16,-4-10 0-16,-6 0 0 16,-10 2 0-16,-7 6 0 15,-14 8 0-15,-4 10 0 16,-11 10 0-16,-1 1 0 15,-2 32 0-15,-3 17 0 16,-2 14 0-16,0 12 0 16,0 8 0-16,0 2 0 15,-9 3 0-15,0-5 0 16,-4-4 0-16,1-8 0 0,-1-9 0 16,7 3-261-16,-2-18-604 15,8-12-987-15</inkml:trace>
  <inkml:trace contextRef="#ctx0" brushRef="#br0" timeOffset="6931.27">25903 14464 1669 0,'0'0'807'0,"0"0"-607"16,0 0 254 0,0 0 47-16,0 0-165 0,0 0-207 15,0 0-129-15,52-95 0 16,-62 113 0-16,-5 17 0 16,-1 15 0-16,1 2 0 15,6 10 0-15,7-2 0 16,2-4 0-16,4-10 0 15,18-11 0-15,7-11 0 16,2-20 0-16,5-4 0 16,0-14 0-16,-1-21 0 15,1-9 0-15,-5-6 0 16,-2 0 0-16,-4 6 0 16,-6 8 0-16,-7 14 0 15,-6 14 0-15,-3 8 0 0,-3 8 0 16,0 18 0-16,0 10 0 15,0 8 0-15,0-2 0 16,2 2 0-16,12-13 0 16,-1-8 0-16,7-6 0 15,2-16 0-15,4-1 0 16,6-5 0-16,1-18 0 16,3-11 0-16,0 2 0 15,-3-2 0-15,-2 6 0 16,-9 4 0-16,-4 10 0 0,-7 8 0 15,-6 6 0 1,-2 0 0-16,-3 12 0 0,0 12 0 16,0 6 0-16,0-2 0 15,2-2 0-15,2-4 0 16,2-8 0-16,1-6 0 16,5-8 0-16,3 0 0 15,10-12 0-15,1-8 0 16,6-6 0-16,-1 0 0 15,-2 6 0-15,-7 2 0 16,-2 10 0-16,-6 4 0 16,-4 4 0-16,-1 4 0 15,1 14 0-15,-2 8 0 16,1 6 0-16,3-4 0 16,-2 2 0-16,1-12 0 0,3-8 0 15,-1-7 0-15,3-3 0 16,6-13 0-16,0-13 0 15,7-6 0-15,3-4 0 16,-1 6 0-16,-2 4 0 16,0 12 0-16,-7 8 0 15,-4 6 0-15,-2 0 0 16,-6 18 0-16,3 6 0 16,-1 6 0-16,3 0 0 15,1-2 0-15,2-11 0 16,0-12-9-16,-7-19-372 0,-4-20-353 15,-7-8-440-15</inkml:trace>
  <inkml:trace contextRef="#ctx0" brushRef="#br0" timeOffset="7056.29">27218 13966 654 0,'0'0'2132'0,"0"0"-1487"15,0 0-327-15,0 0-105 16,0 0-123-16,0 0-90 15,0 0-149-15,37 0-310 16,-10 14-777-16</inkml:trace>
  <inkml:trace contextRef="#ctx0" brushRef="#br0" timeOffset="7321.92">27815 14062 1410 0,'0'0'1815'0,"0"0"-1115"16,0 0-529-16,0 0-171 16,0 0 0-16,0 0 0 15,0 0 0-15,0 131 0 16,0-39 0-16,0 0 0 16,0 7 0-16,0-1 0 15,0-20 0-15,0 4 0 16,0-9 0-16,2-15 0 15,-2-18-92-15,0-22-260 0,-13-18-248 16,-12-26-175-16,0-6-710 16</inkml:trace>
  <inkml:trace contextRef="#ctx0" brushRef="#br0" timeOffset="7728.6">27567 14498 1861 0,'0'0'745'15,"0"0"-117"-15,0 0-179 16,0 0-197-16,0 0-91 15,0 0-161-15,179-53 0 16,-97 45 0-16,5-3 0 16,-3-6 0-16,-7-2 0 15,-15-6 0-15,-16-3 0 0,-17-2-17 16,-15 2-1-16,-14 6 10 16,0 6-8-16,-22 10-1 15,-7 6 2-15,-2 0 4 16,-1 12 11-16,10 10 17 15,7 2 7-15,9 2 15 16,6 2-17-16,8 4-22 16,21 3 0-16,6-5 0 15,5 6 0-15,2 0 0 16,-3 0-17-16,-6 0-11 16,-6 2-35-16,-10 4 18 0,-10-6 27 15,-7 3-5 1,-7-6 17-16,-26 2 6 0,-15-13 9 15,-11-4 45-15,-5-8-16 16,4-2-16-16,8-8-6 16,15 0-16-16,37-18-103 15,0-8-211-15,33-6-705 16</inkml:trace>
  <inkml:trace contextRef="#ctx0" brushRef="#br0" timeOffset="7891.94">28786 14626 922 0,'0'0'2207'16,"0"0"-1650"-16,0 0-147 15,0 0-410-15,0 0 0 16,0 0 0-16,0 0 0 16,-18 8-353-16,-4 12-1121 0</inkml:trace>
  <inkml:trace contextRef="#ctx0" brushRef="#br0" timeOffset="8329.4">23162 15504 2592 0,'0'0'355'15,"117"-14"-206"-15,14 6 97 16,70 2-51-16,36-2-30 15,31 2-48-15,19 2-35 16,3-6-17-16,31-2-31 16,22-2 2-16,7-6-15 15,2 0-3-15,-13 2-5 16,-23 0-13-16,-30 2 0 16,-41 2 0-16,-66 4 0 0,-60 2 8 15,-53 0-8 1,-27 2 0-16,-12 2 0 0,-14 0-48 15,-13 4-99-15,-69 0-200 16,-14 8-559-16,-15 6-297 0</inkml:trace>
  <inkml:trace contextRef="#ctx0" brushRef="#br0" timeOffset="8767.52">23731 15620 1610 0,'0'0'919'16,"0"0"-715"-16,0 0 146 15,0 0-75-15,0 0-24 16,0 0-97-16,0 0-53 15,-22-23-8-15,72 23 4 16,45 0-55-16,61-4-42 16,75-1 0-16,49-3 0 15,34 3 0-15,23-4 0 16,-3 0 0-16,21-1 0 0,-3-3 0 16,-12-1 0-1,-18 6 0-15,-42 4 0 0,-46 3 0 16,-67 1 0-16,-58-3 0 15,-49 1 0-15,-28 0 0 16,-8 0 0-16,-6 2 0 16,-5 0 0-16,-10 0 0 15,-1 0 0-15,14 9-96 16,-3 6-456-16,7 1-853 0</inkml:trace>
  <inkml:trace contextRef="#ctx0" brushRef="#br0" timeOffset="8923.69">28471 15835 3095 0,'0'0'786'0,"0"0"-786"15,0 0-220-15,0 0-55 16,0 0-546-16</inkml:trace>
  <inkml:trace contextRef="#ctx0" brushRef="#br0" timeOffset="200666.67">12076 12944 1600 0,'0'0'525'15,"0"0"-354"-15,0 0 36 16,0 0-29-16,0 0-35 16,0 0-46-1,145-43 37-15,-81 33 7 0,9-2-13 16,12 1 15-16,11-2-27 15,22-3-31-15,27-2-23 16,31 0-25-16,6 4-11 16,-10 6-8-16,-38 5-18 15,-43 3 1-15,-26 0 2 0,-14 0 3 16,-1 0-6-16,-8 0 24 16,-5 5 15-16,-16-1 21 15,-13 0-3 1,-3-2-16-16,-5-2-14 0,0 3-15 15,2-3 3-15,0 1-15 16,5 1 0-16,0 0 0 16,1 0 0-16,3-2 0 15,-1 0 0-15,-2 0 0 16,-1 0 0-16,-5 0 0 16,0 0 0-16,-2 0-17 15,0 0-206-15,0 0-419 16,0 0-789-16</inkml:trace>
  <inkml:trace contextRef="#ctx0" brushRef="#br0" timeOffset="201495.2">15053 13806 1888 0,'0'0'527'15,"0"0"-262"-15,0 0 222 16,0 0-208-16,0 0-53 16,0 0-79-16,0 0-54 15,-14-28-1-15,14 28 0 16,7 2-92-16,19 16 0 15,13 8 0-15,9 6 0 16,12 12 0-16,14 10 0 16,8 13 0-16,12 13 0 15,15 20 0-15,16 31 0 0,13 31 0 16,0 16 0-16,-19-3 0 16,-24-11 0-16,-22-16 0 15,-12-9 0-15,-12-5 0 16,-13-23 0-16,-12-25 0 15,-11-24 0-15,-4-12 0 16,-7-2 0-16,1-2 0 16,-3-4 0-16,0-14 0 15,0-15 0-15,-7-8 0 16,0-1 0-16,5-4 0 16,2 0 0-16,0 0 0 15,0 0 0-15,0 0 0 16,0 0 0-16,0 0 0 15,0 0 0-15,0 0 0 0,0 0 0 16,0 0 0-16,0 0 0 16,0-4-3-16,0-18-355 15,0 0-421-15,0 0-527 0</inkml:trace>
  <inkml:trace contextRef="#ctx0" brushRef="#br0" timeOffset="202866.03">4917 10682 1215 0,'0'0'695'0,"0"0"-534"16,0 0 96-16,0 0 95 15,0 0-58-15,0 0-117 16,0 0-72-16,-7-24-25 15,7 24 22-15,-2 0-7 16,2 0-20-16,-3 0-3 16,3 0-26-16,0 0-7 15,0 6-9-15,0 8-21 16,0 12 21-16,0 12 23 16,12 14-32-16,10 26 19 15,5 3-10-15,6 9-4 0,14 22 7 16,11 11-32-1,24 29 10-15,12 2-11 0,2-13 0 16,-14-31-2-16,-22-36 2 16,-15-22 0-16,-7-10 1 15,0-2-1-15,-3-1 1 16,1-2 46-16,-12-12-47 16,-8-7 0-16,-7-7 0 15,-2-4 0-15,-3-3 0 16,1-1 0-16,-1 4 0 15,3-1 0-15,-1 0 0 16,8 4 0-16,1 0-17 16,30 10-272-16,-5-2-518 15,2 2-959-15</inkml:trace>
  <inkml:trace contextRef="#ctx0" brushRef="#br0" timeOffset="203725.54">9763 14945 1446 0,'0'0'1097'0,"0"0"-885"15,0 0 70 1,0 0 29-16,0 0-81 0,0 0-94 16,0 0-76-16,-29-26-13 15,18 44 52-15,-5 20-41 16,-13 22-7-16,-15 32 16 16,-14 39-67-16,-13 33 0 15,1 25 0-15,15-7 0 16,14-7 0-16,24-23 0 15,13-10 0-15,4-7 0 16,2-25 0-16,15-28 0 16,-3-20 0-16,1-14 0 15,1 2 0-15,1 3 0 16,0-7 0-16,-4-12 0 0,-5-14 0 16,0-4 0-1,-6-10 0-15,0-2 0 0,-2 0 0 16,2-4 0-16,-2 4 0 15,2-4 0-15,0 0 0 16,1 0 0-16,1 0 0 16,2 0 0-16,8 0 0 15,-3-4-186-15,1-14-904 0</inkml:trace>
  <inkml:trace contextRef="#ctx0" brushRef="#br0" timeOffset="-213199.45">25155 8829 2266 0,'0'0'817'15,"0"0"-628"-15,0 0 135 0,0 0-69 16,0 0-102-1,0 0-93-15,-3-26-28 0,21 48-32 16,4 8 0-16,3 8 0 16,0 8 0-16,-4 4 0 15,0 3 0-15,-3-2 0 16,-3-2 0-16,-2-5 0 16,-1-10 0-16,3-10 0 15,7-12 0-15,16-12 0 16,34-10 0-16,45-54 0 15,51-44 0-15,25-41 0 16,11-21 0-16,-15 1 0 16,-25 23 0-16,-14 28 0 15,-38 35 0-15,-31 31 0 16,-25 22 0-16,-18 8 0 0,-2 4 0 16,-7 4 0-16,-7 2 0 15,-10 10 0-15,-10 2 0 16,-2 2 0-16,0 28 0 15,-2 0-272-15,-8-4-911 0</inkml:trace>
  <inkml:trace contextRef="#ctx0" brushRef="#br0" timeOffset="-213027.54">27630 8700 2402 0,'0'0'954'0,"0"0"-738"0,0 0-167 16,0 0-49-16,0 0-552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4:36:51.583"/>
    </inkml:context>
    <inkml:brush xml:id="br0">
      <inkml:brushProperty name="width" value="0.05292" units="cm"/>
      <inkml:brushProperty name="height" value="0.05292" units="cm"/>
      <inkml:brushProperty name="color" value="#FF0000"/>
    </inkml:brush>
  </inkml:definitions>
  <inkml:trace contextRef="#ctx0" brushRef="#br0">3110 1658 380 0,'0'0'1661'0,"0"0"-1278"16,0 0-11-16,0 0-75 16,0 0-174-16,0 0-31 15,0 56 24-15,15 63 21 16,-8 47 1-16,-4 19-53 15,-3-29-37-15,0-46-10 16,-3-48-26-16,1-19 0 16,2-2-12-16,0-6 1 15,0-11-3-15,0-22-41 16,0-4-38-16,9-57-68 0,11-53-80 16,9-68-263-1,-3-33-101-15,-1 7 222 0,-9 51-159 16,-12 69 511-16,-4 42 19 15,0 20 291-15,0 0 41 16,0 0 184-16,0-1-142 16,0 3-65-16,0 0-160 15,23-2-69-15,12-3-40 16,14-4-10-16,11-1-28 16,12 0 7-16,8 2-9 0,0 8-109 15,2 14-205 1,-22 8-467-16,-23 0-472 0</inkml:trace>
  <inkml:trace contextRef="#ctx0" brushRef="#br0" timeOffset="156.22">2530 2149 2465 0,'0'0'292'0,"0"0"-150"15,0 0-97-15,204-26 21 16,-42-4-66-16,19-2-50 16,-17 0-135-16,-50 14-156 15,-45 6-331-15</inkml:trace>
  <inkml:trace contextRef="#ctx0" brushRef="#br0" timeOffset="626.73">3646 1961 224 0,'0'0'1831'0,"0"0"-1495"15,0 0 24-15,0 0-82 16,0 0-103-16,-126 2-109 16,104 38-59-16,4 14-6 15,5 12 5-15,10 2-6 16,3-3 0-16,11-11-9 16,16-14-33-16,4-12 18 15,-1-16-5-15,-4-10 1 16,-6-2 28-16,-4-20 48 0,-8-14 48 15,-1-8-11 1,-5-6 21-16,-2-1 44 0,2 5-4 16,0 8-29-16,4 8-32 15,2 8-46-15,10 10-14 16,6 10-25-16,12 0-12 16,9 14 11-16,1 20-12 15,1 10 1-15,-7 9-11 16,-11 1-7-16,-8 0 3 15,-13-8-12-15,-8-10 30 0,0-12 9 16,0-10 48 0,0-10 21-16,0-4 27 0,0-6-96 15,2-26 0-15,17-16 0 16,8-18 0-16,15-13 0 16,9 2 0-16,6 6 0 15,17 21-215-15,-13 20-467 16,-15 22-836-16</inkml:trace>
  <inkml:trace contextRef="#ctx0" brushRef="#br0" timeOffset="970.81">5626 1638 2318 0,'0'0'661'16,"0"0"-353"-16,0 0-76 15,0 0-100-15,-29 175 11 16,6-29-46-16,5 22-53 15,5-6-23-15,9-35-21 0,1-41 0 16,3-24 0 0,0-12-16-16,0 3-89 0,0-3-52 15,0-4-88-15,-2-28-87 16,-5-14-264-16,0-4-25 16</inkml:trace>
  <inkml:trace contextRef="#ctx0" brushRef="#br0" timeOffset="1236.51">5605 1764 1547 0,'0'0'960'0,"0"0"-474"15,0-132-177-15,0 84-62 0,23 8-55 16,10 10-89 0,11 5-80-16,12 12-23 15,7 11-9-15,1 2-6 0,-6 22-66 16,-11 21 1-1,-23 16 1-15,-19 11-10 0,-8 6 61 16,-39 0 28-16,-14-1 27 16,-12-7 3-16,-1-10 19 15,6-12-7-15,10-14-41 16,19-12-1-16,34-18-167 16,0-2-369-16,21 0-350 0</inkml:trace>
  <inkml:trace contextRef="#ctx0" brushRef="#br0" timeOffset="1556.14">6048 2083 1920 0,'0'0'816'16,"0"0"-335"-16,0 0-318 15,39-108-90-15,14 78-35 16,9 8-31-16,4 13 1 15,-4 9-8-15,-12 17 1 16,-12 25 29-16,-15 16-23 16,-17 8-7-16,-6 8-1 15,-13 1-39-15,-20-7 5 16,-5-10 19-16,2-12 10 16,5-16 6-16,11-16 34 15,8-14 65-15,10-4 56 0,2-30-59 0,16-18-57 16,20-13-39-16,13-7-10 15,8 0 10-15,7 14-78 16,-2 18-63-16,-5 22-10 16,11 18-119-16,-20 18-299 15,-8 8-125-15</inkml:trace>
  <inkml:trace contextRef="#ctx0" brushRef="#br0" timeOffset="1900.09">7174 1965 1965 0,'0'0'646'0,"0"0"-174"16,0 0-356-16,0 0-76 16,-120 34-25-16,88 18-14 15,3 10-2-15,2 5 1 16,10-3-6-16,10-12 5 15,7-10-8-15,0-14 9 16,20-14 12-16,9-12-5 16,7-2 43-16,1-22 15 15,2-12 12-15,-4-3 8 16,-3 0-19-16,-8 6-7 16,-6 12 11-16,-4 8-41 15,-4 11-16-15,-1 0-4 16,5 22-9-16,1 13-1 15,5 3-39-15,5 4-55 0,17 8-65 16,-4-12-348-16,-3-12-250 16</inkml:trace>
  <inkml:trace contextRef="#ctx0" brushRef="#br0" timeOffset="2495.59">7775 1953 2378 0,'0'0'746'0,"0"0"-423"16,0 0-141-16,0 0-104 0,0 0-43 15,0 0-35 1,-115 134-9-16,94-62 9 0,9 3 0 16,9-3 5-16,3-4-5 15,15-8 0-15,27-12 0 16,16-11-2-16,17-14-10 15,9-17-34-15,9-6-37 16,6-22-25-16,-3-24-18 16,6-38-26-16,3-50-6 15,2-67 30-15,-7-26 71 16,-28 15 42-16,-28 49 15 16,-28 71 27-16,-16 40 214 0,0 20-12 15,-12 2-18 1,-11 8-64-16,-10 12-10 0,-7 10-91 15,-4 36-32-15,-10 44-1 16,5 49 7-16,11 43 1 16,14 14 7-16,24-7-27 15,0-41-1-15,16-45-1 16,5-31-9-16,8-14 1 16,8-4-72-16,5-4 3 15,4-10 36-15,-1-24-12 16,-1-6 28-16,-3-30 26 15,-1-18 12-15,-2-8 24 16,-5 0 2-16,-8 12 22 16,-7 16 3-1,-5 20-45-15,-7 8-18 0,4 27 11 0,1 22 1 16,4 7 9-16,5 0-21 16,5-6-89-16,6-14-125 15,25-32-106-15,-8-4-374 16,-3-18-160-16</inkml:trace>
  <inkml:trace contextRef="#ctx0" brushRef="#br0" timeOffset="2636.35">9442 1756 658 0,'0'0'1540'16,"0"0"-884"-16,0 0-102 16,0 0-264-16,0 0-133 0,0 0-157 15,0 0-60 1,0-68-282-16,-5 68-720 0</inkml:trace>
  <inkml:trace contextRef="#ctx0" brushRef="#br0" timeOffset="2792.88">8377 1642 2685 0,'0'0'681'0,"0"0"-371"15,0 0-137-15,0 0-55 16,143-42-115-16,-3 34-3 0,14 0-268 16,-32 6-586-1,-41 2-1001-15</inkml:trace>
  <inkml:trace contextRef="#ctx0" brushRef="#br0" timeOffset="3456.52">9542 1917 1707 0,'0'0'828'0,"0"0"-485"0,0 0-128 15,0 0-64 1,0 0-37-16,0 0-41 0,0 0 19 15,-89 140-34-15,65-76 10 16,1-1-10-16,6-5-34 16,10-6-3-16,7-8-18 15,13-6 3-15,37-12 12 16,31-6-12-16,42-16-6 16,-5-4-10-16,-6-2-68 15,-21-22-39-15,-24-6-53 16,0-10-38-16,-5-10 26 15,-15-6 31-15,-21 3 3 16,-14 12 64-16,-12 12 84 16,0 15 9-16,-20 14 33 15,0 0-14-15,2 16 48 0,5 8 81 16,6 4-46-16,7-2-53 16,0-1-8-16,16-7 59 15,13-8-54-15,6-9-28 16,1-1 2-16,-1-5-16 15,-4-19-1-15,-10-9 12 16,-8-5-10-16,-11-4 4 16,-2 2 9-16,-5 2 39 15,-16 6 25-15,-10 12-38 16,-8 16-43-16,-5 4-1 0,-3 24-3 16,3 20 5-1,8 12 8-15,11 10-1 0,15 2 5 16,10-1-23-16,13-7 0 15,29-8 6-15,20-14-6 16,18-16 0-16,10-14-33 16,3-8-33-16,1-22 9 15,-5-22-28-15,-9-18-86 16,-4-12-191-16,20-40-258 16,-18 15-38-16,-13 23-1010 0</inkml:trace>
  <inkml:trace contextRef="#ctx0" brushRef="#br0" timeOffset="3597.38">11176 1935 1661 0,'0'0'787'0,"0"0"-268"16,0 0-201-16,0 0-28 16,0 0-35-16,0 0-139 15,0 0-80-15,46 92-36 16,-39-78-54-16,-4-2-602 0,-3-2-1935 16</inkml:trace>
  <inkml:trace contextRef="#ctx0" brushRef="#br0" timeOffset="4800.85">2506 3276 1914 0,'0'0'551'0,"0"0"-354"16,0 0-23-16,0 0 0 15,0 0 74-15,0 0-83 16,0 0-80-16,0 8-58 0,18 18-25 15,13 10 17 1,11 5-19-16,14 1-1 0,13-4 1 16,11-6 0-16,30-14 6 15,23-14-5-15,28-4 0 16,6-30-1-16,-7-10-4 16,-12-4-8-16,-15-3 12 15,-6 0 0-15,-23 8-1 16,-21 13 1-16,-23 14 0 15,-10 12 0-15,2 0-10 16,11 12 1-16,9 16 8 16,1 9-1-16,-2 2-4 0,3 0 5 15,-1-9-59 1,3-8 31-16,6-12 11 0,24-10 12 16,31-14 6-16,33-25-3 15,13-6 3-15,-10-5 0 16,-15 1 1-16,-19 13 3 15,-6 10-4-15,-21 12-1 16,-25 14 0-16,-23 0 1 16,-6 8 9-16,5 14-8 15,8 6-1-15,0 3 0 16,-9-2-3-16,-4-7 2 16,-6-5 0-16,-2-13-4 15,6-4 5-15,9 0 6 0,7-21-4 16,9-3 8-1,25-8-10-15,23-2-6 0,27 0 5 16,6 4 1-16,-28 10 5 16,-34 12-4-16,-35 8-1 15,-11 0 17-15,8 18-1 16,7 8 22-16,7 10-1 16,-1 6-8-16,4 0 13 15,5-3-2-15,7-6 29 16,9-11 14-16,18-9-37 15,-8-11-14-15,-1-2-14 16,-2-2-12-16,-15-18 13 16,8-6-7-16,0-6 3 15,-2-3-2-15,-2-3-13 16,-7 6 0-16,-11 6 0 0,-9 8 0 16,-11 8 6-1,-5 6-5-15,-3 4-1 0,-2 0 0 16,4 0 0-16,6 0-1 15,2 4-9-15,7 2-44 16,6-6 1-16,5 0-85 16,41-20-109-16,-21-8-322 15,-9 0-227-15</inkml:trace>
  <inkml:trace contextRef="#ctx0" brushRef="#br0" timeOffset="4925.84">11037 3212 639 0,'0'0'1609'16,"0"0"-1307"0,0 0-165-16,0 0-137 0,0 0-237 0</inkml:trace>
  <inkml:trace contextRef="#ctx0" brushRef="#br0" timeOffset="41433.46">2786 6982 2555 0,'0'0'382'16,"0"0"-92"-16,0 0 5 15,0 0-179-15,0 0-88 32,0 0 1-32,-6 154 14 0,6-75 47 0,0 3-7 15,0 2-22-15,0-2-19 31,0-3-27-31,0-9-13 0,0-8-2 0,0-14-1 32,0-12-69-32,0-18-89 15,0-22-138-15,0-22-209 16,0-16-546-16</inkml:trace>
  <inkml:trace contextRef="#ctx0" brushRef="#br0" timeOffset="41927.31">2811 6902 2023 0,'0'0'379'0,"0"0"-73"15,0 0 11-15,0 0-136 16,-129-82-86-16,89 73-58 16,-9 9 8-16,-5 0 33 15,-8 29-36-15,-3 17 7 16,1 14 22-16,-5 30 17 15,4 28-23-15,9 23-8 0,21 7 3 16,21-9-18 0,14-13-11-16,18-16-2 0,11-15-19 15,2-19 4-15,1-22-7 16,5-8-7-16,13 2 1 16,12 0-1-16,15-4 0 15,8-13 1-15,5-16 0 16,1-12 4-16,0-3 3 15,-1-18-7-15,-8-17 11 16,-8-5-2-16,-8-10-2 16,-8-4 5-16,-4-10-3 15,-8-8-10-15,-5-6 0 16,-8-9 0-16,-11-3 0 0,-8 0 0 16,-14 0 0-16,0 1 0 15,-16 1 0-15,-18 4 0 16,-14 3 0-16,-10 8 0 15,-12 6 0-15,-5 15 0 16,-8 12 0-16,-1 12 0 16,1 14 0-16,5 8 0 15,-13 6-105-15,22 4-640 16,15 8-1298-16</inkml:trace>
  <inkml:trace contextRef="#ctx0" brushRef="#br0" timeOffset="44035.68">3391 7030 1107 0,'0'0'405'16,"0"0"-196"-16,0 0 25 15,0 0-40-15,0 0 19 16,0 0-68-16,0 0-26 31,-56 0 2-31,53 0-24 0,3 0-1 16,0 0 13-16,0 0 6 15,0 0-11-15,0 0-22 16,14-10 59-16,20-8-47 16,18-8-1-16,38-16-30 15,40-14-24-15,43-19-6 0,28-8-7 16,3-2-14 0,-3 1 9-16,-16 4 7 0,-4 4-11 15,-8 3 7 1,-10 7-12-16,-11 4-12 0,-12 8 8 15,-29 10-7-15,-31 12 6 16,-24 7-7-16,-18 6 6 16,2-2-2-16,-2 1-4 15,-2 2 0-15,-10 6-1 16,-13 4-4-16,-3 2 5 16,-8 5-18-16,-2-2-18 15,0-1 4-15,0-2-40 16,-14-2-6-16,-3-2 30 15,-8-4 6-15,-2 0 23 16,-6-2 13-16,-2 2 4 16,-5 2 2-16,1 2 1 15,1 6 15-15,3 0 35 0,6 4-7 16,6 0 10-16,10 0-5 16,7 0-19-16,6 0-7 15,0 0-16-15,0 0-5 16,17 0 10-16,17 0-2 15,13 0 20-15,9-2-16 16,4 2-13-16,-3-2 3 16,-5 2-4-16,-15 0-6 0,-10 0 4 15,-11 14-4 1,-9 8 5-16,-7 10-5 0,0 8 6 16,-3 8 8-1,-10 6-8-15,2 3 0 0,-2-3-1 16,1 0 2-16,3-6-2 15,5-6-58-15,4-18-190 16,4-12-317-16,15-12-420 0</inkml:trace>
  <inkml:trace contextRef="#ctx0" brushRef="#br0" timeOffset="44427.07">6478 5620 2045 0,'0'0'720'16,"0"0"-343"-16,0 0 105 16,0 0-263-16,0 0-94 15,0 0-85 1,0 0-32-16,70-94-7 16,-41 88-2-16,2 6-2 0,-3 0-7 15,1 10 9-15,-4 19-21 16,-7 8 4-16,-7 12-1 15,-11 5-17-15,0 4 1 16,-15 0-10-16,-14-2 11 16,-6-8 33-16,0-8-7 15,7-10 8-15,6-9 45 16,10-11 38-16,8-6 23 0,4-4-28 16,0 0-78-1,11 0 0-15,21-4 0 0,14-9 0 16,12 1 0-16,4 1 0 15,1 2 0-15,-10 5 0 16,-13 3-41-16,-11 1-61 16,-15 0-70-16,-14 0-65 15,-7 0-12-15,-17 0-284 16,-5 0-622-16</inkml:trace>
  <inkml:trace contextRef="#ctx0" brushRef="#br0" timeOffset="44928.31">6740 5346 1371 0,'0'0'576'0,"0"0"-337"16,0 0 105-16,-96-108-54 16,67 94-61-16,-7 11-130 15,-9 3-41-15,-5 13-13 16,-14 20-1-16,-2 14 15 15,-3 15 27-15,2 10 13 16,7 10-20-16,6 5-38 16,12 3 2-16,13 2-10 15,15-2-9-15,14-2-4 0,10-1-19 16,30-7 14-16,13-6-5 16,14-10-9-16,8-12 14 15,6-14-6-15,6-11-1 16,2-16 8-16,5-11-15 15,4 0-1-15,0-21 8 16,-3-14 1-16,-1-7 1 16,-11-8 1-16,-8-8 23 15,-15-4 11-15,-13-8-4 16,-13-3-4-16,-16-3 9 16,-14-2-46-16,-4-4 0 15,-27 0 0-15,-18 0 0 16,-17 5 0-16,-32 3 0 0,-28 12 0 15,1 20 0 1,13 16 0-16,12 22 0 0,0 4 0 16,14 15-278-16,11 2-679 0</inkml:trace>
  <inkml:trace contextRef="#ctx0" brushRef="#br0" timeOffset="46233.07">7872 6025 1463 0,'0'0'306'0,"0"0"-4"16,0 0 33-16,0 0-84 16,0 0 7-16,-114-59-71 15,100 50-28-15,5 4-5 16,5 0 11-16,2 3-21 15,2 0-69-15,0 0-18 16,0 0 11-16,18 0-20 16,22-1-20-16,49 0 10 15,63 3-7-15,79 0-4 16,52 0-27-16,34 0 0 0,10-2 0 16,-4-8 0-1,4-4 0-15,-12-4 0 0,-21-4 0 16,-39 0 0-16,-38 2 0 15,-56 2 0-15,-53 4 0 16,-39 2 0-16,-22 2 0 16,-2 0 0-16,-7-2 0 15,-7 2 0-15,-15 2 0 16,-10 2 0-16,-6 1 0 16,0 0 0-16,0-1-80 15,-15-2-41-15,-10-2-29 16,-8-2 42-16,-7-5 40 0,-3 2 45 15,-3-3 23 1,-1 0 15-16,2 1 75 16,8 2 12-16,6 2-1 0,10 5 32 15,13 4-24-15,8 4-109 16,0 0 0-16,19 0 0 16,22 10 0-16,9 12 0 15,8 4 0-15,3 6 0 16,-5 3 0-16,-12-1 0 15,-8 2 0-15,-12 2 0 16,-10 2 0-16,-12 0 0 16,-2 4 0-16,-9-1 0 15,-15 0 0-15,-3-3 0 16,2-5-114-16,12-5-149 16,13-16-198-16,19-8-301 0,17-6-501 0</inkml:trace>
  <inkml:trace contextRef="#ctx0" brushRef="#br0" timeOffset="46592.39">12439 5390 2196 0,'0'0'722'0,"0"0"-354"15,0 0-13-15,0 0-137 16,0 0-103-16,0 0-92 15,0 0-23-15,-29-16 0 16,22 52-1-16,3 4 1 16,4 0-1-16,0-4-4 15,2-2 5-15,18-6 6 0,2-3-5 16,5-6 10-16,4-1-5 16,0-1-6-16,3-2 2 15,-3 2-2-15,0 1 0 16,-4 2-1-16,-2 2-4 15,-8 0 5-15,-5 0-1 16,-10 2-11-16,-2-4 12 16,-8 0-9-16,-17-2 9 15,-14-4 3-15,-5-2-3 16,-8-2 5-16,-4-6-5 16,4-4-18-16,2 0-136 15,6-14-166-15,15-12-372 16,13-6-588-16</inkml:trace>
  <inkml:trace contextRef="#ctx0" brushRef="#br0" timeOffset="46764.33">12428 5442 2191 0,'0'0'792'0,"0"0"-424"16,0 0 4-16,0 0-179 15,0 0-116-15,127-48-50 16,-74 44-26-16,0 2-1 15,-5-2-115-15,-8 0-199 16,-16 0-272-16,-11-2-218 0</inkml:trace>
  <inkml:trace contextRef="#ctx0" brushRef="#br0" timeOffset="47264.74">12425 5087 517 0,'0'0'1309'16,"0"0"-762"-16,-165-84-236 15,94 56 68-15,7 14-78 16,2 10-108-16,-1 4-68 16,5 24-22-16,0 16-14 15,7 16-4-15,4 14-29 16,4 25-11-16,12 25-9 16,14 24-36-16,13-9 0 15,4-25 0-15,10-30 0 16,19-20 0-16,9 12 0 0,16 7 0 15,12 1 0-15,17-10 0 16,24-10 0-16,24-18 0 16,26-16 0-16,-15-16 0 15,-26-10 0-15,-31 0 0 16,-21-18 0-16,7-3 0 16,10-8 0-16,3-7 0 15,-8-6 0-15,-11-2 0 16,-12-6 0-16,-11-6 0 15,-11-8 0-15,-8-9 0 16,-14-9 0-16,-9-18 0 16,0 3 0-16,-15-3 0 0,-22 2 0 15,-5 18 0-15,-16-7 0 16,-13 13 0-16,-10 12 0 16,-6 8 0-16,-4 12 0 15,-5 12 0-15,-2 14 0 16,-41 16 0-16,23 14-354 15,13 12-774-15</inkml:trace>
  <inkml:trace contextRef="#ctx0" brushRef="#br0" timeOffset="48398.15">3295 8492 1413 0,'0'0'298'15,"0"0"-87"-15,0 0 148 0,0 0-58 16,0 0-33-1,0 0-103-15,0 0-22 0,-34-46-20 16,34 46-39-16,-2 0-12 16,0 0 6-16,2 0 0 15,0 0-21-15,0 0-38 16,0 12-17-16,25 16 70 16,17 12-21-16,16 16-8 15,35 26-2-15,39 29-5 16,35 27 4-16,18 14-13 15,-3 3-7-15,-8-5 8 16,-16-12-13-16,0-1 2 0,-10-4-8 16,-10-11-8-1,-29-22-1-15,-24-24-3 0,-25-20-11 16,-12-12 14-16,2 1-7 16,-1-1 7-16,0-2-1 15,-16-12 1-15,-8-12-6 16,-7-6-25-16,-7-8-73 15,-3-2-74-15,0-2-166 16,-4 0-412-16,-4 0-221 0</inkml:trace>
  <inkml:trace contextRef="#ctx0" brushRef="#br0" timeOffset="48788.73">4997 10459 1852 0,'0'0'777'0,"0"0"-471"16,0 0 206-16,0 0-230 16,0 0-101-16,0 0-101 15,0 0-55-15,20-10-17 16,7 10-8-16,4 4 0 16,5 16-11-16,-1 4-1 15,1 4-25-15,-1 0-56 16,2-2 13-16,-6-8 14 15,-2-5 23-15,-8-12 37 16,0-1 6-16,-4-11 102 16,4-20 54-16,-1-17-38 15,5-24-73-15,-2-4-45 0,4-12 0 16,0-4 0-16,-4 13 0 16,-1-1 0-16,-5 12 0 15,-3 16 0-15,-7 16 0 16,-3 14 0-16,-4 9 0 15,0 13 0-15,0 11-68 16,-2 17-853-16,-7 2-1445 0</inkml:trace>
  <inkml:trace contextRef="#ctx0" brushRef="#br0" timeOffset="49336.17">6191 10513 548 0,'0'0'1866'15,"0"0"-1510"-15,0 0 26 16,0 0-100-16,0 0-149 16,0 0-71-16,0 0-46 15,145-90-10-15,-113 90-6 16,-8 0 0-16,-6 8-27 0,-12 16-75 16,-6 8 3-1,0 9 21-15,-24 0 29 0,-5 1 29 16,-2-5 19-16,4-9 2 15,9-8 32-15,9-10 37 16,7-6 8-16,2-4 23 16,4 0-7-16,23 2-16 15,13 0-4-15,7 4-43 16,4 4-17-16,3 2-9 16,-7 8-4-16,-5 2-2 15,-11 6-10-15,-10 2-9 0,-13 0 19 16,-8 2-13-1,-4-1 14-15,-27-4 0 0,-14 0 1 16,-11-5 0-16,-7-4-1 16,-1-6-5-16,6-9-71 15,7-3-101-15,18-25-187 16,12-14-517-16,19-2-1014 0</inkml:trace>
  <inkml:trace contextRef="#ctx0" brushRef="#br0" timeOffset="49828.05">6515 10068 1270 0,'0'0'539'0,"0"0"-204"0,-164-16 138 16,83 20-116-16,-9 28-61 15,1 16-62-15,-6 31-63 16,3 27-33-16,12 24-15 16,17 11-45-16,34-5 4 15,25-8-82-15,6-12 0 16,38-1 0-16,5-19 0 16,-1-19 0-16,1-22 0 15,6-6 0-15,9 1 0 16,14-4-17-16,13-2-19 15,5-18-9-15,1-16 8 0,5-10 14 16,0-4 17-16,0-22 3 16,-5-12 3-16,-6-8 8 15,-4-8 31-15,-12-7 31 16,-11-9-20-16,-8-6-50 16,-17-8 0-16,-15-22 0 15,-20-21 0-15,-9-21 0 16,-40-2 0-16,-6 25 0 15,-3 33 0-15,8 34 0 16,-3 12 0-16,-18 3 0 16,-36 11 0-16,-3 10 0 15,-43 22-143-15,28 22-539 16,38 6-1262-16</inkml:trace>
  <inkml:trace contextRef="#ctx0" brushRef="#br0" timeOffset="50828.11">7367 10830 1101 0,'0'0'682'0,"0"0"-444"15,0 0 40-15,0 0-17 16,-118-22 6-16,110 22-50 15,3 0-45-15,5 0-30 16,0 0-10-16,0 0-17 16,21 0-1-16,27 0 15 15,48 14 18-15,67 8-46 0,93 0-101 16,52 4 0-16,37-1 0 16,9-6 0-16,-15 2 0 15,4-6 0-15,-9-2 0 16,-17-5 0-16,-28-4 0 15,-34-4 0-15,-37 0-15 16,-58-4-21-16,-51-6 12 16,-39 2 23-16,-33-3 1 15,-3 1 1-15,-10-1 10 16,-4-4-5-16,-15 1-5 16,-5-1-1-16,-3-2-16 15,-17 3-62-15,-4 0-81 0,-5 0-11 16,0 0 43-16,-5 0 37 15,-3-2 52-15,-1-2 38 16,-3 2 23-16,6 2 79 16,1 2 63-16,10 4 4 15,11 4-13-15,6 2-36 16,7 2-120-16,2 0 0 16,27 0 0-16,16 14 0 15,13 8 0-15,6 2 0 16,-2 6 0-16,-6 4 0 15,-12 2 0-15,-12 4 0 16,-21 5 0-16,-11-1 0 16,-18 2 0-16,-33 2 0 0,-16-2 0 15,-8-2 0-15,-6 0 0 16,8-5-59-16,8-3-295 16,20-11-386-16,21-13-666 0</inkml:trace>
  <inkml:trace contextRef="#ctx0" brushRef="#br0" timeOffset="51265.57">12435 10215 1428 0,'0'0'816'0,"0"0"-479"0,0 0 36 15,0 0-89-15,0 0-67 16,0 0-35-16,-98 140-65 16,57-68-24-16,3 11-11 15,7 0-23-15,11 6-28 16,15 1-19-16,5-4-5 15,32-5-7-15,17-13 0 16,13-12-8-16,9-16-28 16,-2-18-7-16,-6-18 13 15,-14-4 30-15,-14-20 3 0,-16-16 9 16,-17-8 0 0,-2-5 19-16,-27 5-4 0,-20 11 15 15,-12 12-19-15,-11 19-16 16,-3 2-2-16,4 26-5 15,9 14-63-15,28 25-132 16,16-11-316-16,16-10-481 0</inkml:trace>
  <inkml:trace contextRef="#ctx0" brushRef="#br0" timeOffset="51789.05">12474 9934 1318 0,'0'0'403'16,"-116"-34"-70"-16,39 26 23 15,-15 8-48-15,1 4 24 0,2 28-133 16,4 16-30-16,7 14-22 15,6 31-24-15,12 29 6 16,29 28-19-16,29 15-19 16,18-9-13-16,40-12-78 15,11-18 0-15,-3-21 0 16,-6-21 0-16,-9-24 0 0,4-7 0 16,14 1 0-16,14 0 0 15,10-4 0-15,0-14 0 16,1-16 0-16,-1-12-11 15,1-8 11-15,-1 0 2 16,-5-20-2-16,1-10 9 16,-6-10-9-16,-4-12 0 15,-7-13 0-15,1-27 0 16,-7-32 0-16,-8-35 0 16,-14-13 0-16,-26 5 0 15,-16 17 0-15,-24 44 0 16,-20 23 0-16,-37 11 0 15,-48 14 0-15,-37 10 0 0,-36 12 0 16,-1 32 0-16,25 8 0 16,17 20-99-16,53 0-616 15,38-8-1806-15</inkml:trace>
  <inkml:trace contextRef="#ctx0" brushRef="#br0" timeOffset="53998.42">13771 10211 1476 0,'0'0'363'0,"0"0"-64"15,0 0-40-15,0 0-96 16,0 0-29-16,0 0-5 16,-114 94 31-16,105-86 1 15,1-4-32-15,-1 0-9 16,0-2 18-16,-4 0-38 0,-6 0-37 15,2 0-28-15,-8 2-16 16,3 0 5-16,-1 0-18 16,4-2 2-16,5 2 4 15,10-4-12-15,4 0 17 16,18-2-4-16,44-28 20 16,49-24 0-1,61-32-22-15,42-29-10 16,23-17 11-16,12-18-11 15,3-11 10-15,8-6-10 16,-11 15 0-16,-23 23 9 16,-39 35-10-16,-49 32 0 15,-43 20-1-15,-29 16 2 0,-20 4 26 16,1 0-3-16,-7 4-9 16,-4 2 6-16,-18 8-21 15,-9 4 0-15,-7 4-1 16,-2 0-35-16,0 0-40 15,0 0-22-15,0 0-29 16,-9 0-28-16,-11 0 44 16,-7 0 26-16,-9 0 30 15,-8 0 5-15,-5 0 35 16,-5-4 8-16,1 2 7 16,2 0 22-16,6 0 41 15,7 2 42-15,7 0 63 16,8 0-50-16,8 0-22 15,4 0-12-15,9 0-25 0,2-2-10 16,0 2-34-16,13-2 9 16,21-4 11-16,17-2-20 15,11-2 1-15,12 0-15 16,2-2-1-16,-5 4 4 16,-7 0-4-16,-10 2 0 15,-12 2 1-15,-13 2 7 16,-13 2-8-16,-7 0 0 15,-7 0 0-15,-2 12 0 16,0 12 0-16,0 6 0 0,-9 8 0 16,-2 4 0-1,0 4 0-15,2 2 0 0,4-2 0 16,5 1 0-16,0-5 0 16,3-8-66-16,41-10-267 15,-2-12-389-15,3-12-364 0</inkml:trace>
  <inkml:trace contextRef="#ctx0" brushRef="#br0" timeOffset="54358.89">16968 8516 1964 0,'0'0'612'0,"0"0"-246"16,0 0-2-16,0 0-81 15,0 0-115-15,0 0-98 16,0 0-37-16,-58-84-32 16,108 84 10-16,12 0-6 15,5 0-4-15,2 0-2 16,-5 0 1-16,-10-6 0 16,-14-2 0-16,-13 2 1 15,-13 2 71-15,-12 2 74 16,-2 2-146-16,0 0 0 15,-12 14 0-15,-7 14 0 16,-2 14 0-16,-1 10 0 16,4 10 0-16,4 9 0 15,6 1 0-15,3 0 0 0,5-6 0 16,0-8 0-16,0-8 0 16,5-8-36-16,6-12-188 15,3-9-236-15,-2-11-275 16,2-10-312-16</inkml:trace>
  <inkml:trace contextRef="#ctx0" brushRef="#br0" timeOffset="54858.84">17515 8383 1542 0,'0'0'528'0,"0"0"-268"15,-92-105 7-15,55 62-81 16,-4 7-57-16,1 4-44 15,-7 10-9-15,-4 10 19 16,-9 12-7-16,-7 0-16 16,-7 22 33-16,-1 14 4 15,1 11-32-15,5 7-11 16,7 10 6-16,10 4-3 16,14 8-11-16,14 6-8 15,13 3-17-15,11 1 3 16,4-2-24-16,25-4 10 15,11-4-8-15,12-5-5 16,6-7 9-16,8-6-11 16,8-8 4-16,4-10-11 15,5-12 0-15,2-14 0 0,-2-10 0 16,0-4 0-16,-2-14 0 16,-8-14 0-1,-4-8 0-15,-9-10 0 0,-6-8 0 16,-8-11 0-16,-7-11 0 15,-6-20 0-15,-14 6 0 16,-7-6 0-16,-12-1 0 16,-2 17 0-16,-29-6 0 15,-19 11 0-15,-14 12 0 16,-15 10 0-16,-10 13 0 16,-9 14 0-16,-2 16 0 15,-33 12 0-15,25 20-571 0,21 1-1009 16</inkml:trace>
  <inkml:trace contextRef="#ctx0" brushRef="#br0" timeOffset="56858.87">13301 6130 1565 0,'0'0'361'15,"0"0"-158"-15,0 0 86 16,0 0-42-16,0 0 3 16,0 0-60-16,15-42-53 15,-7 38-18-15,-4 2 13 0,-4-1-18 16,2 3-40-16,5 0-52 16,6 9-13-16,13 17 3 15,20 12 9-15,18 18 18 16,34 22-9-16,49 27 2 15,63 25 11-15,33 12-7 16,17 1 5-16,3 1-16 16,-13-10-7-16,1 0 2 15,-8-1-19-15,-9-10 13 16,-20-11-14-16,-20-12-11 16,-27-16 10-16,-42-24-4 15,-36-20 5-15,-37-15 9 16,-21-13-8-16,-8-1 5 0,-7-2-6 15,-3-4 0 1,-8-1 0-16,-2-4 1 0,-3 3 1 16,2-2 4-16,2 2-6 15,3 3-1-15,4 2 1 16,3 0-6-16,-4-2 5 16,4 2-1-16,-5-2 2 15,-3-2 0-15,1 0 0 16,-5-2 0-16,-2-2 0 15,2 2-10-15,-2-2 10 16,3 0-6-16,-1 2-18 0,3-2 2 16,-1 2-8-1,0 0 9-15,3 0 3 0,-1 0 4 16,2-2 7-16,-6 1-101 16,-2 2-180-16,0-3-384 15,0 2-256-15</inkml:trace>
  <inkml:trace contextRef="#ctx0" brushRef="#br0" timeOffset="57124.68">16438 8085 1839 0,'0'0'653'16,"0"0"-418"-16,0 0 221 15,0 0-191-15,0 0-53 16,0 0-112-16,0 0-65 0,-14 0-21 15,31 0-13 1,5 0 0-16,4 4 9 0,5 4-10 16,8 2 1-16,3 0 0 15,2 0-1-15,3 0 0 16,-3 0-50-16,-1-2-52 16,-3 0-42-16,-4-2-13 15,-10-4-12-15,-3-2-93 16,-6-2-77-16,-7-14-301 15,-4-4-541-15</inkml:trace>
  <inkml:trace contextRef="#ctx0" brushRef="#br0" timeOffset="57327.99">16952 7726 1564 0,'0'0'661'0,"0"0"-287"16,0 0 165-16,-31-104-197 15,23 88-44-15,1 7-113 16,5 8-52-16,0 1-133 15,0 1 0-15,0 26 0 16,-1 9 0-16,1 10 0 16,2 8 0-16,0 4 0 15,0-2 0-15,0 1 0 16,2-7 0-16,-2 6 0 16,0-14-315-16,0-10-710 0</inkml:trace>
  <inkml:trace contextRef="#ctx0" brushRef="#br0" timeOffset="63596.62">7004 6439 1825 0,'0'0'625'0,"0"0"-399"0,0 0 153 16,0 0-72-16,0 0-74 15,0 0-118-15,-9-44-49 16,9 44-6-16,0 0-21 16,0 22-7-16,0 18-1 15,0 34 20-15,5 42 5 16,-5 57-5-16,0 23-51 16,-9 10 0-16,-4-5 0 15,6-18 0-15,5 3 0 16,2-1 0-16,0-5 0 15,0-4 0-15,0-5 0 0,-3-7 0 16,-5-9 0 0,-1-7 0-16,-5-11 0 0,1-11 0 15,2-24 0-15,2-21 0 16,2-22 0-16,1-9 0 31,-1 3 0-31,0 1 0 0,1 2 0 16,-1-10 0-16,3-10 0 15,0-6 0-15,-2-10-27 16,4-5-36-16,0-8-63 16,2-3-29-16,-2-1-41 15,2-3-33-15,-2 0-117 16,-7-8-210-16,2-9 45 16,-2 2-36-16</inkml:trace>
  <inkml:trace contextRef="#ctx0" brushRef="#br0" timeOffset="64002.92">6636 9493 1936 0,'0'0'661'0,"0"0"-387"16,0 0 63-16,0 0-102 15,0 0-130-15,0 0-77 16,0 0-11-16,-15-40-16 15,17 55-1-15,11 11 40 16,3 11 13-16,3 5-2 16,-4 4-24-16,1 2-21 15,-3 0 8-15,-2-3-14 16,0-8 0-16,-2-6 0 0,-5-8-2 16,3-9 1-1,-2-7 1-15,4-7 0 0,8-3 11 16,10-23 7-16,12-14 0 15,7-7-5-15,8-6-13 16,1-1 0-16,-4 8-1 16,-6 6 1-16,-7 10 5 15,-11 5 23-15,-5 7 13 16,-7 7-5-16,-4 0-30 16,1 4-5-16,-1-1-1 15,-1 1-94-15,4 0-122 16,-1-1-235-16,-3-1-460 0</inkml:trace>
  <inkml:trace contextRef="#ctx0" brushRef="#br0" timeOffset="65224.02">9447 7692 1862 0,'0'0'652'0,"0"0"-296"15,0 0 2-15,0 0-24 16,0 0-103-16,2-104-107 16,-2 98-23-16,0 6-23 15,0 0-78-15,0 0 0 16,0 22 0-16,-4 16 0 15,-8 16 0-15,1 10 0 0,-5 6 0 16,3-4 0 0,0-8 0-16,3-9 0 0,6-17 0 15,2-12 0-15,2-10 0 16,0-6 0-16,0-4 0 16,0 0 0-16,4 0-30 15,15 0 6-15,7-4 16 16,6 2 8-16,5 0-6 15,1 2 0-15,0 0-6 16,0 2 12-16,-7 6-66 16,-5-2-5-16,-5-2 7 15,-5-4 10-15,-8 0 43 16,-1-8 11-16,-3-16 5 16,0-6 18-16,2-4 7 15,-6-1 31-15,2 7-2 0,-2 6 5 16,0 12 46-1,0 8-110-15,0 2 0 0,0 26 0 16,0 23 0-16,-2 13 0 16,-1 12 0-16,3 4 0 15,0-2 0-15,0-7 0 16,0-9 0-16,0-10-134 16,0-16-95-16,0-20-107 15,0-12-417-15,-5-2-60 0</inkml:trace>
  <inkml:trace contextRef="#ctx0" brushRef="#br0" timeOffset="65762.95">9803 7535 1781 0,'0'0'674'0,"0"0"-463"15,0 0 95-15,-138-128-122 16,93 100-53-16,3 8-70 15,-5 12 12-15,-2 8 11 16,-7 0-43-16,-6 22-16 16,-3 14 4-16,-3 14 31 15,1 12 6-15,1 9 16 16,9 9 4-16,8 8-16 16,14 2-8-16,12 7-20 0,16-1-14 15,7-2-28 1,21 0 0-1,19-3 0-15,13-3 0 0,10-4 0 16,6-8 0-16,2-10 0 16,5-9 0-16,1-14 0 15,4-14 0-15,1-11 0 16,3-16 0-16,0-2 0 16,-1-16 0-16,-4-18 0 15,-4-11 0-15,-7-9 0 16,-6-8 0-16,-10-10 0 15,-4-6 0-15,-8-6 0 16,-10-7 0-16,-4-15 0 16,-12 6 0-16,-11 0 0 15,-4 2 0-15,0 15 0 16,-19-3 0-16,-10 10 0 0,-6 9 0 16,-5 15 0-16,-4 10 0 15,-7 12 0-15,-7 12 0 16,-5 12 0-16,-30 12 0 15,15 18-476-15,11 2-460 0</inkml:trace>
  <inkml:trace contextRef="#ctx0" brushRef="#br0" timeOffset="68026.42">10262 7700 1733 0,'0'0'509'16,"0"0"-257"-16,0 0 52 15,0 0-120-15,0 0-54 16,0 0 12-16,0 0 0 15,4-16 14-15,8 4-73 16,7-6-5-16,12-4-11 16,10-4 11-16,12-8-10 15,17-6-25-15,25-17-8 16,32-17-1-16,31-36-14 0,17-18-8 16,-7-11 0-1,-10 5-11-15,-23 23 12 0,-24 27-13 0,-24 24 0 16,-25 20 0-16,-10 8 0 15,1-2 0-15,4-4 0 16,-1 0 0-16,-6 6 0 16,-13 2 0-16,-3 3 0 15,-7 5 0-15,-7 4 0 16,-7 6-3-16,-4 4 2 16,-4 2-12-16,-5 4 13 15,0 2-7-15,0 0-7 16,0 0 8-16,0 0-13 15,0 0 1-15,0 0-6 16,0-2-24-16,-12-1-3 16,-7-2-20-16,-6-1 2 0,-4 0-6 15,-2-2-49-15,-5 2 25 16,-2 0 43-16,-2 2 14 16,0 2 35-16,-1 0 0 15,6 0 7-15,1 2 18 16,7-2 26-16,8 2 25 15,5-2 6-15,8 2-11 16,-1-2 10-16,7 2-17 16,0 0-12-16,0 0-5 15,7 0-25-15,17 0-4 16,14 8 8-16,11 0-19 16,10-2 15-16,3-2-15 0,-2-4 1 15,-5 2 1-15,-12-2-1 16,-10 0-1-16,-13 0 0 15,-9 0 1-15,-6 0 13 16,-5 0 17-16,0 6 13 16,0 6-10-16,0 10-23 15,-9 10 14-15,-5 8-7 16,3 9-1-16,-2 5-8 16,4 0-9-16,0 0 0 15,1 0 0-15,2-4 0 16,0-4 0-16,-9 11-93 15,1-13-263-15,-3-12-760 0</inkml:trace>
  <inkml:trace contextRef="#ctx0" brushRef="#br0" timeOffset="70499.2">7167 6300 608 0,'0'0'772'16,"0"0"-554"-16,0 0 20 15,0 0-2-15,0 0-17 16,0 0 16-16,0 0-74 15,-26-90 18-15,26 84 15 16,0 4-14-16,0 0-68 16,0 2-75-16,0 0-5 15,6 4-32-15,21 16 81 0,6 8 12 16,15 8-54 0,4 12 9-16,13 8 17 0,9 9-34 15,11 5 16-15,23 16-20 16,24 14-3-16,24 16 13 15,-11-7-35-15,-29-23 11 16,-31-20-11-16,-21-14 5 16,12 9-4-16,11 1-3 15,6 6 0-15,-6-8-4 16,-4-8 10-16,-10-8-6 16,-11-5 0-16,-10-10 0 15,-12-7 2-15,-9-5-2 0,-8-3 0 16,-4-4 8-1,1 0-2-15,-1 0-6 0,0-2 0 16,1 0 1 0,-2 2-2-16,-2-4 1 0,-3 2 0 15,-2-4-2-15,-2 2 8 16,-2-2-6-16,1 0 0 16,0 0 0-16,-2 2-3 15,3-2 3-15,-1 2 0 16,0 2 0-16,0-2 1 15,-1-2-1-15,-5 0 0 16,0-2 2-16,-2 0-5 16,0-2 3-16,0 0 0 15,0 0-3-15,0 0 4 16,2 2-1-16,-2-2 0 0,0 2-7 16,0 0-65-16,0 2-168 15,-8-2-216-15,-15 2-83 16,-3-4-630-16</inkml:trace>
  <inkml:trace contextRef="#ctx0" brushRef="#br0" timeOffset="70733.56">8872 7814 1642 0,'0'0'648'0,"0"0"-376"15,0 0 84-15,0 0-79 16,0 0-102-16,0 0-58 15,0 0-16-15,-27-32-28 0,27 30-17 16,0 0-56-16,16-2 6 16,9-2-14-16,8 0 5 15,5 0-10-15,1-2-79 16,1 2-47-16,-3 0-21 16,-8 0-91-16,-8-4-25 15,-5-14-32-15,-7 0-208 16,-3-2-375-16</inkml:trace>
  <inkml:trace contextRef="#ctx0" brushRef="#br0" timeOffset="70999.2">9215 7335 1883 0,'0'0'690'0,"0"0"-192"16,0 0-170-16,0 0-43 16,0 0-88-16,0 0-53 15,0 0-73-15,-20-98-71 16,17 98 0-16,3 0 0 15,-2 0 0-15,0 0 0 16,0 0 0-16,2 6 0 16,-3 9 0-16,3 12 0 15,0 7 0-15,0 8 0 16,0 2 0-16,0 4 0 16,0 2 0-16,3 3 0 15,-1-3-33-15,-2 16-276 16,0-14-399-16,0-10-665 0</inkml:trace>
  <inkml:trace contextRef="#ctx0" brushRef="#br0" timeOffset="73601.48">7070 10407 1367 0,'0'0'375'16,"0"0"-216"-16,0 0 110 15,0 0-30-15,0 0-74 16,0 0 2-16,0 0 35 15,-19 0 15-15,19 0-21 16,0 0-12-16,0-2-13 16,0-2-33-16,0-4-36 15,15-6-25-15,12-8-52 16,14-10-8-16,14-8-11 16,15-6-5-16,9-7 4 15,11-5-4-15,24-18-1 0,29-26 13 16,28-27-13-16,11-11 0 15,-10 3 0-15,-23 18 0 16,-40 32 0-16,-24 19 0 16,-18 16 0-16,-9 8 0 15,4-6 0-15,3-3 0 16,2 1 0-16,-14 8 0 16,-13 10 0-16,-11 8 0 15,-8 8 0-15,-9 6 0 16,-3 6 0-16,-7 2-3 15,-2 2-6-15,0 2-12 16,0 0-11-16,0 0-22 16,0 0-1-16,0 0 7 0,0 0-9 15,0 0 16 1,0 0 16-16,-2 0-1 0,-7 0 13 16,-1-2-2-16,-4-2 13 15,-1-2 1-15,-4 0 1 16,0-2 0-16,-4-2 0 15,1-2 1-15,-3 2 0 16,4 0-1-16,2 2 13 16,4 2 17-16,4 2 14 15,4 2 13-15,5 2-14 16,2 0-17-16,0 0-7 16,0 0-13-16,6 0-5 15,17 0 8-15,15 8 2 0,15-4 4 16,10-2-14-1,3-2 0-15,-1 0-1 0,-9-8-1 16,-16-2-1-16,-16 2 2 16,-11 2 0-16,-11 4 46 15,-2 2 35-15,0 0-81 16,0 0 0-16,0 0 0 16,-6 10 0-16,-5 12 0 15,0 10 0-15,-3 6 0 0,1 10 0 16,4 2 0-16,0 4 0 15,1 1 0-15,3-5 0 0,3-5 0 16,2-4 0-16,0-7 0 16,0-8 0-1,0-6 0-15,0-2-113 0,-2-6-235 16,-3-4-377-16,0-6-610 0</inkml:trace>
  <inkml:trace contextRef="#ctx0" brushRef="#br0" timeOffset="75356.05">10407 8484 1520 0,'0'0'404'15,"0"0"-107"-15,0 0 10 16,0 0 1-16,0 0-27 15,0 0-116-15,0 0-93 16,-11-30-15-16,11 46-2 16,17 14 89-16,15 12-12 15,13 12-18-15,15 13-25 16,28 17-25-16,37 18-11 16,36 16-19-16,12 3-34 15,-5-11 0-15,-19-10 0 16,-38-24 0-16,-22-11 0 0,-20-15 0 15,-13-4 0 1,6 2 0-16,-1 4 0 0,-1 0 0 16,-15-10 0-16,-12-8 0 15,-9-8 0-15,-4-4 0 16,1-8 0-16,-2 1 0 16,6-5 0-16,4 0 0 15,0-2 0-15,0 0 0 16,-2-1 0-16,-5 2 0 15,-7-1 0-15,-1-2 0 16,-3 0 0-16,-2 0 0 16,-3 0 0-16,0-2 0 15,-2 0 0-15,-2 0 0 16,-2-4 0-16,0 0 0 16,0 0 0-16,0 0-30 0,0 0-57 15,0 0-96-15,-10 0-86 16,-15 0-197-16,0 0-90 15,-4 0-114-15</inkml:trace>
  <inkml:trace contextRef="#ctx0" brushRef="#br0" timeOffset="75660.56">11864 9994 1577 0,'0'0'629'16,"0"0"-330"-16,0 0 175 15,0 0-186-15,0 0-70 0,0 0-83 16,0 0-52 0,2-66-13-16,10 60-8 0,3 2-25 15,3 0-4-15,4 4-24 16,4 0-1-16,3 0-4 16,5 0-3-16,2 0-2 15,0 0-13-15,-3 0-64 16,-2 0-71-16,-2 0-47 15,-2 0-120-15,2 0-260 16,-7-14-42-16,-6 0-141 0</inkml:trace>
  <inkml:trace contextRef="#ctx0" brushRef="#br0" timeOffset="75895.2">12325 9621 783 0,'0'0'926'0,"0"0"-556"15,0 0 147-15,0-113-145 0,0 91-31 16,-2 8-53-1,0 5-68-15,-3 4-59 0,3 5-43 16,0 0-118-16,-2 0 0 16,2 14 0-16,-6 13 0 15,2 9 0-15,1 6 0 16,-1 4 0-16,-1 2 0 16,2 0 0-16,1-2 0 15,4-4 0-15,0-6 0 16,0-3 0-16,0-9 0 0,0-6-98 15,0-8-212-15,0-4-420 16,0-6-362-16</inkml:trace>
  <inkml:trace contextRef="#ctx0" brushRef="#br0" timeOffset="76098.31">12493 9898 2478 0,'0'0'712'16,"0"0"-504"-16,0 0-31 15,0 0-159-15,0 0-18 16,0 0-295-16,0 0-554 0</inkml:trace>
  <inkml:trace contextRef="#ctx0" brushRef="#br0" timeOffset="78102.39">14881 5931 1918 0,'0'0'629'16,"0"0"-394"-16,0 0 131 15,0 0-60-15,0 0-99 16,0 0-120-16,-23-42-30 15,10 42-35-15,-7 22-21 16,-4 8 23-16,-3 10-15 16,5 3 14-16,5 1-11 0,11-2-12 15,6-2 20 1,0-8-19-16,23-4 11 0,12-10 10 16,12-8-22-16,2-10 0 15,4 0 0-15,-5-8-7 16,-11-16 6-16,-10-8 2 15,-12-6 10-15,-15-6 36 16,0-2-1-16,-6-1 2 16,-19 5-48-16,0 10 0 15,-4 10 0-15,0 14 0 16,4 8-108-16,-4 14-185 16,6 14-527-16,9 1-712 0</inkml:trace>
  <inkml:trace contextRef="#ctx0" brushRef="#br0" timeOffset="78430.89">15451 5478 2045 0,'0'0'706'0,"0"0"-352"15,0 0 120-15,0 0-230 16,0 0-100-16,0 0-93 0,0 0-7 16,-7 76-10-16,-6 1-34 15,-5 27 0-15,-2 26 0 16,-2 21 0-16,1 7 0 16,6-16 0-16,5-29 0 15,2-35 0-15,2-20 0 31,1-8 0-31,1 2 0 0,0-2 0 0,-1-6 0 16,2-13 0-16,3-20-33 16,0-14-233-16,0-23-206 15,3-13-585-15</inkml:trace>
  <inkml:trace contextRef="#ctx0" brushRef="#br0" timeOffset="78665.45">15772 5919 2198 0,'0'0'758'16,"0"0"-276"-16,0 0-161 15,0 0-116-15,0 0-128 16,0 0-47-16,0 0-5 16,0 98-25-16,0-37 0 15,-2 3 0-15,-9 2 0 16,-1-4 0-16,-1-4 0 15,2-5 0-15,0-12-128 16,11-6-179-16,0-11-329 16,14-16-310-16</inkml:trace>
  <inkml:trace contextRef="#ctx0" brushRef="#br0" timeOffset="78962.31">16133 6102 2215 0,'0'0'762'15,"0"0"-298"-15,0 0-179 16,0 0-124-16,0 0-121 16,0 0-14-16,-22 112-11 15,22-54-9-15,0 0 6 16,4-6-6-16,18-5 4 16,12-11-8-16,3-12-2 15,9-12-18-15,0-12 12 0,1 0 6 16,-3-20 11-1,-6-12 1-15,-7-10 39 0,-6-9-9 16,-11-7-42-16,-12-2 0 16,-2 0 0-16,-18 4 0 15,-20 9 0-15,-6 15 0 16,-8 13 0-16,-8 19 0 16,13 11-203-16,13 11-658 0</inkml:trace>
  <inkml:trace contextRef="#ctx0" brushRef="#br0" timeOffset="84056.79">15375 10207 1813 0,'0'0'527'0,"0"0"-300"16,0 0 155-16,0 0-100 15,0 0-92-15,0 0-127 16,-69-3-30-16,51 35 54 0,-1 8 18 15,-2 7-24 1,6-1-17-16,8-2-38 0,7-4 10 16,0-4-27-16,27-8-2 15,10-8 18-15,11-7-24 16,5-10-1-16,-2-3 10 16,-4-3-8-16,-9-18 13 15,-14-9-2-15,-15-10 56 16,-9-10-40-16,-6-6-29 15,-26-3 0-15,-7 4 0 16,-9 10 0-16,0 15 0 16,-1 19 0-16,-10 16-50 0,15 23-410 15,15 3-804-15</inkml:trace>
  <inkml:trace contextRef="#ctx0" brushRef="#br0" timeOffset="84401.26">15826 9832 2263 0,'0'0'798'0,"0"0"-488"15,0 0 48-15,0 0-98 0,0 0-153 16,0 0-107-1,0 0 0-15,22 66 0 0,-38 4 0 16,-9 24 0-16,1-2 0 16,0 7 0-16,-1 1 0 15,7-18 0-15,3 8 0 16,3-10 0-16,8-7 0 16,4-11 0-1,0-12 0-15,0-10 0 0,4-16 0 16,10-12-30-16,13-16-432 15,-2-22-301-15,0-8-425 0</inkml:trace>
  <inkml:trace contextRef="#ctx0" brushRef="#br0" timeOffset="84698.04">16316 9984 1761 0,'0'0'741'0,"0"0"-215"15,0 0-70-15,0 0-155 16,0 0-82-16,0 0-127 15,0 0-92-15,-94 64 0 16,65 8 0-16,5 4 0 16,-1 1 0-16,5-9 0 15,2-10 0-15,7-12 0 16,4-12 0-16,7-12 0 16,0-8 0-16,2-10 0 15,21-4 0-15,10 0 0 0,12-12 0 16,6-2 0-16,2-2 0 15,-1 4 0 1,-6 2 0-16,-5 4-73 0,-10 4-104 16,-13 0-121-16,-16 2-340 15,-2 0-186-15,0 0-278 0</inkml:trace>
  <inkml:trace contextRef="#ctx0" brushRef="#br0" timeOffset="84932.38">16451 10379 1167 0,'0'0'741'0,"0"0"-196"15,0 0-61-15,3-122-145 16,3 91-40-16,-1 5-75 0,-3 7-55 16,3 6-41-1,-5 7-128-15,0 6 0 0,0 0 0 16,0 19 0-16,0 18 0 16,-5 12 0-16,-6 11 0 15,0 4 0-15,-2 2 0 16,-1 1 0-16,3-4 0 15,-1 0 0-15,6-5 0 16,-5 8 0-16,3-14-553 16,0-14-816-16</inkml:trace>
  <inkml:trace contextRef="#ctx0" brushRef="#br0" timeOffset="89032.4">11708 8221 221 0,'0'0'655'0,"0"0"-481"16,0 0-58-16,0 0-17 15,0 0 5-15,0 0-5 0,0 0 33 16,2-4 27-1,0 4 2-15,0 0 25 0,0 0-9 16,2 0-21-16,-4 0-32 16,2 0-30-16,-2 0 18 15,0 0 2-15,0 0-20 16,0 0-9-16,0 0-39 16,0 0-40-16,0 0 5 15,0-2-11-15,0 2 7 16,0-2 32-16,0-2 12 15,0-4 12-15,4 0 25 16,5-2-17-16,4-2-16 16,7 0-16-16,3 0 15 15,1 0 6-15,7 2-21 16,1 4-4-16,3 2-7 0,3 4-27 16,2 0 8-16,-4 0-8 15,-3 14-1-15,-7 6 10 16,-5 4-10-16,-13 4 9 15,-8 4 2-15,0 2-11 16,-10 0 9-16,-17 3-8 16,-5-3 0-16,-5-2 19 15,-5-2-10-15,1-4 10 16,1-2 1-16,7-2 1 16,6-6 20-16,9-6-9 15,7-2-4-15,9-4 8 16,2 0-17-16,4-2 16 0,23 0-36 15,13-2 0-15,14 0 0 16,8 0 0-16,9 0 0 16,1 0 0-16,-3 0 0 15,-7-2 0-15,-8-2 0 16,-14 0 0-16,-11 2 0 16,-11 0 0-16,-9 2 0 15,-7-2 0-15,-2 2 0 16,0 0 0-16,0 0-47 15,0 0-214-15,-5 0-279 16,-11 2-768-16</inkml:trace>
  <inkml:trace contextRef="#ctx0" brushRef="#br0" timeOffset="90737.92">8961 10353 1362 0,'0'0'390'16,"0"0"-85"-16,0 0 56 16,0 0-77-16,0 0-23 15,0 0-80-15,0 0-23 16,-23-38 38-16,19 36-15 16,0-2-49-16,1 0-18 15,1 2-6-15,0 0-45 16,2 2-63-16,0 0 0 15,0 0 0-15,13 0 0 16,20 0 0-16,17 0 0 16,10 0 0-16,5-4 0 15,-3 0 0-15,-4-2 0 0,-16 2 0 16,-11 0 0 0,-13 1 0-16,-9 3 0 0,-9 0 0 15,0 0 0-15,0 0 0 16,-2 21 0-16,-14 9 0 15,-1 12 0-15,-2 12 0 16,-2 4 0-16,0 7 0 16,3 0 0-16,5-2 0 15,2-5 0-15,4-8 0 16,5-6 0-16,2-10 0 16,0-16-87-16,0-8-535 15,9-10-850-15</inkml:trace>
  <inkml:trace contextRef="#ctx0" brushRef="#br0" timeOffset="91931.84">7648 9096 823 0,'0'0'1124'0,"0"0"-759"15,0 0 122-15,0 0-146 16,0 0-114-16,0 0-27 15,0 0-43-15,-9-57-44 16,16 50-2-16,7-4-50 16,7 1-11-16,6 0-13 15,9 2-37-15,2 4 0 16,2 3 0-16,-2 1 0 16,-7 0 0-16,-6 15 0 15,-9 10 0-15,-12 4 0 0,-4 10 0 16,-4 3 0-1,-21 2 0-15,-2-4 0 0,-2-4 0 16,5-8 0-16,6-8 0 16,7-6 0-16,6-8 0 15,5-4 0-15,0-2 0 16,0 0 0-16,7 0 0 16,17 0 0-16,10-10 0 15,9-4 0-15,3 0 0 16,3 0 0-16,-7 2 0 15,-4 2 0-15,-9 0 0 16,-9 4 0-16,-7 2 0 16,-3 2 0-16,-6-2-146 0,-2 2-217 15,-2 0-571-15</inkml:trace>
  <inkml:trace contextRef="#ctx0" brushRef="#br0" timeOffset="93765.01">6474 7764 1525 0,'0'0'806'15,"0"0"-473"-15,0 0 170 16,0 0-253-16,0 0-64 15,0 0-100-15,0 0-32 16,-13-40 18-16,13 26-23 16,0-4 11-16,7-4-21 0,6-4-18 15,5-4 18-15,2-2-39 16,2-3 0-16,-2 1 5 16,-2 4 2-16,-5 6 1 15,-4 6-8-15,-2 8 21 16,-7 4 11-16,0 4-32 15,0 2 0-15,0 0 0 16,0 6 0-16,0 17 0 16,-5 8 0-16,-1 11 0 15,-1 8 0-15,1 5 0 16,-1 1 0-16,2 2 0 16,1-4 0-16,-1-2 0 15,1-6 0-15,0-6 0 0,-1-5-3 16,1-7-152-1,-3-6-130-15,-2-6-257 0,-2-6-272 16,2-4-379-16</inkml:trace>
  <inkml:trace contextRef="#ctx0" brushRef="#br0" timeOffset="93999.76">6432 8081 785 0,'0'0'1077'16,"0"0"-601"-16,0 0-91 15,0 0 77-15,0 0-211 16,0 0-74-16,0 0-34 15,-33 4-13-15,33-4-32 16,0 0-31-16,0 0-40 16,0 0-9-16,0 0-18 15,0 0 0-15,0 0 0 16,6 0 0-16,17 0 0 0,8 0 0 16,9 0 0-16,4 0 0 15,1 0 0-15,-5 0-143 16,-5 0-170-16,-12 0-333 15,-12 0-419-15</inkml:trace>
  <inkml:trace contextRef="#ctx0" brushRef="#br0" timeOffset="95002.4">2539 9272 2158 0,'0'0'353'0,"0"0"-12"15,0 0 132-15,0 0-215 16,0 0-122-16,0 0-73 15,0 0-39-15,-15 14-3 16,15 28 66-16,0 15-24 16,0 7 0-16,9 4-7 15,0 0-56-15,0-4 0 16,-1-4 0-16,-1-8 0 16,-3-6 0-16,4-10 0 15,-2-10 0-15,1-9-87 16,9-17-240-16,-3-8-424 15,1-19-413-15</inkml:trace>
  <inkml:trace contextRef="#ctx0" brushRef="#br0" timeOffset="95330.5">3054 9515 2212 0,'0'0'603'16,"0"0"-390"-16,0 0-56 15,0 0 27-15,0 0-91 16,2 126-48-16,5-82 24 16,4-2-8-16,0-4-34 15,3-3 12-15,3-10-33 16,2-7 24-16,5-7-3 16,7-9-10-16,3-2 32 15,1-6-25-15,1-16 9 0,-5-6 44 16,-6-7-22-16,-8-3 20 15,-10-4-75-15,-7 0 0 16,0 2 0-16,-29 8 0 16,-11 8 0-16,-13 12 0 15,-5 12 0-15,-29 14 0 16,16 12-341-16,11-2-989 0</inkml:trace>
  <inkml:trace contextRef="#ctx0" brushRef="#br0" timeOffset="96337.39">9075 5025 1876 0,'0'0'676'0,"0"0"-352"0,0 0 60 16,0 0-86-1,0 0-107-15,0 0-127 0,-6-32-55 16,-2 48-7-16,-3 8-2 16,-1 4 8-16,-1-2-8 15,3 0-6-15,0-8 0 16,3-4 5-16,3-6 1 16,4-4 11-16,0-2-11 15,0-2 6-15,0 0-6 16,0 0-23-16,16 2 5 15,10 3 10-15,7 0 8 16,10 5 12-16,2 2-11 16,0 6 5-16,-3 5-6 15,-9 3-11-15,-8 3 5 16,-9 4 5-16,-8-1 1 0,-8-2-6 16,0 0 7-16,-6-2-1 15,-19-4 13-15,-8-6-13 16,-8-2 11-16,-5-8-4 15,-4-2-6-15,4-6 19 16,3 0-20-16,12 0 7 16,9-6-7-16,13-8-67 15,9-6-164-15,12-14-429 16,12 4-113-16,0 2-761 0</inkml:trace>
  <inkml:trace contextRef="#ctx0" brushRef="#br0" timeOffset="96665.85">9030 5073 1778 0,'0'0'753'0,"0"0"-256"15,0 0-130-15,0 0-72 16,0 0-95-16,0 0-115 15,0 0-23-15,-15-26-37 16,41 26-11-16,14-2 3 16,14-2-14-16,3 0-3 15,3-2 0-15,-2-2 0 16,-8 2 0-16,-13 0 0 16,-12 2 0-16,-12 2 0 0,-6 0 0 15,-7 2 0-15,0 0 0 16,0 0 0-16,-18 14-77 15,-9 8-420-15,-4-2-758 0</inkml:trace>
  <inkml:trace contextRef="#ctx0" brushRef="#br0" timeOffset="98023.36">4026 5595 1433 0,'0'0'354'0,"0"0"-79"16,0 0-15-16,0 0-30 15,0 0-103-15,0 0-59 16,0 0 2-16,6-14-8 16,-6 14 17-16,0 0-6 15,0 0-18-15,0 0 8 16,0 0-15-16,0 0 9 16,-4 0 37-16,2 0-1 15,-2 0-40-15,0 0-8 16,4-3 22-16,0 2 20 15,0-2-28-15,4-1-16 16,17-4-43-16,15-4 0 0,13-6-9 16,7 0 9-1,4-4 0-15,-4 0 9 0,-5 2-9 16,-14 2 9-16,-10 4 3 16,-11 8-10-16,-9 2 11 15,-7 4 44-15,0 0 6 16,0 6-24-16,0 20-38 15,-2 16 14-15,-3 14-4 16,5 12-11-16,0 7 0 16,0 3 14-16,0 0-5 15,9-4 10-15,3-4-18 16,-4-5 10-16,-1-11-11 16,-3-8-5-16,-2-12 0 0,-2-10 4 15,0-10-52-15,0-10-80 16,0-4-64-16,-21-28-118 15,-4-8-557-15,-4-8 17 0</inkml:trace>
  <inkml:trace contextRef="#ctx0" brushRef="#br0" timeOffset="98257.7">4246 5867 1356 0,'0'0'623'16,"0"0"-246"-16,0 0 8 15,0 0-65-15,0 0-104 16,0 0-122-16,0 0 27 15,76-30-17-15,-27 16-65 16,9 0-15-16,4-2-24 16,-4-2 8-16,-9 4 8 15,-10 2-10-15,-18 4 12 0,-7 4 12 16,-10 2 2-16,-1 0 2 16,-3 2-34-16,2 0-55 15,2 0-176-15,2 0-380 16,-1 0-321-16</inkml:trace>
  <inkml:trace contextRef="#ctx0" brushRef="#br0" timeOffset="100325.4">10554 6711 401 0,'0'0'270'0,"0"0"-178"15,0 0-28-15,0 0 1 16,0 0-13-16,0 0-30 16,-2-16-12-16,2 12 30 15,0 2 99-15,0 0-3 16,0 2 57-16,0-2-30 16,0 2-4-16,0-1 24 15,0 1-21-15,0-3 5 16,0 3 5-16,0 0-42 15,0 0-43-15,0 0 8 16,0 0 4-16,0 0 7 0,0 0-34 16,0 0-23-1,0 0-28-15,0 0-21 0,0 0 1 16,0 0 0-16,0 0 5 16,0 0 11-16,0 0-16 15,0 0 17-15,0 0-6 16,0 0-12-16,0 0 0 15,0 0-1-15,0 0 1 16,0 0 15-16,0-2 9 16,0-2 41-16,0-4-25 15,0-2-27-15,9-4 5 16,6-2-6-16,5 0-4 16,7 0 13-16,2 2-15 0,2 4 9 15,3 2-14 1,-1 2-1-16,-4 6 0 0,-7 0-1 15,-2 0 1-15,-8 4 9 16,-6 12-8-16,-4 6 12 16,-2 2-13-16,0 4-2 15,-15 0 2-15,-5 0-6 16,-5-1 6-16,-2-4 14 16,2-5-8-16,4-5 9 15,5-5-6-15,7-4-8 16,7-4-1-16,2 0 8 15,0 0 19-15,11 0 21 0,14-11-47 16,4 1 5 0,6 1-6-16,5 3-12 0,1 2 11 15,-4 4 0-15,-1 0 1 16,-5 0-1-16,-8 15 1 16,-11 7 0-16,-5 6 1 15,-7 3-1-15,0 1 9 16,-13-2-8-16,-14 0 7 15,-8-4 13-15,-7-2-5 16,-6-6 11-16,0-2-3 16,1-6-23-16,5-2 7 15,11-6-8-15,8-2-9 16,14 0-78-16,9-14-209 0,0-6-627 16,7 4-1065-16</inkml:trace>
  <inkml:trace contextRef="#ctx0" brushRef="#br0" timeOffset="101695.47">8444 6611 1465 0,'0'0'360'16,"0"0"-97"-16,0 0 64 0,0 0-40 16,0 0-33-16,0 0-130 15,0 0-82-15,0-72 13 16,20 60-14-16,9 0 7 15,7 0-32-15,3 0-5 16,9 0 10-16,2 5-21 16,2 3 0-16,-5 4-2 15,-7 3 10-15,-11 17-7 16,-12 10-1-16,-17 6 1 16,0 2 3-16,-17 4-4 15,-16-4 0-15,-5-2 11 16,-3-5-9-16,6-8 14 15,3-4-2-15,10-10-2 0,9-2 19 16,7-5-1 0,6-2 17-16,0 0 17 0,2 0 14 15,15-10-21-15,10-4-42 16,4 1-13-16,7 1-1 16,5 2-1-16,3 6-4 15,-1 4 3-15,-1 0 1 0,-6 3 0 16,-9 16-1-16,-9 5 1 15,-11 2 0-15,-9 5-23 16,0-3 11-16,-29-2 12 16,-13 0 2-16,-12-4 17 15,-8-4-18-15,-3-4 14 16,5-4 0-16,6-6-4 16,12-4 34-16,11 0 0 0,9 0-2 15,9 0 19 1,6-2-28-16,7 0 5 0,0 2 5 15,0-2-34-15,0 0-10 16,0 2-3-16,0 0-13 16,0 0-47-16,11 0-131 15,7 0-91-15,24 0-293 16,-2 0-159-16,3 0-521 0</inkml:trace>
  <inkml:trace contextRef="#ctx0" brushRef="#br0" timeOffset="101867.43">9119 6982 2138 0,'0'0'710'15,"0"0"-433"-15,0 0 15 0,0 0-84 16,0 0-208 0,0 0-64-16,0 0-309 0,27-8-607 0</inkml:trace>
  <inkml:trace contextRef="#ctx0" brushRef="#br0" timeOffset="116700.54">22396 2416 2313 0,'0'0'715'0,"0"0"-384"15,0 0-40-15,0 0-126 16,0 0-93-16,0 0-32 15,-11 114 52-15,11-43-40 16,0 3-27-16,0 0-25 16,-2-4 0-16,0-8 0 15,0-12 0-15,-1-15 0 0,0-13 0 16,3-16 0-16,0-6 0 16,0-6 0-16,-2-29 0 15,0-15 0-15,-2-16 0 16,-1-10 0-16,-1-6 0 15,2 4 0-15,-4 7 0 16,4 19 0-16,-1 20 0 16,3 18 0-16,2 14 0 15,0 6 0-15,0 28 0 16,0 14 0-16,2 13 0 16,10 0 0-16,1 0 0 0,0-7 0 15,3-12 0 1,-3-10 0-16,3-14 0 0,-1-12 0 15,4-6 0-15,3-14 0 16,5-24 0-16,8-16 0 16,7-28 0-16,-2-1 0 15,3-5 0-15,-5 4 0 16,-11 28 0-16,-3 10 0 16,-6 25 0-16,-4 21 0 15,-4 15 0-15,1 29 0 16,3 18 0-16,-3 12 0 15,1 6 0-15,-4 5 0 16,-1-3 0-16,-3-4 0 16,0-6 0-16,-1-5 0 15,-1-13 0-15,1-12 0 0,1-12-228 16,20-30-275-16,3 0-223 16,2-12-31-16</inkml:trace>
  <inkml:trace contextRef="#ctx0" brushRef="#br0" timeOffset="117232.06">23392 2582 2268 0,'0'0'758'15,"0"0"-394"-15,0 0-46 16,0 0-80-16,0 0-88 16,0 0-150-16,0 0 0 15,-120 79 0-15,79-21 0 16,6 2 0-16,6-2 0 0,7-8 0 15,10-10 0-15,8-14 0 16,4-12 0-16,0-11-32 16,16-3 22-16,6-18 0 15,5-17 10-15,-1-7 6 16,-1-2-5-16,-2 0 16 16,-8 8 11-16,-4 10-28 15,-4 14 0-15,-3 12 0 16,1 2 0-16,3 28 0 15,6 12 0-15,3 6 0 16,6 4 0-16,0-4 0 16,0-8 0-16,0-9 0 0,-3-16 0 15,-2-8 0 1,2-7 0-16,2-14 0 0,5-20 0 16,2-8 0-16,3-5 0 15,-1 3-9-15,-5 6 9 16,-6 14 0-16,-2 12 9 15,-1 12-9-15,2 0 0 16,5 24 0-16,2 10 0 16,5 8 0-16,4 2 0 15,0-2 0-15,-1-5 0 16,-5-9-39-16,-8-8-176 0,-5-20-109 16,-5 0-301-1,-6-5-70-15</inkml:trace>
  <inkml:trace contextRef="#ctx0" brushRef="#br0" timeOffset="117435.38">24047 2649 2125 0,'0'0'887'0,"0"0"-361"16,0 0-234-16,0 0-115 16,0 0-88-16,0 0-89 15,0 0 0-15,-103 146 0 16,68-76 0-16,-3 4 0 15,-2 1 0-15,2-7 0 16,7-6 0-16,7-14 0 16,7-10 0-16,11-16 0 15,10-22-89-15,21-2-417 16,8-24-436-16</inkml:trace>
  <inkml:trace contextRef="#ctx0" brushRef="#br0" timeOffset="117598.89">24317 2984 2613 0,'0'0'837'16,"0"0"-516"-16,0 0-138 15,0 0-183-15,0 0-52 16,0 0-268-16,0 0-623 0</inkml:trace>
  <inkml:trace contextRef="#ctx0" brushRef="#br0" timeOffset="119803.36">25386 2320 859 0,'0'0'1093'0,"0"0"-778"16,0 0 22-16,-58-114 21 15,43 89-47-15,-1 11-64 16,3 10-43-16,0 4-79 16,-6 26-59-16,-1 45-32 15,1 39 23-15,5 36 33 16,7 15-90-16,7-5 0 16,0-15 0-16,16-21 0 15,-1-20 0-15,-2-21 0 0,-3-20 0 16,-4-10 0-16,-1 2 0 15,-1 0 0-15,-2-7 0 16,-2-18-203-16,0-22-97 16,-29-36-154-16,0-18-512 15,-2-14-831-15</inkml:trace>
  <inkml:trace contextRef="#ctx0" brushRef="#br0" timeOffset="120836.05">25055 2883 603 0,'0'0'1717'0,"0"0"-1133"15,0 0-288-15,0 0-32 16,0 0-87-16,0 0-56 0,0 0-35 16,106-4-34-16,-37-14-43 15,14-10-9-15,4-12-108 16,4-8-73-16,-9-8-14 16,-8-9-6-16,-18-4 45 15,-16-4 106-15,-18 5 50 16,-15 12 173-16,-7 14 34 15,0 15 9-15,0 16-5 16,0 11-53-16,-7 4-88 16,2 34-46-16,-1 16-5 15,-1 14-19-15,1 6 0 16,6 2 0-16,0-4 0 16,0-7 0-16,10-9 0 0,13-14 0 15,4-14 0-15,2-16 0 16,4-12 0-16,3-2 0 15,-1-28 0-15,1-10 0 16,-5-6 0-16,-2 2 0 16,-9 8 0-16,-7 12 0 15,-3 14 0-15,-6 10 0 16,0 7 0-16,1 26 0 16,1 11 0-16,4 4 0 15,5 2 0-15,5-6 0 16,4-6 0-16,3-12 0 15,0-10 0-15,2-13 0 16,-7-3 0-16,1-14 0 16,-8-18 0-16,-6-9 0 0,-9-7 0 15,0-4 0-15,-13 2 0 16,-19 6 0-16,-9 13 0 16,-7 16 0-16,-1 12 0 15,5 3 0-15,6 13-3 16,16 11-5-16,15 0-4 15,7 0 5-15,15-4-5 16,26-6 10-16,14-8 1 16,10-6-16-16,6-4-10 15,-4-16 15-15,-5-6 4 16,-12-4 8-16,-13 3 1 0,-12 4 8 16,-10 6 11-16,-10 12 11 15,-3 5-1-15,-2 1-30 16,0 28-11-16,0 9 11 15,0 8 0-15,0 0 0 16,7-2 1-16,10-6-1 16,8-12-9-16,2-10-11 15,4-12 8-15,0-4 6 16,1-8 6-16,-3-18 0 16,0-4 6-16,-7-4-6 15,-2 2 1-15,-4 6 5 16,-6 8-4-16,-3 12 10 15,-5 6-12-15,0 6-17 0,4 22 2 16,2 8 6-16,3 4 8 16,7 0-1-16,5-6 2 15,5-8 0-15,6-12 1 16,-1-10 17-16,3-4-1 16,-5-7-5-16,-2-20 32 15,-4-7-44-15,-6-8 0 16,-3-6 0-16,-7-8 0 15,-9-4 0-15,0-2 0 16,-7-1 0-16,-22 11 0 16,-8 14 0-16,-8 18 0 15,-7 20 0-15,-17 34 0 16,9 19-264-16,14 5-671 0</inkml:trace>
  <inkml:trace contextRef="#ctx0" brushRef="#br0" timeOffset="121336.07">22599 3793 2107 0,'0'0'733'0,"0"0"-545"16,0 0 165-16,0 0-9 15,0 0-169-15,0 0-110 16,0 0-32-16,120-19 65 15,38 9-98-15,81-5 0 16,59-3 0-16,43 3 0 16,33-3 0-16,8 4 0 15,21 1 0-15,13 1 0 0,-10-2 0 16,-21-2 0 0,-42-2 0-16,-55-2 0 0,-65 0 0 15,-72 0 0-15,-59 6 0 16,-48 2 0-16,-24 4 0 15,-7 0 0-15,-5 2 0 16,-2 2 0-16,-6 0 0 16,2 4 0-16,7 0 0 15,5 0 0-15,5 0 0 16,8 0 0-16,9 0 0 16,-9 4-693-16,-5 0-1001 0</inkml:trace>
  <inkml:trace contextRef="#ctx0" brushRef="#br0" timeOffset="121703.06">28334 3034 2340 0,'0'0'733'0,"0"0"-282"15,0 0-129 1,0 0-72-16,0 0-250 0,0 0 0 15,0 0 0-15,91-22 0 16,-20 16 0-16,8 2 0 16,-2 4 0-16,-5 0-314 15,-21 4-369-15,-24 7-292 0</inkml:trace>
  <inkml:trace contextRef="#ctx0" brushRef="#br0" timeOffset="121828.15">28483 3310 1267 0,'0'0'998'0,"0"0"-510"16,0 0 4-16,0 0-200 0,169 9-84 16,-84-30-134-1,6-7-74-15,21-22-141 0,-28 8-314 16,-18 0-722-16</inkml:trace>
  <inkml:trace contextRef="#ctx0" brushRef="#br0" timeOffset="122062.5">29377 2687 2528 0,'0'0'863'0,"0"0"-322"16,0 0-377-16,0 0-164 16,0 0 0-16,0 0 0 15,0 0 0-15,-9 30 0 0,9 14 0 16,2 14 0-1,5 8 0-15,1 5 0 0,1 1 0 16,1-2 0-16,0-6 0 16,1-8 0-16,1-10 0 15,1-12 0-15,12-22-110 16,-3-9-464-16,-2-3-379 0</inkml:trace>
  <inkml:trace contextRef="#ctx0" brushRef="#br0" timeOffset="122421.86">29791 2735 2261 0,'0'0'873'0,"0"0"-289"0,0 0-313 16,0 0-164-16,0 0-107 16,0 0 0-16,0 0 0 15,51-30 0-15,-11 36 0 16,-1 14 0-16,-4 6 0 15,-8 8 0-15,-10 4 0 16,-12 6 0-16,-5 0-33 16,-13 5 6-16,-25-3 4 15,-9-1 11-15,-7-2 12 16,6-5 0-16,5-8 16 16,17-8 22-16,10-8 3 15,14-6-41-15,2-4 0 16,20-4 0-16,24 0 0 0,23 0 0 15,15-8 0-15,14-8 0 16,6-6 0-16,2 0 0 16,-9-2-195-16,12 0-288 15,-27 4-320-15,-20 6-712 0</inkml:trace>
  <inkml:trace contextRef="#ctx0" brushRef="#br0" timeOffset="122563.74">30785 3118 1759 0,'0'0'1167'0,"0"0"-683"16,0 0-124-16,0 0-34 16,0 0-326-16,0 0 0 0,0 0 0 15,7 28-32 1,-7-8-507-16,0 2-709 0</inkml:trace>
  <inkml:trace contextRef="#ctx0" brushRef="#br0" timeOffset="122860.59">29142 3874 2184 0,'0'0'1109'0,"0"0"-635"15,0 0-242-15,0 0-135 16,0 0-97-16,226-68 0 15,-72 33 0-15,15 3 0 16,-7 5 0-16,-32 8 0 16,-39 7 0-16,-24 4 0 15,-16 4 0-15,0 1 0 16,-3 0 0-16,-13 2-3 16,-22 1-96-16,-13 0-128 15,-15 0-79-15,-66 23-223 16,8-1-200-16,-1 5-463 0</inkml:trace>
  <inkml:trace contextRef="#ctx0" brushRef="#br0" timeOffset="123094.93">29312 4044 1092 0,'0'0'1114'0,"0"0"-638"16,0 0 4-16,0 0-161 15,0 0-25-15,0 0-68 16,0 0-131-16,-29 18-95 15,112-34 0-15,40-4 0 16,37-6 0-16,11-2 0 16,-26 4 0-16,-33 6 0 15,-46 6 0-15,-8 2 0 16,0 2 0-16,-5 0 0 16,-6-2 0-16,-18 4-104 15,-18 4-146-15,-6 0-331 16,-5 2-547-16</inkml:trace>
  <inkml:trace contextRef="#ctx0" brushRef="#br0" timeOffset="123298.04">30785 4006 2529 0,'0'0'847'0,"0"0"-536"15,0 0-158-15,0 0-153 16,0 0-11-16,0 0-501 16,0 0-896-16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4:39:10.272"/>
    </inkml:context>
    <inkml:brush xml:id="br0">
      <inkml:brushProperty name="width" value="0.05292" units="cm"/>
      <inkml:brushProperty name="height" value="0.05292" units="cm"/>
      <inkml:brushProperty name="color" value="#FF0000"/>
    </inkml:brush>
  </inkml:definitions>
  <inkml:trace contextRef="#ctx0" brushRef="#br0">786 2938 1309 0,'0'0'1139'0,"0"0"-878"16,0 0 33-16,0 0-66 15,0 0-62-15,0 0-34 16,0 0-63-16,-76-71-63 16,87 75 3-16,7 20 9 15,7 8 22-15,4 15 11 16,2 9-28-16,0 6-7 15,0 6 9-15,-4-6-24 16,0-6 16-16,-1-14-15 16,5-16-2-16,12-22 20 15,42-20 4-15,66-76 22 16,83-64 11-16,45-39-18 0,19-15-15 16,-17 19-1-16,-56 43-1 15,-49 36 13-15,-56 37-35 16,-55 35 0-16,-32 16 0 15,-8 8 0-15,-10 4 0 16,-5 8 0-16,-10 4 0 16,0 6 0-16,-8 20 0 15,0 9-138-15,1 1-135 16,3 15-215-16,2-8-328 16,0-10-526-16</inkml:trace>
  <inkml:trace contextRef="#ctx0" brushRef="#br0" timeOffset="2599.86">4616 3204 1122 0,'0'0'725'0,"0"0"-564"16,0 0 122-16,-116-14 180 16,96 8-184-16,7 0-18 15,6 2-68-15,5 2-3 16,0 2-17-16,0 0-64 15,2 0-50-15,0 0-11 16,0 0-18-16,6 0-30 16,30 0 0-16,42 8 0 0,58 0 0 15,64-4 0-15,32-2 0 16,-3-2 0-16,-46 0 0 16,-67 0 0-16,-40 0 0 15,-32 0 0-15,-6 0-39 16,-7 0-21-16,-8 0 4 15,-21 0 40-15,-2 4-40 16,-21 0-152-16,-52 12-261 16,2 0-395-16,-7 0-614 0</inkml:trace>
  <inkml:trace contextRef="#ctx0" brushRef="#br0" timeOffset="2842.27">4787 3373 1998 0,'0'0'755'0,"0"0"-449"15,0 0 65-15,0 0 1 16,0 0-192-16,0 0-130 16,0 0-28-16,112-4-2 15,23 4 2-15,56 0-22 16,17 0 0-16,-5 0 0 16,-44 0-3-1,-62 0-3-15,-32 0-21 16,-24 0-62-16,-10 0-64 15,-6 0 3-15,-10 0 48 16,-15 0 38-16,-5 0-218 16,-13-5-793-16</inkml:trace>
  <inkml:trace contextRef="#ctx0" brushRef="#br0" timeOffset="2967.19">6608 3497 2998 0,'0'0'625'0,"0"0"-625"16,0 0-72-16,115-10-784 15,-52-4-694-15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3:12:37.590"/>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675 44 3233,'0'0'6081,"-7"-7"-5416,-3-2-460,0 0-183,-3 2 422,0 2-492,-1 2 143,-1 1 141,-1 1-185,-2 1 203,0 0-170,-2 0-32,-1 1 401,1-1-424,0 0 95,-1 2 17,2 0-169,0 2 255,0 2-192,1 0-33,0 3 413,-1 0-418,1 2 178,-2 3-24,1 1-171,-2 1 89,1 3-81,1-1 19,1 2-26,0 1 34,2 0-21,-1-1 8,2 2-96,0-2 112,1 0-169,1-1-118,2-1 337,1-1-346,2-1 252,1 0-130,2 1-235,2 0 275,0 1-200,0 3 49,0 0 306,1 2-279,-1 0-70,-1-1-71,1 0-119,0 0 217,0-1-26,1-1 51,0 0 230,0-1 4,0 0 15,1-1 56,0 0-51,0 1-2,0-1 10,1 2-5,0 1 29,0 0-27,0 1 94,0 0 150,0 0 9,0 1 226,1 0-316,0-1-100,2-1 441,2 1-270,1-2 76,1 1-59,1-1-64,1-1 89,1-1-162,1-1 104,-1-4 189,2-1-215,0-3 115,1-2-52,2-1-45,0-2 125,2-2-348,3-1 113,1-1 29,4 0-152,3 0 133,2 0-71,0-1-36,1 0 21,0-1-29,-1 0-40,-1-2-8,-1-1 74,-1 0-34,0-1 41,-2-1 19,0-1-51,-2 1 9,0-1-61,0 0 6,-1-1 69,1 0-42,-1-1-20,-1-1-30,-1 0 24,-2-2-48,-1 1 50,-2-2 41,-2 1 8,-2-2 39,-1-1-26,-1-2 95,1-1 38,1-2-183,1-2 68,1-2-18,1-1-10,0 0 50,0-1-62,-1 1 77,-2 0 117,-1 0-228,-2 2 67,-1 0 292,-2 0-251,-1-1 221,-2 1-116,-1 0-77,0 0 164,-1-1-224,0 1-6,-1 0 183,-3 0-213,-3 1 200,-3 0-161,-2 0-27,-2 0 91,-1 2-129,-1-1 2,0 1-49,1 0-123,-1 1-194,-4-1-75,-2 0-586,-3 0-3173,3 3-6900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21:43.053"/>
    </inkml:context>
    <inkml:brush xml:id="br0">
      <inkml:brushProperty name="width" value="0.05292" units="cm"/>
      <inkml:brushProperty name="height" value="0.05292" units="cm"/>
      <inkml:brushProperty name="color" value="#FF0000"/>
    </inkml:brush>
  </inkml:definitions>
  <inkml:trace contextRef="#ctx0" brushRef="#br0">6565 3054 2056 0,'0'0'829'16,"0"0"-525"-16,0 0-146 16,0 0-30-16,0 0-44 15,0 0 6-15,40 58 22 16,-15-14-41-16,0 0-43 15,-5-2 11-15,-3-10-38 16,-3-12 26-16,-3-12 37 16,7-8 4-16,16-20-31 15,37-48-37-15,64-58 0 16,66-55 0-16,36-31 0 0,6 3 0 16,-25 29 0-1,-47 50 0-15,-46 43 0 0,-47 39 0 16,-38 28 0-16,-24 14 0 15,-10 4 0-15,-1 2 0 16,-3 0 0-16,-2 0 0 16,0 0 0-16,0 10 0 15,0 2 0-15,0 4 0 16,8 0 0-16,15 18-39 31,-3-5-296-31,-11-4-736 0</inkml:trace>
  <inkml:trace contextRef="#ctx0" brushRef="#br0" timeOffset="30199.62">13172 6807 1796 0,'0'0'393'0,"0"0"-119"15,0 0-22-15,0 0-61 16,0 0-70-16,0 0-66 16,-9-15 20-16,6 15 33 15,-1 0-15-15,-2 0 7 16,-5 0-1-16,-10 0-37 15,-5-3-22-15,-8 3-22 16,-8 0 3-16,-5 0 14 16,-1 7 2-16,-4 7 23 15,0 5-12-15,2 8-10 16,-2 5 8-16,1 8 1 16,4 6-7-16,0 10 7 15,5 9-47-15,1 7 0 16,8 8 0-16,2 4 0 0,5 4 0 15,3 3 0 1,5 1 0-16,3 2 0 0,5-2 0 16,6-3 0-16,4-5 0 15,0-6 0-15,8-4 0 16,13-4 0-16,12-2 0 16,8-4 0-16,10-1 0 15,9-7 0-15,7-4 0 16,7-4 0-16,5-8 0 15,11-6 0-15,3-6 0 0,3-7 0 16,3-7 0 0,-1-7 0-16,-5-4 0 0,-1-3 0 15,-5-3 0-15,-6-17 0 16,0-7 0-16,-10-9 0 31,-2-7 0-31,-9-9 0 16,-2-8 0-16,-8-10 0 0,-4-11 0 15,-1-21 0-15,-3-26 0 16,-9-18 0-16,-12-3 0 16,-13 27 0-16,-8 32 0 15,0 27 0-15,-4 5 0 16,-13-10 0-16,-12-10 0 16,-14-10 0-16,-11 0 0 15,-13 3 0-15,-12 3 0 16,-31 2 0-16,-25 3 0 15,-40 16 0-15,-14 21 0 16,0 37 0-16,17 17 0 16,30 44 0-16,43-5 0 15,28-5-1092-15</inkml:trace>
  <inkml:trace contextRef="#ctx0" brushRef="#br0" timeOffset="31170.25">14633 5206 1817 0,'0'0'542'16,"0"0"-327"-16,0 0 79 15,0 0-32-15,0 0-91 16,0 0-91-16,0 0-29 16,-62-59 5-16,35 103-25 15,-21 32 58-15,-27 41-14 16,-25 37-6-16,-11 17 7 0,2-3-29 16,11-11-17-1,20-15 27-15,11-4-30 0,5-7-8 16,8-11-2-16,10-22-17 15,8-23 14-15,7-17-14 16,5-11 0-16,-3 6-5 16,-2-1 5-16,2-6 0 15,7-12 0-15,9-16-13 16,2-10 2-16,5-8-7 16,-1 0 17-16,-2-22-8 15,1-16 7-15,-1-12 2 16,3-12 18-16,4-9 2 0,0-1 26 15,0 2-14-15,0 10-32 16,2 12 0-16,0 18 0 16,0 14 0-16,0 10 0 15,-2 6 0-15,3 2 0 16,1 26 0-16,0 18 0 16,4 16 0-16,-4 15 0 15,-2 2 0-15,0 6 0 16,-2-7 0-16,0-4 0 15,0-12 0-15,0-10 0 16,0-13 0-16,0-15 0 16,0-10 0-16,0-8 0 15,0-6 0-15,0 0 0 0,5-4 0 16,17-18 0 0,11-8 0-16,19-9 0 0,13-4 0 15,10-6 0-15,8 5 0 16,-2 4 0-16,-4 4 0 15,-19-2 0-15,-21 8-539 16,-26 8-812-16</inkml:trace>
  <inkml:trace contextRef="#ctx0" brushRef="#br0" timeOffset="32193.59">15716 4630 1320 0,'0'0'718'15,"0"0"-442"-15,0 0 71 0,0 0 6 16,0 0-112 0,0 0-108-16,0 0-46 0,-60-32 0 15,74 32-5-15,17 4 47 16,15 2-36-16,14-4-33 16,10-2-36-16,1 0-10 15,-8-8-14-15,-15-6-2 16,-17-2-19-16,-17 1-12 15,-14 1 15-15,-4 6 3 16,-23 3-1-16,-6 5 15 16,-5 0 1-16,1 20 20 15,2 14 27-15,8 14 13 16,10 10 13-16,8 6-35 16,6 5-38-16,3-3 0 0,0-6 0 15,3-6 0-15,8-10 0 16,-5-10 0-16,1-8-24 15,-7-12-161-15,0-8-58 16,0-6 44-16,-15 0-92 16,-10-8 31-16,-2-4 175 15,0 0 85-15,3 6 6 16,6 6 193-16,2 0 15 16,8 0-38-16,6 12-23 15,2 4-42-15,2 2-37 0,29-6-29 16,16-4-36-16,18-8-9 15,12 0-234-15,10-22-250 16,-4-10-208-16,-10-4-41 0,-15-2 154 16,-20 4 579-16,-18 4 210 15,-16 6 462-15,-4 8 79 16,0 7-96-16,-6 9-292 16,-6 0-111-16,4 11-133 15,1 17-119-15,5 10 0 16,2 8 0-16,0 12 0 15,17 6 0-15,24 43 0 16,-3-17-198-16,-7-4-1000 0</inkml:trace>
  <inkml:trace contextRef="#ctx0" brushRef="#br0" timeOffset="32865.92">13419 7728 1704 0,'0'0'1016'0,"0"0"-558"16,0 0-154-16,0 0-9 16,0 0-125-16,198-22-21 15,-15 18-149-15,40 2 0 16,22 0 0-16,10-2 0 16,-8 2 0-16,7-4 0 15,1 2 0-15,-1 0 0 16,-15 0 0-16,-27-2 0 15,-32 0 0-15,-46 2 0 0,-47 0 0 16,-34 2 0 0,-19 0 0-16,-10-2 0 0,-4 2 0 15,-6-2 0-15,-14 0 0 16,0 1 0-16,-34 3 0 16,-8 0-260-16,-14 0-788 15</inkml:trace>
  <inkml:trace contextRef="#ctx0" brushRef="#br0" timeOffset="33460.43">13785 7441 1279 0,'0'0'615'0,"0"0"-427"16,0 0 87-16,0 0 10 15,0 0-72-15,0 0-95 16,0 0-21-16,-74-74 52 16,65 74 9-16,-5 0-59 15,-3 2 2-15,-6 18 2 16,-6 8 13-16,-8 10-17 15,-7 6-38-15,-8 3-23 16,-4 0-13-16,-2 0-25 16,2-7 1-16,8-8 4 15,8-6-4-15,13-10-1 16,7-6 1-16,9-6 24 16,6-2 19-16,3-2-44 0,2 0 0 15,0 0 0-15,0 0 0 16,0 6 0-16,16 6 0 15,19 6 0-15,23 8 0 16,31 10 0-16,38 9 0 16,29-1 0-16,11-2 0 15,-10-10 0-15,-49-14-251 16,-37-8-760-16</inkml:trace>
  <inkml:trace contextRef="#ctx0" brushRef="#br0" timeOffset="34124.01">16921 7139 2372 0,'0'0'755'0,"0"0"-391"15,0 0 100-15,0 0-323 16,0 0-141-16,0 0 0 0,145-85 0 16,-18 67 0-1,-2 0 0-15,-11 2 0 0,-23 0 0 16,-35 4 0-16,-7-2-38 15,-16 0-181-15,-30 2 15 16,-15 2-79-16,-41 4-73 16,-16 4 164-16,-7 2 155 15,10 0 37-15,12 0 236 16,16 8 26-16,16 4 14 16,8 4-50-16,10 8-26 15,4 10-71-15,0 8-129 16,0 12 0-16,0 7 0 15,4 5 0-15,1 2 0 0,-5 0 0 16,0 0 0 0,0-6 0-16,0-1 0 0,0-7 0 15,-9-8 0-15,-9-8-453 16,-2-8-206-16,-3-10-84 31,-2-6-53-31,-2-8-261 0,-2-4 1057 16,0-2 874-16,6 0-141 15,5 0-40-15,7 0-68 16,7 0-273-16,4 0-95 16,0 0-83-16,6 0-174 15,25 0 0-15,17 0 0 16,14 0 0-16,13-2 0 16,8-8 0-16,26-12-86 15,-22 4-680-15,-15 0-1405 0</inkml:trace>
  <inkml:trace contextRef="#ctx0" brushRef="#br0" timeOffset="34436.67">17846 7636 2562 0,'0'0'886'0,"0"0"-401"16,0 0-322-16,0 0-163 15,0 0 0-15,0 0 0 16,120-54 0-16,-70 55 0 15,-6 24 0-15,-10 11 0 16,-14 12 0-16,-18 10 0 16,-2 6-45-16,-29 4-27 15,-18 0 46-15,-4-7 26 16,2-13 8-16,9-12 127 16,17-14-135-16,21-12 0 0,7-10 0 15,66-10 0-15,54-32 0 16,42-10 0-16,0 1 0 15,-42 18-525-15,-61 21-1114 0</inkml:trace>
  <inkml:trace contextRef="#ctx0" brushRef="#br0" timeOffset="35094.21">12599 8544 1213 0,'0'0'1035'15,"0"0"-693"-15,0 0-17 16,0 0 18-16,0 0-67 0,0 0-86 15,0 0-35 1,2-40-19-16,-2 62-55 0,-2 18-81 16,0 20 0-16,2 35 0 15,0 39 0-15,0 44 0 16,0 23 0 0,2 5 0-16,5-5 0 0,-5-23 0 15,0-3 0-15,-2-11 0 16,0-15 0-16,0-33 0 15,0-32 0-15,0-30 0 16,0-15 0-16,0-7 0 0,0-6 0 16,0-12-129-1,0-35-222-15,0-20-457 0,-2-19-1156 0</inkml:trace>
  <inkml:trace contextRef="#ctx0" brushRef="#br0" timeOffset="35469.53">12653 8602 2356 0,'0'0'655'15,"0"0"-344"-15,-43-112-19 16,28 76-112-16,-1 14-82 16,-2 12-20-16,-8 10 6 15,-12 10-42-15,-9 24-42 0,-6 14 0 16,-1 8 0-1,7-2 0-15,16-6 0 0,11-12 0 16,13-15 0-16,7-15 0 16,0-6 0-16,20-18 0 15,5-23 0-15,2-9 0 16,4-8 0-16,-2 0 0 16,0 6 0-16,-3 12 0 15,-6 12 0-15,-1 14 0 16,-6 14 0-16,5 0 0 15,3 30 0-15,6 12 0 16,7 10 0-16,4 6 0 16,4 2 0-16,23 18 0 0,-9-16-614 15,-5-11-851-15</inkml:trace>
  <inkml:trace contextRef="#ctx0" brushRef="#br0" timeOffset="35829">12873 10686 2895 0,'0'0'877'0,"0"0"-553"16,0 0-324-16,0 0 0 15,0 0 0-15,152-42 0 16,-44 30 0-16,-2 2 0 15,2-1 0-15,-2 1 0 16,-19-5 0-16,-16 0-483 16,-31 1-552-16</inkml:trace>
  <inkml:trace contextRef="#ctx0" brushRef="#br0" timeOffset="35992.78">13259 10531 1360 0,'0'0'1128'0,"0"0"-517"16,0 0-139-16,0 0-164 15,-109 127-91-15,106-71-217 16,3 10 0-16,3 12 0 16,12 7 0-16,3 2 0 15,0 2 0-15,-3-7 0 16,-3-5 0-16,-10-12-3 16,-2 0-371-16,-20-17-458 15,-5-18-495-15</inkml:trace>
  <inkml:trace contextRef="#ctx0" brushRef="#br0" timeOffset="36164.78">12971 11478 2622 0,'0'0'961'0,"0"0"-582"15,0 0-245-15,0 0-134 16,0 0 0-16,0 0 0 16,114 8 0-16,-43-8 0 15,14-8 0-15,6-10 0 16,1-5 0-16,24-6-24 15,-25 4-566-15,-20 6-493 0</inkml:trace>
  <inkml:trace contextRef="#ctx0" brushRef="#br0" timeOffset="36572.01">13871 11311 2184 0,'0'0'971'0,"0"0"-456"0,0 0-203 16,0 0-198-16,0 0-114 15,0 0 0-15,0 0 0 16,137-106 0-16,-102 100 0 16,-8 6-15-16,-12 0-122 15,-5 20 1-15,-10 10-29 16,0 4 42-16,-23 4 88 16,-8 1 29-16,2-5 6 15,0-6 84-15,8-6 33 16,13-6 14-16,8-4-23 15,0-4-20-15,18 0 1 0,18 0-89 16,8-2 0 0,9 0 0-16,5 0 0 0,-2 2 0 15,-5 6 0-15,-12 4 0 16,-18 8 0-16,-17 6 0 16,-4 9 0-16,-28 0 0 15,-21 5 0-15,-13 1 0 16,-17-3 0-16,-50 0 0 15,18-12 0-15,4-14-813 0</inkml:trace>
  <inkml:trace contextRef="#ctx0" brushRef="#br0" timeOffset="37432.82">12715 7329 2116 0,'0'0'526'0,"0"0"-295"16,0 0 38-16,0 0-67 15,-120-42-37-15,66 38-46 16,-15 2 14-16,-37 2 20 16,-53 0-43-16,-66 2-38 15,-43 10-72-15,-23-2 0 16,-8 2 0-16,23 0 0 15,9 2 0-15,22 2 0 16,33 0 0-16,36 0 0 16,47-4 0-16,42-6 0 0,33-4 0 15,21-2 0 1,6 0 0-16,7 0 0 0,4-2 0 16,16-12 0-16,0-4-8 15,2-2-88-15,17-2-63 16,3 0-45-16,6 0-57 15,30-18-260-15,-4 6-193 16,0-1-347-16</inkml:trace>
  <inkml:trace contextRef="#ctx0" brushRef="#br0" timeOffset="37729.78">10139 7024 1313 0,'0'0'841'16,"0"0"-277"-16,0 0-6 0,0 0-237 15,0 0-24 1,0 0-158-16,0 0-76 0,-93-26-63 15,57 46 0-15,-6 6 0 16,-7 7 0-16,-7 4 0 16,-4 3 0-16,2-1 0 15,5-1 0-15,8-8 0 16,9-6 0-16,14-4 0 16,11-6 0-16,7 0 0 15,4-2 0-15,0-2 0 16,0 4 0-16,8 2 0 15,13 2 0-15,8 6 0 16,8 4 0-16,15 5 0 16,10 3 0-16,11 4 0 15,12 2 0-15,2-2 0 0,3-4-45 16,25-2-318-16,-24-8-548 16,-15-10-1546-16</inkml:trace>
  <inkml:trace contextRef="#ctx0" brushRef="#br0" timeOffset="38301.24">8539 6218 1694 0,'0'0'658'0,"0"0"-172"0,0 0-20 16,0 0-175-16,0 0-65 15,0 0-115-15,0 0-48 16,5 12 8-16,11 18-41 16,2 10-30-16,-7 12 0 15,-5 9 0-15,-6 7 0 16,0 4 0-16,-17 0-33 16,-3-6-38-16,6-8-14 15,7-11-38-15,7-14-35 0,23-12-70 16,12-13-365-1,-1-8-449-15</inkml:trace>
  <inkml:trace contextRef="#ctx0" brushRef="#br0" timeOffset="38598.1">8199 6260 1709 0,'0'0'631'16,"0"0"-143"-16,0 0 13 15,0 0-47-15,0 0-239 16,-65-108-117-16,98 90-98 16,19-6 0-16,17-4 0 15,18 0 0-15,11-2 0 16,4 1 0-16,-3 9 0 15,-10 4 0-15,-18 10 0 16,-19 6-20-16,-24 0-101 16,-19 24-109-16,-25 41 2 15,-24-3-343-15,-7 0-326 0</inkml:trace>
  <inkml:trace contextRef="#ctx0" brushRef="#br0" timeOffset="38801.21">8201 7018 1803 0,'0'0'585'16,"0"0"-360"-16,0 0 119 15,0 0 10-15,0 0-91 16,0 0-104-16,136 42-36 16,-83-32-28-16,3 2-56 15,2-2-30-15,2 0-9 16,2-6-35-16,26-4-212 15,-17-10-391-15,-11-12-530 0</inkml:trace>
  <inkml:trace contextRef="#ctx0" brushRef="#br0" timeOffset="39160.44">9003 6705 2172 0,'0'0'746'15,"0"0"-226"-15,0 0-49 16,0 0-284-16,0 0-187 15,0 0 0-15,0 0 0 16,-40-34 0-16,40 68 0 16,0 10 0-16,0 7 0 15,0 3 0-15,0-6 0 16,-4-8-56-16,-3-12 40 16,5-12 2-16,2-10 13 15,0-6 1-15,0 0 0 16,19-18-8-16,8-8 7 15,7-4-3-15,-3 2 4 0,-2 0 0 16,-7 8 0-16,-9 7 24 16,-5 8 52-16,-8 5-76 15,0 0 0-15,0 4 0 16,0 20 0-16,4 10 0 16,3 12 0-16,1 8 0 15,4 2 0-15,-1 2 0 16,2-5 0-16,9-11 0 15,-3-12-269-15,-2-20-850 0</inkml:trace>
  <inkml:trace contextRef="#ctx0" brushRef="#br0" timeOffset="39692.01">11506 5234 1568 0,'0'0'501'0,"-39"-103"-145"15,20 43 136-15,0-2-187 16,4 10-65-16,3 16-38 16,6 11-47-16,0 18-2 15,3 7-29-15,3 10-124 16,0 27 0-16,7 16 0 15,20 17 0-15,21 26 0 16,33 28 0-16,35 35 0 16,19 9 0-16,8-3 0 15,-1-9 0-15,-7-15 0 0,-2 3 0 16,-6 0 0-16,-9-9 0 16,-16-11 0-16,-21-26 0 15,-23-23 0-15,-16-23 0 16,-9-12 0-16,1-2 0 15,-3-4 0-15,0-4 0 16,-4-14 0-16,-5-14-113 16,3-4-173-16,-10-20-216 15,-7-2-456-15</inkml:trace>
  <inkml:trace contextRef="#ctx0" brushRef="#br0" timeOffset="40292.18">11311 5077 727 0,'0'0'643'0,"0"0"-349"0,0 0-12 16,0 0 204 0,0 0-151-1,0 0 23-15,0 0-46 16,-60-80-72-16,41 80-78 0,-6 6-63 15,-2 22-47-15,0 10-20 16,0 12-31-16,2 4-1 16,4 2 3-16,3-3-3 15,5-11 0-15,3-10 0 16,6-12 1-16,2-12 4 16,2-8-5-16,0-6 33 15,0-28-2-15,0-17-31 16,6-11 0-16,10-10 0 15,2 2 0-15,4 6 0 16,1 10 0-16,1 14 0 16,3 9 0-16,2 13 0 15,2 7 0-15,5 7 0 0,1 4 0 16,5 0 0-16,6 18 0 16,5 6 0-16,10 6 0 15,3-2 0-15,1 0 0 16,-2-6 0-16,-12-8 0 15,-8-6-260-15,-12-8-193 16,-15-4-135-16,-14-12-227 0</inkml:trace>
  <inkml:trace contextRef="#ctx0" brushRef="#br0" timeOffset="40698.6">9783 4277 1842 0,'0'0'648'15,"0"0"-426"-15,0 0 26 16,0 0-10-16,0 0-126 16,190-131-60-16,-66 85-43 15,-8 1-8-15,-22 0-1 16,-41 11-4-16,-10-4-74 15,-14 0-102-15,-29 12 56 16,-14 8 36-16,-30 14 42 16,-8 4 46-16,4 0 6 0,9 22 116 15,15 10 11 1,15 14-13-16,9 12 39 0,2 13 42 16,22 7-50-1,10 6-44-15,7-2-23 0,-4 0-59 16,1-4 0-16,-5-3-25 15,-8-11-10-15,-12-8-67 16,-11-10-155-16,-17-10-100 16,-21-10-333-16,-9-14-44 0</inkml:trace>
  <inkml:trace contextRef="#ctx0" brushRef="#br0" timeOffset="40824.08">10091 4818 1681 0,'0'0'547'0,"0"0"-253"0,0 0-7 16,0 0 63-1,0 0-98-15,142-6-104 0,-49-15-92 16,1-4-37-16,9-5-19 16,17-18-182-16,-42 8-426 15,-11 0-655-15</inkml:trace>
  <inkml:trace contextRef="#ctx0" brushRef="#br0" timeOffset="41138.1">10812 4471 2068 0,'0'0'667'16,"0"0"-196"-16,0 0-232 16,0 0-90-16,0 0-71 15,0 0-21-15,0 0-20 16,-42 93-2-16,42-61-35 0,0 2 8 16,13-4-3-1,14-6-4-15,6-4 8 0,9-8-8 16,8-6 0-16,1-4 17 15,0-2-18-15,-2 0 1 16,-7 0 0-16,-5 0 0 16,-16 0-2-16,-9 10 0 15,-12 8 1-15,0 6 25 16,-20 2 28-16,-11 3-22 0,-7-4-16 16,-5 0-15-1,-3-10-20-15,-17-11-161 0,12-4-319 16,7 0-469-16</inkml:trace>
  <inkml:trace contextRef="#ctx0" brushRef="#br0" timeOffset="41294.33">10828 4538 2395 0,'0'0'750'0,"0"0"-490"16,0 0 13-16,185-54-154 15,-105 40-119-15,20 3-38 16,-22 5-451-16,-20 2-731 0</inkml:trace>
  <inkml:trace contextRef="#ctx0" brushRef="#br0" timeOffset="42193.06">19840 4784 553 0,'0'0'1460'0,"0"0"-1118"15,0 0-48-15,0 0-160 16,131-30-70-16,15 20-28 15,-4 2-24-15,-25 0-12 16,-51 2-28-16,-41-4-333 16,-12 0-297-16,-13 2-244 0</inkml:trace>
  <inkml:trace contextRef="#ctx0" brushRef="#br0" timeOffset="42396.44">20166 4682 1397 0,'0'0'570'0,"0"0"-219"15,0 0-35-15,0 0-13 16,0 0-55-16,-69 127-34 15,69-77-47-15,9 9 2 16,-1 6-32-16,1 3-56 16,-2 4-32-16,-4 4-35 15,-3-1-13-15,0-3 0 16,0-6 5-16,0-6-12 16,-3-10-63-16,-6-10-147 15,0-10-118-15,-6-2-271 16,1-7-74-16,1-9-137 0</inkml:trace>
  <inkml:trace contextRef="#ctx0" brushRef="#br0" timeOffset="42537.15">19998 5664 1181 0,'0'0'739'0,"0"0"-174"15,0 0-43-15,0 0-207 0,0 0-50 16,0 0-81 0,0 0-77-16,43-40-74 0,13 15-32 15,13-8-1-15,40-11-250 16,-18 6-350-16,-15 8-395 0</inkml:trace>
  <inkml:trace contextRef="#ctx0" brushRef="#br0" timeOffset="42709.17">20558 5350 1392 0,'0'0'952'0,"0"0"-433"16,0 0-16-16,0 0-177 16,0 0-100-16,0 0-112 15,0 0-85-15,-51 40 6 16,51 22-35-16,0 12 0 15,2 9 0-15,13-3 0 0,3-8 0 16,3-10 0-16,0-10-107 16,20-20-351-16,-5-14-400 15,-3-16-1524-15</inkml:trace>
  <inkml:trace contextRef="#ctx0" brushRef="#br0" timeOffset="42896.66">21108 5238 2320 0,'0'0'680'16,"0"0"-328"-16,0 0 122 0,0 0-349 15,130-59-37-15,-51 43-61 16,11-2-25-16,1 0-2 16,-6 2-59-16,-5-2-299 15,-25 6-392-15,-25 4-107 0</inkml:trace>
  <inkml:trace contextRef="#ctx0" brushRef="#br0" timeOffset="43101.07">21425 4935 1677 0,'0'0'768'0,"0"0"-281"16,0 0 3-16,0 0-151 15,-20-104-4-15,17 100-335 0,1 4 0 16,2 14 0-16,0 23 0 15,0 20 0-15,0 15 0 16,11 10 0-16,5 4 0 16,-1-1 0-16,6-9 0 15,14-2-119-15,-4-20-364 16,-2-22-329-16</inkml:trace>
  <inkml:trace contextRef="#ctx0" brushRef="#br0" timeOffset="43304.27">22032 4794 2023 0,'0'0'895'0,"0"0"-401"16,0 0-236-16,172-26-74 16,-80 18-89-16,12-2-73 15,1-2-22-15,-21 0-51 16,6-8-265-16,-30 2-390 15,-27 2-194-15</inkml:trace>
  <inkml:trace contextRef="#ctx0" brushRef="#br0" timeOffset="43460.4">22431 4634 1407 0,'0'0'627'16,"0"0"-67"-16,0 0-178 16,0 0-54-16,0 0-20 0,-98 146-99 15,98-88-46-15,14 7-51 16,6-1-112-16,-2 0 0 15,1-2 0-15,-2-6 0 16,-7-3 0-16,-2-7-143 16,-8-2-220-16,-6-11-302 15,-13-10-197-15</inkml:trace>
  <inkml:trace contextRef="#ctx0" brushRef="#br0" timeOffset="43632.36">22252 5406 1950 0,'0'0'699'0,"0"0"-179"15,0 0-207-15,0 0-95 16,0 0-89-16,0 0 1 16,0 0-50-16,124-10-52 15,-53-2-28-15,12-4-72 0,30-2-228 16,-19 6-381-16,-16-1-335 16</inkml:trace>
  <inkml:trace contextRef="#ctx0" brushRef="#br0" timeOffset="43898.65">22915 5324 1991 0,'0'0'767'0,"0"0"-263"16,0 0-146-16,0 0-76 15,0 0-88-15,0 0-194 16,0 0 0-16,33-6 0 16,1 28 0-16,-1 8 0 15,-6 12 0-15,-4 10-54 16,-15 6-51-16,-6 2 43 0,-2-3 35 15,-4-10 21-15,-13-10 6 16,3-11 39-16,3-10 51 16,7-10-4-16,4-6-47 15,6 0-39-15,28-6 0 16,19-14 0-16,16-7 0 16,16-6-156-16,35-28-306 15,-20 7-333-15,-18 0-623 0</inkml:trace>
  <inkml:trace contextRef="#ctx0" brushRef="#br0" timeOffset="44031.17">23597 5071 1998 0,'0'0'687'16,"0"0"-124"-16,0 0-232 16,0 0-189-1,0 0-103-15,176-40-39 16,-107 30-5-16,-7-8-257 15,-17 0-441-15,-21 0-530 0</inkml:trace>
  <inkml:trace contextRef="#ctx0" brushRef="#br0" timeOffset="44202.94">23724 4810 1866 0,'0'0'916'0,"0"0"-387"15,0 0-197-15,0 0-95 16,0 0-21-16,-55 159-216 15,55-91 0-15,11 4 0 16,9 0 0-16,4-1 0 16,3-5 0-16,10-2 0 15,-4-18-464-15,-8-18-486 0</inkml:trace>
  <inkml:trace contextRef="#ctx0" brushRef="#br0" timeOffset="44562.78">24120 4784 2314 0,'0'0'766'0,"0"0"-305"0,0 0-179 15,123-60-168-15,-38 42-48 16,11-2-65-16,1 2-1 16,-5 0-120-16,-14-2-175 15,-22-2-181-15,-25-2-266 16,-24-3 63-16,-7 5-192 15,-27 3 871-15,-15 2 326 16,-1 7 173-16,1 5 40 16,7 5 0-16,6 0-166 15,6 12-103-15,7 20-15 16,9 12-60-16,7 12-24 16,0 10-63-16,14 6-108 15,8 7 0-15,7-3 0 16,0 0 0-16,-4-4 0 15,-7-4-90-15,-18 2-260 0,0-16-477 16,0-15-752-16</inkml:trace>
  <inkml:trace contextRef="#ctx0" brushRef="#br0" timeOffset="44703.48">24486 5316 2198 0,'0'0'852'15,"0"0"-396"-15,0 0-129 16,0 0-138-16,0 0-142 15,135-55-47-15,-56 42-5 16,33-11-217-16,-19 3-456 16,-18 3-713-16</inkml:trace>
  <inkml:trace contextRef="#ctx0" brushRef="#br0" timeOffset="45062.94">25176 5231 644 0,'0'0'1846'16,"0"0"-1134"-16,0 0-215 15,0 0-100-15,0 0-397 16,0 0 0-16,0 0 0 16,92-58 0-16,-49 56 0 15,-6 2 0-15,-12 8-89 16,-10 15-31-16,-13 6 33 16,-2 6 45-16,-6-1 11 15,-16 2 23-15,-3-4 7 16,3-6 2-16,6-6 42 15,7-6 15-15,7-4-16 16,2-2 2-16,9-2-7 16,17 0-5-16,10 2-10 0,5 4-22 15,3 2 1-15,-1 4-1 16,-8 6-4-16,-6 6 4 16,-14 5-18-16,-10 1 1 15,-5 2 17-15,-11-2-7 16,-22-2 7-16,-10-2 0 15,-6-6 0-15,0-6 0 16,0-6-66-16,4-14-89 16,16 0-367-16,14-20-1079 0</inkml:trace>
  <inkml:trace contextRef="#ctx0" brushRef="#br0" timeOffset="45266.4">26113 4734 3099 0,'0'0'836'16,"0"0"-675"-16,0 0-161 16,133-60 0-16,-71 48 0 15,-2 8 0-15,-4 4-194 16,-20 18-461-16,-18 4-519 0</inkml:trace>
  <inkml:trace contextRef="#ctx0" brushRef="#br0" timeOffset="45391.34">26260 4943 1687 0,'0'0'777'0,"0"0"-173"16,0 0-132-16,0 0-255 16,0 0-50-16,0 0-52 15,0 0-58-15,206 10-57 16,-107-34-272-16,-11-5-695 0</inkml:trace>
  <inkml:trace contextRef="#ctx0" brushRef="#br0" timeOffset="45735.25">27031 4431 2246 0,'0'0'820'0,"0"0"-261"0,0 0-326 16,0 0-139-16,0 0-86 15,173-28-8-15,-97 28-11 16,-3 0-86-16,-10 0-110 16,-14-2-53-16,-18-14-121 15,-24-8 33-15,-7-6-114 16,-23-2 312-16,-19-2 150 16,-3 4 19-16,1 6 139 15,6 8 129-15,11 10 74 16,11 6-23-16,8 4-55 15,8 24-13-15,0 14-48 16,0 12-108-16,14 12-114 16,5 10 0-16,4 7 0 15,1 3 0-15,-2 0 0 0,-4-6 0 16,-11 12-275-16,-5-23-307 16,-2-19-333-16</inkml:trace>
  <inkml:trace contextRef="#ctx0" brushRef="#br0" timeOffset="45860.23">27177 5057 2141 0,'0'0'686'0,"0"0"-211"15,0 0-152-15,0 0-183 16,0 0-96-16,159-20-44 0,-63-8-124 16,-14 4-211-1,-13-4-603-15</inkml:trace>
  <inkml:trace contextRef="#ctx0" brushRef="#br0" timeOffset="46289.51">27792 4788 2460 0,'0'0'671'0,"0"0"-382"16,0 0-3-16,0 0-74 15,0 0-109-15,-19 133-80 0,12-83-15 16,-5 2-8-16,-1-6-105 15,2-4-30-15,0-10-32 16,4-9 35-16,7-14 21 0,0-5 57 16,5-4 54-1,19 0 24-15,12-10 23 0,8-2 50 16,8 2-29-16,3 2-47 16,-1 2-21-16,-7 2-26 15,-10 4-88-15,-10-2-52 16,-11-2-84-16,-9-4 132 15,-7-2 72-15,0-4 46 16,0 0 119-16,0-4 61 16,-7 2-2-16,1-2 36 15,0 2-20-15,2 6 8 16,0 6-78-16,2 4-124 16,-3 10 0-16,-1 24 0 15,0 16 0-15,4 12 0 16,2 4 0-16,0 1 0 15,6-5-96-15,31-8-230 16,1-16-214-16,0-20-413 0</inkml:trace>
  <inkml:trace contextRef="#ctx0" brushRef="#br0" timeOffset="46493">28585 4550 2467 0,'0'0'737'0,"0"0"-382"16,0 0-100-16,0 0-145 16,123-12-92-16,-63 12-18 15,5 0-71-15,-5 0-127 0,-15 0-268 16,-16-8-100 0,-20-8-182-16</inkml:trace>
  <inkml:trace contextRef="#ctx0" brushRef="#br0" timeOffset="46664.77">28746 4277 985 0,'0'0'1129'16,"0"0"-575"-16,0 0-249 16,0 0-4-16,0 0 9 15,-40 112-117-15,40-45-68 16,4 7-52-16,10 2-53 16,3 0-5-16,2-8-15 15,0-9-105-15,15-9-190 16,-5-18-386-16,-1-18-433 0</inkml:trace>
  <inkml:trace contextRef="#ctx0" brushRef="#br0" timeOffset="46867.87">29294 4106 2350 0,'0'0'700'0,"0"0"-395"15,0 0-12-15,0 0-202 16,160-29-82-16,-79 26-9 16,2-1-52-16,-8-6-116 15,-13-18-166-15,-22 0-370 16,-20 0-229-16</inkml:trace>
  <inkml:trace contextRef="#ctx0" brushRef="#br0" timeOffset="47024.62">29615 3920 1099 0,'0'0'885'0,"0"0"-566"15,0 0 143-15,-45 103-101 16,43-49-78-16,2 8-67 16,0 4-97-16,7 4-61 15,9 2-22-15,1 0-28 16,1 1-8-16,-3-8-47 16,1-4-190-16,-9 1-219 15,-5-18-286-15,-2-14-622 0</inkml:trace>
  <inkml:trace contextRef="#ctx0" brushRef="#br0" timeOffset="47165.61">29472 4802 1822 0,'0'0'636'0,"0"0"-295"16,0 0 181-16,0 0-180 16,0 0-177-16,0 0-137 15,169-32-28-15,-99 14-41 16,-1-2-190-16,18-14-148 15,-20 6-526-15,-11 2-1177 0</inkml:trace>
  <inkml:trace contextRef="#ctx0" brushRef="#br0" timeOffset="47494.04">30119 4590 362 0,'0'0'1956'16,"0"0"-1302"-16,0 0-290 15,0 0 0-15,0 0-142 16,0 0-151-16,0 0-70 15,-40-4-1-15,30 36 0 16,6 2 0-16,4 2-1 16,0-2 0-16,12-6-5 15,17-2-6-15,8-6 6 32,5-2 6-32,6 2 0 0,-2-2-12 0,1 4-22 15,-7 3-41-15,-2 1-12 16,-7 2 7-16,-9 0-13 0,-9 2 9 15,-8-2 62-15,-5-2 7 16,-7-2 15-16,-17-4 17 16,-7-4 32-16,-8-4 11 15,-2-4-13-15,1-6-22 16,-3-2-25-16,5 0-4 16,-4-36-188-16,11 0-592 15,13-4-1514-15</inkml:trace>
  <inkml:trace contextRef="#ctx0" brushRef="#br0" timeOffset="47666.18">30314 4586 1949 0,'0'0'865'16,"0"0"-529"-16,0 0-140 31,137-79-47-31,-73 60-149 16,26-10-29-16,-15 9-595 15,-9 2-1160-15</inkml:trace>
  <inkml:trace contextRef="#ctx0" brushRef="#br0" timeOffset="47791.08">31164 4702 2369 0,'0'0'369'0,"0"0"-369"15,0 0-102-15,0 0-1632 0</inkml:trace>
  <inkml:trace contextRef="#ctx0" brushRef="#br0" timeOffset="49034.24">20418 6946 1039 0,'0'0'781'0,"0"0"-639"15,0 0 18-15,-105-106 87 16,89 88 56-16,10 6-10 16,1 5-25-16,5 7-60 15,0 0-33-15,11 25-67 16,16 17 12-16,13 18-9 15,16 10-45-15,29 16-48 16,42-1 2-16,55-23-20 16,32-30-10-16,15-32-9 15,-1-56-43-15,-14-26 22 16,2-23 31-16,2-15 9 0,-1-15 21 16,-3-3-9-16,-8 16 3 15,-11 32 25-15,-15 45-16 16,-17 43 9-16,-12 21-1 15,-7 39-32-15,1 14 0 16,0 8 0-16,9-2 0 16,4-2 0-16,9-11 0 15,7-19-3-15,2-20-56 16,3-22-11-16,-6-4 11 16,-5-32 1-16,-4-16 32 15,-6-13 25-15,-8-7 2 16,-9 2 10-16,-29 12-3 15,-20 18 1-15,-25 16 54 0,-3 8 13 16,10 4-5-16,13 2-34 16,13 4-37-16,14 2 0 15,22 4 0-15,22 16 0 16,4-2 0-16,-10 0 0 16,-30-8 0-16,-33-4 0 15,12-2 0-15,12-4 0 16,16-8 0-16,19-20 0 15,-15-12 0-15,-15-4 0 16,-17 2 0-16,-19 6 0 16,-15 5 0-16,-5 5 0 15,8-2 0-15,7 2 0 16,6 4 0-16,-8 10 0 0,-10 12 0 16,-7 0 0-1,-4 6 0-15,0 14 0 0,1 2 0 16,12-2 0-1,8-4 0-15,12-8 0 0,7-6-42 16,6-2-8-16,1-12-8 16,-1-16 29-16,-2-12 19 15,-5-8 10-15,-3-8 34 16,-1-4 11-16,-2-1-3 16,-10 9 26-16,-12 13-68 15,-16 12 0-15,-17 19 0 16,-10 8 0-16,-5 6 0 15,4 18 0-15,6 4 0 16,4-1 0-16,9-8 0 0,9-5 0 16,9-10 0-1,9-4 0-15,10 0 0 0,8-22 0 16,6-6 0-16,1-4 0 16,-9-2 0-16,-10 0 0 15,-11 2 0-15,-16 4-113 16,-3 2-118-16,-16 8-265 15,-2 6-433-15</inkml:trace>
  <inkml:trace contextRef="#ctx0" brushRef="#br0" timeOffset="49159.33">31642 5759 1380 0,'0'0'1091'0,"0"0"-940"15,0 0 164-15,0 0-149 16,0 0-166-16,-115 0-523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3:12:39.726"/>
    </inkml:context>
    <inkml:brush xml:id="br0">
      <inkml:brushProperty name="width" value="0.05" units="cm"/>
      <inkml:brushProperty name="height" value="0.05" units="cm"/>
      <inkml:brushProperty name="color" value="#AE198D"/>
      <inkml:brushProperty name="inkEffects" value="galaxy"/>
      <inkml:brushProperty name="anchorX" value="-940.10199"/>
      <inkml:brushProperty name="anchorY" value="-947.88037"/>
      <inkml:brushProperty name="scaleFactor" value="0.5"/>
    </inkml:brush>
  </inkml:definitions>
  <inkml:trace contextRef="#ctx0" brushRef="#br0">1 335 4841,'0'0'6528,"6"-3"-6277,2-3 273,2-2-192,1-2 244,1-2-242,0-2-28,0-2 52,1-2-421,0-3 203,1-2-61,1-2-78,-1-3 8,0 0 78,-2 1-46,-1 1-10,-2 4-32,-2 4-3,-3 5-3,-1 4 18,-2 5 199,-1 1-148,0 3-1,0 0 87,-1 1-181,1 0 26,0 0 6,0-1 9,-1 2 109,1 3 27,0 5-46,0 6 58,0 4-186,0 7 54,0 3 144,0 4-150,0 2 164,-2 1-55,0-1-10,-1-2 45,-1-1-193,0-4 112,0-3 15,0-4-110,-1-4 83,1-3-18,1-5-53,1-3 9,1-2-6,0-3-85,1-1 52,-1-1 46,-1 0-25,0 0 22,-2-1-5,-2 1 21,-1-1-34,-1 1-17,-2 0 14,0 0 30,0 0 9,-1 0-18,1 0 138,1 0 73,0 0-70,2 0-62,0 0 206,3 0-281,1 0 144,2 0-66,0 0 478,1 0-372,0 0 3,1 0-134,5 0 282,4 0-192,6 0-75,6 0 109,6-1-231,6-2 29,3-3 2,2-3 8,-1-1-3,-2-1 22,-6 0 31,-6 0 133,-6 3-137,-7 1 291,-5 3-65,-3 1-269,-2 2 190,-2 1-146,0 0-39,-1 0 29,1 1-44,1-1-110,-1 0-119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3:12:39.897"/>
    </inkml:context>
    <inkml:brush xml:id="br0">
      <inkml:brushProperty name="width" value="0.05" units="cm"/>
      <inkml:brushProperty name="height" value="0.05" units="cm"/>
      <inkml:brushProperty name="color" value="#AE198D"/>
      <inkml:brushProperty name="inkEffects" value="galaxy"/>
      <inkml:brushProperty name="anchorX" value="-2190.23462"/>
      <inkml:brushProperty name="anchorY" value="-1833.10583"/>
      <inkml:brushProperty name="scaleFactor" value="0.5"/>
    </inkml:brush>
  </inkml:definitions>
  <inkml:trace contextRef="#ctx0" brushRef="#br0">1 0 11546,'0'0'3113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23:04.546"/>
    </inkml:context>
    <inkml:brush xml:id="br0">
      <inkml:brushProperty name="width" value="0.05292" units="cm"/>
      <inkml:brushProperty name="height" value="0.05292" units="cm"/>
      <inkml:brushProperty name="color" value="#FF0000"/>
    </inkml:brush>
  </inkml:definitions>
  <inkml:trace contextRef="#ctx0" brushRef="#br0">2345 2388 2488 0,'0'0'521'15,"0"0"-405"-15,0 0 18 16,0 0-57-16,0 0 105 15,0 0-44-15,-110-26-45 16,67 6 3-16,-8-8 27 16,-9-10 5-16,-12-14-128 15,-3-15 0-15,-12-25 0 16,10 2 0-16,13-2 0 16,13 0 0-16,22 21 0 15,7 5 0-15,11 18 0 16,9 18 0-16,2 18 0 0,0 12 0 15,19 6 0 1,22 48 0-16,14 46 0 0,15 57 0 16,1 27 0-16,-9 11 0 15,-18-17 0-15,-19-25 0 16,-23-11 0-16,-4-14 0 16,-29-26 0-16,-7-23 0 15,0-27 0-15,-2-16 0 16,-13-4 0-16,-10-10 0 15,-9-16 0-15,1-10 0 16,3-42 0-16,7-20 0 16,10-9 0-16,15 3 0 15,14 12 0-15,13 18 0 16,9 18 0-16,2 18 0 0,25 6 0 16,9 12 0-16,11 24 0 15,8 10 0-15,5 4 0 16,2 3 0-16,4-9 0 15,-7-12 0-15,-1-12 0 16,-6-16 0-16,-5-4 0 16,-9-28 0-16,-7-19 0 15,-6-11 0-15,-8-3 0 16,-3 2 0-16,-6 17 0 16,-3 16 0-16,-1 18 0 15,2 8 0-15,6 10 0 16,5 24 0-16,8 10 0 15,4 6 0-15,2 1 0 0,1-9 0 16,-3-8 0-16,-5-10 0 16,-6-12 0-16,-2-12 0 15,-6 0 0-15,2-32 0 16,1-16 0-16,1-11 0 16,3-3 0-16,-1 10 0 15,-3 12 0-15,-2 18 0 16,1 16 0-16,1 6 0 15,3 12 0-15,3 16 0 16,8 6 0-16,2 2 0 16,2-2 0-16,3-8 0 15,1-8 0-15,31-18-9 16,-11 0-488-16,-2-15-566 0</inkml:trace>
  <inkml:trace contextRef="#ctx0" brushRef="#br0" timeOffset="745.45">4997 2181 2526 0,'0'0'725'0,"0"0"-248"16,0 0-226-16,0 0-134 15,0 0-117-15,-42 126 0 16,40 3 0-16,0 13 0 16,2-19 0-16,0-35 0 15,0-38 0-15,0-16 0 16,0-4 0-16,0-6 0 16,0-10 0-16,0-14 0 0,0-20 0 15,0-52 0-15,0-52 0 16,0-41 0-1,0 7 0-15,0 36 0 0,0 49 0 16,0 47 0-16,0 7 0 16,0 10 0-16,0 9 0 15,8 10 0-15,15 51 0 16,1 4 0-16,8 20 0 31,3 7 0-31,1-14 0 0,3 2 0 0,1-15 0 16,-1-19 0-16,-8-16 0 15,-9-22 0-15,-2-8 0 16,-6-28 0-16,3-46 0 16,1-49 0-16,-3-3 0 15,4 10 0-15,-4 22 0 16,-1 44 0-16,1 11 0 16,-1 15 0-16,-1 24 0 15,1 14 0-15,7 53 0 16,4 37 0-16,0 32 0 0,-1 8 0 15,-9-21 0 1,-1-35 0-16,-5-30 0 0,0-12 0 16,5 2 0-1,19-5-48-15,-4-10-563 0,2-22-610 0</inkml:trace>
  <inkml:trace contextRef="#ctx0" brushRef="#br0" timeOffset="1276.82">6307 2541 2125 0,'0'0'1142'0,"0"0"-617"15,0 0-221-15,0 0-304 16,-122-113 0-16,91 95 0 16,-1 14 0-16,-1 4 0 0,0 20 0 15,-1 26 0 1,5 14 0-16,7 7 0 0,8-3 0 15,14-8 0-15,0-14 0 16,10-14 0-16,16-18 0 16,3-10 0-16,3-12 0 15,-3-26 0-15,-4-8 0 16,-4-11 0-16,-8 3 0 16,-4 4 0-16,-2 14 0 15,-3 14 0-15,-2 16 0 16,5 6 0-16,5 20 0 15,7 20 0-15,10 13 0 16,10 2 0-16,5 0 0 16,0-9 0-16,1-10 0 0,-9-14 0 15,-7-14-332-15,-13-8-176 16,-6-8-33-16,-5-24-32 16,-1-10 305-16,3-7 230 15,0 2 38-15,4 3 264 16,0 5 301-16,0 13 27 15,2 8-250-15,1 12-59 16,6 6-69-16,4 6-214 16,12 24 0-16,7 10 0 15,3 10 0-15,8 4 0 16,-4-1 0-16,0-5 0 0,6-12-171 16,-17-12-478-1,-10-16-357-15</inkml:trace>
  <inkml:trace contextRef="#ctx0" brushRef="#br0" timeOffset="1433.14">7049 2458 1726 0,'0'0'895'0,"0"0"-231"15,0 0-175-15,0 0-167 16,0 0-322-16,0 0 0 16,-120 76 0-16,86-5 0 15,-1 6 0-15,-6 2 0 16,4-5 0-16,1-8 0 15,3-10 0-15,8-11 0 16,6-19 0-16,7-12-177 16,10-14-746-16</inkml:trace>
  <inkml:trace contextRef="#ctx0" brushRef="#br0" timeOffset="1667.5">7461 2675 3157 0,'0'0'760'0,"0"0"-581"16,0 0-179 0,0 0 0-16,143-30 0 0,-62 24 0 15,45 4 0 1,-15 0-383-16,-15 2-798 0</inkml:trace>
  <inkml:trace contextRef="#ctx0" brushRef="#br0" timeOffset="2106.05">8533 2563 1622 0,'0'0'497'0,"0"0"-157"15,0 0-17-15,0 0 42 16,0 0-98-16,125-91-95 15,-80 37-76-15,-5-14-61 16,-5-11-14-16,-10-4-6 16,-14 2-8-16,-11 11 28 15,0 16-1-15,-25 24 26 16,-9 28 39-16,-7 26-47 16,-1 72-51-16,5 50 0 15,18 21 53-15,19 4-54 16,4-19 0-16,25-18 0 0,2 0 0 15,0-3 0-15,-4-5 0 16,-10-3 0-16,-7-23 0 16,-8-20 0-16,-2-20 0 15,-7 7 0-15,-13-13-466 16,-9-13-484-16</inkml:trace>
  <inkml:trace contextRef="#ctx0" brushRef="#br0" timeOffset="2277.98">8390 3269 2096 0,'0'0'956'0,"0"0"-474"16,0 0-248-16,0 0-126 15,0 0-52-15,0 0-32 16,152-129-24-16,-70 73-47 16,12-12-224-16,41-53-292 15,-21 15-345-15,-18 8-960 0</inkml:trace>
  <inkml:trace contextRef="#ctx0" brushRef="#br0" timeOffset="3098.32">9248 2244 1913 0,'0'0'920'16,"0"0"-338"-16,0 0-217 15,0 0-49-15,0 0-316 16,0 0 0-16,0 0 0 0,-91 204 0 16,78-83 0-1,8-17 0-15,5-30 0 0,2-20 0 16,23 4 0-16,11-1 0 15,12-7 0-15,8-20 0 16,4-27 0-16,0-3 0 16,-4-37 0-16,-9-16 0 15,-9-5 0-15,-11 2 0 16,-10 8 0-16,-8 16 0 16,-4 16 0-1,-5 16 0-15,2 2 0 16,1 32 0-16,5 12 0 15,7 10 0-15,8 5 0 16,10-7 0-16,8-12 0 16,7-15 0-16,4-16 0 0,-6-11 0 15,-7-16 0 1,-15-25 0-16,-17-11 0 0,-7-10 0 16,-25-6 0-16,-18 6 0 15,-9 10 0-15,-6 19 0 16,2 19 0-16,4 14 0 15,12 14 0-15,16 22 0 16,17 7 0-16,7 1 0 16,27-4 0-16,27-10 0 15,12-12 0-15,12-16 0 16,7-2 0-16,-5-26 0 16,-11-10 0-16,-15-4 0 15,-16 2 0-15,-16 6 0 16,-13 12 0-16,-7 14 0 0,-2 6 0 15,0 18 0-15,0 24 0 16,0 10 0-16,0 6 0 16,4-2 0-16,23-8 0 15,11-13 0-15,7-20 0 16,1-15 0-16,-1 0 0 16,-7-29 0-16,-9-10 0 15,-12-5 0-15,-5 0 0 16,-8 6 0-16,-4 8 0 15,0 14 0-15,0 12 0 16,2 4 0-16,3 12 0 16,9 22 0-16,5 10 0 15,8 4 0-15,8-2 0 16,11-8 0-16,0-13 0 0,1-17 0 16,-1-8 0-16,-8-8 0 15,-9-21 0-15,-6-11 0 16,-13-10 0-16,-4-8 0 15,-6-10 0-15,0-2 0 16,-16 0 0-16,-9 13 0 16,-2 19 0-16,-1 24 0 15,-13 32 0-15,8 25-134 16,6 5-808-16</inkml:trace>
  <inkml:trace contextRef="#ctx0" brushRef="#br0" timeOffset="3709.24">12503 2242 2259 0,'0'0'1006'0,"0"0"-383"16,0 0-415-16,0 0-208 15,0 0 0-15,0 0 0 16,0 0 0-16,-39 190 0 15,39-44 0-15,0-19 0 16,0-37 0-16,6-36 0 16,5-12 0-16,1-3 0 15,1-10 0-15,-3-11 0 16,-4-18-84-16,-4-21-27 16,-2-54-251-16,0-41-182 15,-10-58 260-15,-3-25 29 16,2 10 227-16,2 41 28 0,7 60 293 15,0 40 214-15,2 16-207 16,0 4 33-16,0 3-98 16,0 5-235-16,0 12 0 15,16 7 0-15,11 1 0 16,6 5 0-16,2 22 0 16,1 13 0-16,-9 14 0 15,-12 14 0-15,-15 12 0 16,0 8 0-16,-34 7 0 15,-14-5 0-15,-10-6 0 16,-2-14 0-16,8-12 0 16,19-13 0-16,33-17-104 15,31-12-653-15,18-12-903 0</inkml:trace>
  <inkml:trace contextRef="#ctx0" brushRef="#br0" timeOffset="5405.59">12909 2719 2848 0,'0'0'955'16,"0"0"-662"-16,0 0-293 15,0 0 0-15,22-132 0 16,20 96 0-16,10 8 0 16,-1 11 0-16,2 15 0 15,-1 2 0-15,-5 24 0 16,-5 17 0-16,-11 7 0 0,-8 4 0 15,-10-2 0-15,-13-4 0 16,0-10 0-16,0-10 0 16,0-12 0-16,0-10 0 15,0-4 0-15,6-8 0 16,21-24 0-16,8-10 0 16,11-8 0-16,2 1 0 15,-1 9 0-15,-7 12 0 16,-11 13 0-16,-8 15 0 15,-11 0 0-15,-5 24 0 16,-5 13 0-16,2 10 0 16,5 3 0-16,8-4 0 0,12-8 0 15,9-14 0-15,6-16 0 16,3-8 0-16,-5-16 0 16,-11-24 0-16,-15-10 0 15,-14-10 0-15,-19-2 0 16,-25-1 0-16,-10 7 0 15,-1 14 0-15,7 14 0 16,15 14 0-16,22 14 0 16,11 0 0-16,33 8 0 15,44 4 0-15,38-12-51 16,3 0-234-16,-8-20-51 16,-19-16-16-16,-36-6 78 15,-8-12 171-15,-9-7 103 16,-26-3 277-16,-12 6 82 15,-8 10-1-15,-15 10-65 0,-2 18-179 16,0 20-114 0,5 12 0-16,2 58 0 0,9 40 0 15,7 2 0-15,2-5 0 16,0-17 0-16,16-31 0 16,1-1 0-16,3-8 0 15,-3-18 0-15,-5-18-20 16,-5-14 20-16,-3-6 0 15,-1-24 20-15,2-9-20 16,-1-2 0-16,5-4 0 0,5 5 0 16,5 4 0-1,12 10 0-15,10 10 0 0,7 14 0 16,4 2 0-16,-1 32 0 16,-8 14 0-16,-10 10 0 15,-18 5 0-15,-15 3-51 0,-7-6-30 16,-28-6 48-16,-5-10 33 15,-1-10 6-15,10-16 31 16,12-12 11-16,17-4-6 16,2-26-42-16,35-22-42 15,38-30-114-15,43-41-118 16,27-31-203-16,-11 6-29 16,-32 27 148-16,-45 44 314 15,-34 32 44-15,-10 7 359 16,-9 6 195-16,-2 4-173 0,-9 14-14 15,-20 10-139-15,-6 0-228 16,-6 30 0-16,3 16 0 16,5 19 0-16,8 29 0 15,14-4 0-15,11 6 0 16,7-1 0-16,30-23 0 16,19 2 0-16,15-20 0 15,10-22 0-15,8-20 0 16,-4-12 0-16,-5-18 0 15,-14-20 0-15,-14-10 0 16,-17-5 0-16,-12-1 0 16,-19 8 0-16,-4 8 0 0,-4 14 0 15,-19 16 0 1,-8 8 0-16,-2 28 0 0,2 18 0 16,4 10 0-16,14 5 0 15,13-5 0-15,6-10 0 16,36-14-50-16,14-18-103 15,14-14 39-15,3-14 33 16,-4-22 33-16,-9-11 20 16,-12-4 28-16,-15 1 54 15,-12 3 46-15,-9 9 34 16,-5 14-14-16,-7 16-54 16,0 8-66-16,0 18 0 15,0 20 0-15,0 11 0 16,0 1 0-16,0-2 0 15,10-6 0-15,7-12 0 0,0-10 0 16,1-12 0 0,2-8-3-16,2 0 2 0,5-18 1 15,2-8 4-15,4-8-4 16,6 0 0-16,-1 0 0 16,-1 4 0-16,-6 8 0 15,-6 12 0-15,-8 10 0 16,-5 1 0-16,-5 26 0 15,-5 9 0-15,0 4 0 16,-2-2 0-16,2-4 0 16,4-10 0-16,4-10 0 0,5-8 0 15,6-6 0-15,1-6 0 16,2-18 0-16,3-6 0 16,2-2 0-16,0-4 0 15,2 4 0-15,-4 4 0 16,-5 10 0-16,-2 8 0 15,-2 10 0-15,-3 0 0 16,1 14 0-16,-1 15 0 16,1 4 0-16,3 3 0 15,-4-4 0-15,1-4 0 16,-3-8 0-16,2-8 0 16,-1-6-134-16,8-6-214 0,-2 0-293 15,-2-12-302-15</inkml:trace>
  <inkml:trace contextRef="#ctx0" brushRef="#br0" timeOffset="5765.03">17318 2534 1723 0,'0'0'549'0,"0"0"-251"15,0 0 25-15,0 0-14 16,-31-112-104-16,9 102-69 15,-5 10-70-15,-6 0-30 16,0 14-9-16,-2 14 18 16,4 6 18-16,10 1-16 15,7-2-11-15,14-2 1 0,0-8-25 16,29-2 3 0,16-6-15-16,13-2 0 0,2-5-19 15,-1 0-34 1,-3-1-2-16,-13 6 32 0,-10 1 1 15,-11 4 21-15,-12 0 1 16,-10 2 0-16,0 2 36 16,-25 2 12-16,-11-4 16 15,-11 0 20-15,-3-2-21 16,-6-6-16-16,4-4-47 16,10-3 0-16,13-5 0 15,29-15-215-15,25-13-453 16,17-2-908-16</inkml:trace>
  <inkml:trace contextRef="#ctx0" brushRef="#br0" timeOffset="5936.88">17789 2825 1832 0,'0'0'1158'0,"0"0"-530"15,0 0-376-15,-63 110-139 16,14-61-113-16,7-9-171 15,-1-8-904-15</inkml:trace>
  <inkml:trace contextRef="#ctx0" brushRef="#br0" timeOffset="33875.42">3536 4355 1337 0,'0'0'1428'0,"0"0"-942"15,0 0-200 1,0 0-26-16,0 0-116 0,0 0-57 16,15-52-48-16,1 92-10 15,3 18-29-15,6 33 0 16,0 29 0-16,-5 24 0 15,-9-11 0-15,-5-31 0 16,-4-36 0-16,1-28 0 16,4-4-81-16,15-24-425 15,0-8-310-15,3-6-65 0</inkml:trace>
  <inkml:trace contextRef="#ctx0" brushRef="#br0" timeOffset="34375.25">3959 4259 1862 0,'0'0'1138'0,"0"0"-787"16,0 0-144 0,0 0-16-16,0 102-40 0,2-32-52 15,7 10-36-15,-3 9-45 16,-1 1-2-16,-3-6-16 16,0-8 0-16,-2-17 0 15,0-19-27-15,2-20 1 16,1-18 1-16,4-6 17 15,1-36-2-15,3-19 10 16,1-9-6-16,-1 0 4 16,1 14 3-16,-4 22-1 15,3 24 0-15,5 8 9 0,6 36-9 16,7 20 8 0,4 12-1-16,6 5 2 0,0-1-8 15,6-12-1-15,6-10 0 16,3-16 0-16,6-16 0 15,-2-18 0-15,2-6 0 16,-7-30 12-16,-8-14-11 16,-9-14 15-16,-12-8 2 15,-13 0 4-15,-11 7-22 16,0 17 0-16,-8 16 0 16,-17 20 0-16,-4 12 0 15,-7 24 0-15,1 28 0 16,2 18 0-16,8 9 0 0,13-2 0 15,12-6 0 1,23-13 0-16,32-16 0 0,37-20 0 16,1-20 0-16,5-4 0 15,-2-34-26-15,-36-10-293 16,-31-26-59-16,-25 14-455 16,-12 8-1484-16</inkml:trace>
  <inkml:trace contextRef="#ctx0" brushRef="#br0" timeOffset="34601.33">3000 4313 2656 0,'0'0'798'0,"0"0"-474"0,119-48-6 16,-3 20-318-16,44 2 0 15,18 4 0-15,-13 8 0 16,-53 7-312-16,-50 2-1055 0</inkml:trace>
  <inkml:trace contextRef="#ctx0" brushRef="#br0" timeOffset="56369.34">3415 4395 2338 0,'0'0'815'0,"0"0"-472"16,0 0-34-16,0 0-18 15,0 0-291-15,0 0 0 16,114-74 0-16,-72 90 0 15,8 22 0-15,-2 14 0 16,1 9 0-16,-2 3 0 16,-2-2 0-16,-8-8 0 15,-3-10 0-15,-7-16 0 16,-7-12 0-16,-3-16 0 16,2 0 0-16,-2-32 0 15,3-16 0-15,3-8 0 16,-4-3 0-16,-1 12 0 15,-3 13 0-15,-1 24 0 16,4 10 0-16,4 22 0 0,9 25 0 16,7 16 0-1,7 3 0-15,4-2 0 0,2-10 0 16,-1-16 0-16,-8-13 0 16,-7-15 0-16,-6-10 0 15,-9-13 0-15,-4-21 0 16,-5-14 0-16,-2-8 0 15,-5-2 0-15,-2 8 0 16,-2 10 0-16,3 15 0 16,-3 20 0-16,4 5 0 15,6 18 0-15,2 18 0 16,9 6 0-16,4 4 0 16,0-6 0-16,2-10 0 15,0-10 0-15,-4-14 0 16,-1-6 0-16,2-16 0 0,1-20 0 15,4-14 0-15,4-8 0 16,0 0 0-16,1 7 0 16,-1 15 0-16,-4 22 0 15,-8 40-44-15,-11 23-699 16,-10 13-974-16</inkml:trace>
  <inkml:trace contextRef="#ctx0" brushRef="#br0" timeOffset="57971.95">2326 6038 2186 0,'0'0'704'0,"0"0"-387"16,0 0-41-16,0 0-99 16,0 0-21-16,0 0-71 15,22 126-67-15,-11-86 0 16,2-8-10-16,-4-10-7 15,1-12 12-15,-6-10-7 16,-2 0 16-16,-2-28 43 16,0-14-21-16,0-12-44 15,-16-4 0-15,-8 4 0 16,-5 10 0-16,-4 19 0 0,-6 21 0 16,-3 11 0-1,-9 55 0-15,0 44 0 0,4 42 0 16,11 11 0-16,18-23 0 15,14-34 0 1,4-39 0-16,6-13 0 0,21 1 0 16,16-6 0-16,12-11 0 15,17-26 0-15,5-12 0 16,6-42 0-16,-2-20 0 16,-10-13 0-16,-13-1 0 15,-16 6 0-15,-15 16 0 16,-11 20 0-16,-12 18 0 15,-4 20 0-15,0 3 0 16,0 38 0-16,0 15 0 16,0 12 0-16,2 2 0 0,18-3 0 15,11-15 0-15,10-14 0 16,3-20 0-16,1-16 0 16,-5-4 0-16,-9-33 0 15,-11-12 0-15,-13-15 0 16,-7-9 0-16,-14-5 0 15,-22 6 0-15,-1 10 0 16,1 17 0-16,5 18 0 16,11 17 0-16,7 8 0 15,5 4 0-15,8 18 0 16,0 2 0-16,8-1 0 0,18-2 0 16,10-7 0-1,6-8 0-15,5-6 0 0,2 0 0 16,-2-10 0-1,-7-3 0-15,-9 6 0 0,-9 5 0 16,-4 2 0-16,-2 12 0 16,-3 18 0-16,1 12 0 15,-1 8 0-15,3 4 0 16,-3-3 0-16,1-10 0 16,1-6 0-16,-2-16 0 15,0-9 0-15,0-10 0 16,1-5 0-16,4-27 0 15,2-17 0-15,3-11 0 16,-2-8 0-16,2 4 0 16,-5 7 0-16,-3 17 0 0,-3 21 0 15,-1 19 0-15,-1 1 0 16,6 34 0-16,5 11 0 16,5 6 0-16,7 0 0 15,6-8 0-15,3-10 0 16,7-14 0-16,-1-14 0 15,0-6 0-15,-6-22 0 16,-5-18 0-16,-10-12 0 16,-6-10 0-16,-11-6 0 15,-5-2 0-15,-5 3 0 0,0 15 0 16,-2 18 0 0,-7 16 0-16,0 18 0 0,0 6 0 15,4 26 0 1,5 12 0-16,0 5 0 0,19-2 0 15,20-2 0-15,15-9 0 16,9-6 0-16,1-8 0 16,-2-4 0-16,-10-2 0 15,-12-2 0-15,-15 2 0 16,-19 4 0-16,-6 0 0 16,-9 4 0-16,-22 0 0 15,-2-2 0-15,0-5 0 16,3-12 0-16,8-5 0 15,11 0 0-15,8-23 0 16,3-16 0-16,27-11 0 0,20-8 0 16,18-6 0-16,6 4 0 15,5 10 0-15,-9 15 0 16,-9 17 0-16,-16 18 0 16,-16 4 0-16,-9 31 0 15,-13 8 0-15,-4 6 0 16,0-1 0-16,0-8 0 15,0-10 0-15,8-12 0 16,8-14 0-16,4-4-174 16,13-50-195-16,-6-4-390 15,-4-2-310-15</inkml:trace>
  <inkml:trace contextRef="#ctx0" brushRef="#br0" timeOffset="58065.58">4799 5988 1577 0,'0'0'1229'0,"0"0"-852"15,0 0-255-15,0 0-122 16,0 0-221-16,15 138-1668 0</inkml:trace>
  <inkml:trace contextRef="#ctx0" brushRef="#br0" timeOffset="58869.65">5639 6487 1936 0,'0'0'771'15,"0"0"-421"-15,-7-119-3 16,-11 71-56-16,-9 12-87 16,-8 12-70-16,-7 20-71 15,-8 6-63-15,-6 38 0 16,4 18 0-16,4 13 0 15,17 5 0-15,18-6 0 16,13-12 0-16,23-14 0 16,25-22 0-16,15-17 0 15,3-10 0-15,1-35 0 16,-9-16 0-16,-15-18 0 16,-12-22 0-16,-20-26 0 15,-11 11 0-15,0 15 0 0,-2 26 0 16,-9 35 0-16,-1 12 0 15,1 12 0-15,3 14 0 16,-2 52 0-16,8 14 0 16,2 15 0-16,0 8 0 15,4-9 0-15,21 3 0 16,8-12 0-16,12-16 0 16,6-18 0-16,7-16 0 15,0-20 0-15,0-4 0 0,-4-26 0 16,-12-18 0-16,-9-12 0 15,-12-6 0-15,-11-3 0 16,-8 10 0-16,-2 14 0 16,0 21 0-16,0 20 0 15,0 6 0-15,0 36 0 0,0 14 0 16,0 6 0-16,3-1 0 16,17-9 0-16,5-12 0 15,4-14 0-15,0-14 0 16,-2-12 0-16,-4 0 0 15,-2-28 0-15,-1-10 0 16,0-8 0-16,0-2 0 16,3 2 0-16,-4 10 0 15,4 11 0-15,-3 18 0 16,5 7 0-16,-2 15 0 16,4 24 0-16,0 11 0 15,-4 2 0-15,-6-4 0 16,-1-8 0-16,-5-12 0 0,-5-12 0 15,2-10 0 1,-4-6 0-16,0-10 0 0,5-22 0 16,3-12 0-16,5-10 0 15,3-8 0-15,3-1 0 16,15-1 0-16,-7 18-162 16,-4 18-1020-16</inkml:trace>
  <inkml:trace contextRef="#ctx0" brushRef="#br0" timeOffset="60001.52">8466 6445 1594 0,'0'0'500'15,"0"0"-255"-15,0 0 124 16,0 0-49-16,0 0-76 16,0 0-56-16,0 0 33 15,73-20-34-15,-63 9-68 16,-1-3-10-16,-5-8-109 16,0-4 0-16,-4-8 0 15,0-2 0-15,0-4 0 16,-17 6 0-16,-3 8 0 15,-7 16 0-15,-4 10 0 0,-5 24 0 16,-6 32 0-16,1 20 0 16,6 13 0-16,10 1 0 15,16-8 0-15,9-12 0 16,0-18 0-16,23-18 0 16,8-15 0-16,3-19 0 15,-1 0 0-15,-2-33 0 16,-2-13 0-16,-4-8 0 15,-6-6 0-15,-5 6 0 16,-5 8 0-16,-3 16 0 16,-1 18 0-16,2 12 0 15,4 14 0-15,9 26 0 0,11 12 0 16,9 4 0-16,14-2 0 16,8-10 0-16,38-12 0 15,-15-11-111-15,-12-16-762 0</inkml:trace>
  <inkml:trace contextRef="#ctx0" brushRef="#br0" timeOffset="60438.98">10124 6288 2517 0,'0'0'757'16,"0"0"-525"-16,0 0 74 15,0 0-22-15,0 0-284 16,0 0 0-16,142-84 0 16,-86 38 0-16,0-10 0 15,-10-8 0-15,-9-8 0 16,-18-7 0-16,-15-1 0 15,-4 4 0-15,-15 12 0 16,-14 17 0-16,-2 26 0 16,0 21 0-16,0 42 0 15,8 54 0-15,15 42 0 0,8 19 0 16,6 1 0-16,25-12 0 16,0-23 0-16,-4-21 0 15,-6-22 0-15,-8-22 0 16,-5-8 0-16,-3 3 0 15,-5-5 0-15,0-4 0 16,-53-32-231-16,-3-12-706 16,-2 0-1588-16</inkml:trace>
  <inkml:trace contextRef="#ctx0" brushRef="#br0" timeOffset="60602.48">10021 6513 2020 0,'0'0'1271'0,"0"0"-785"16,0 0-324-1,0 0-5-15,0 0-157 0,176-60 0 16,-93 24 0-16,-1-13-65 16,23-35-275-16,-20 8-361 15,-18 2-458-15</inkml:trace>
  <inkml:trace contextRef="#ctx0" brushRef="#br0" timeOffset="61477.49">10797 5620 1704 0,'0'0'962'16,"0"0"-293"-16,0 0-191 15,0 0-195-15,0 0-283 16,0 0 0-16,0 0 0 16,-34 147 0-16,29-73 0 15,3 8 0-15,2 2 0 16,0 2 0-16,5-3 0 16,17-7 0-16,7-12 0 15,9-12 0-15,7-17 0 0,3-16 0 16,6-14 0-1,-2-5 0-15,-4-24 0 0,-3-20 0 16,-7-15 0-16,-9-1 0 16,-9 2 0-16,-7 12 0 15,-6 16 0-15,-5 20 0 16,-2 10 0-16,0 18 0 16,0 24 0-16,0 14 0 15,0 4 0-15,0 2 0 16,22-10 0-16,5-11 0 15,7-14 0-15,1-16 0 16,1-11 0-16,-7-11 0 16,-5-25 0-16,-11-12 0 0,-13-12 0 15,0-6 0-15,-17-2 0 16,-21 4 0-16,-7 13 0 16,-3 18 0-16,-2 21 0 15,9 12 0-15,5 18 0 16,18 18 0-16,16 8 0 15,2 0 0-15,31-4 0 16,17-10 0-16,18-16 0 16,7-12 0-16,7-2 0 15,-2-18 0-15,-9-12 0 0,-11 0 0 16,-17 4 0 0,-16 4 0-16,-11 10 0 0,-9 10 0 15,-5 2 0-15,0 22 0 16,0 18 0-16,0 10 0 15,0 4 0-15,2-4 0 16,14-10 0-16,8-11 0 16,7-15 0-16,2-14 0 15,4-3 0-15,-2-27 0 16,-4-10 0-16,-4-6 0 16,-5-2 0-16,-6 2 0 15,-3 10 0-15,-6 12 0 16,-2 16 0-16,-3 8 0 15,4 14 0-15,5 22 0 16,5 10 0-16,9 4 0 0,6 0 0 16,9-8 0-16,2-10 0 15,5-10 0-15,-5-15 0 16,-4-7 0-16,-7-8 0 16,-6-20 0-16,-7-12 0 15,-7-9 0-15,-7-9 0 16,-4-8 0-16,0-6 0 15,-22 0 0-15,-9 7 0 16,-8 21 0-16,-7 22 0 16,-25 26 0-16,11 24-527 15,11 9-1336-15</inkml:trace>
  <inkml:trace contextRef="#ctx0" brushRef="#br0" timeOffset="63865.68">13293 6407 639 0,'0'0'514'0,"0"0"-158"16,0 0 22 0,0 0 128-16,0 0-164 0,0 0 42 15,0 0-50-15,-50-101-48 16,50 83-56-16,0-4-103 16,16-2-127-16,8-4 0 15,7 2 0-15,5 2 0 16,4 6 0-16,0 8 0 15,2 10 0-15,-1 0 0 16,-1 20 0-16,-5 14 0 16,-4 10 0-16,-8 2 0 15,-8 2 0-15,-5-4 0 16,-8-6 0-16,-2-7 0 16,0-9 0-16,0-10 0 15,0-12 0-15,0 0 0 0,4-26 0 16,14-16 0-1,8-13 0-15,5-3 0 0,6 4 0 16,1 10 0-16,-3 12 0 16,-4 18 0-16,-2 14 0 15,-4 6 0-15,-3 28 0 16,-2 8 0-16,0 8 0 16,2 0 0-16,7-5 0 15,7-12 0-15,9-12 0 16,6-13 0-16,4-8 0 15,3-14 0-15,-6-22 0 16,-5-11 0-16,-12-11 0 16,-6-8 0-16,-13-6 0 0,-8 4 0 15,-8 10 0-15,0 19 0 16,-21 28 0-16,-8 11 0 16,-5 32 0-16,1 23 0 15,8 14 0-15,17 1 0 16,8 0 0-16,10-9 0 15,32-14 0-15,19-12 0 16,11-22 0-16,5-13 0 16,6-8 0-16,-8-28 0 15,-6-14 0-15,-15-14 0 16,-11-26-57-16,-20-30 1 16,-15-31-10-16,-8 11 44 0,0 30 22 15,-12 41 10-15,1 35 89 16,-3 8-7-16,-1 12-92 15,-1 14 0-15,3 10 0 16,0 40 0-16,4 19 0 16,6 29 0-16,3-4 0 15,0 4 0-15,16 1 0 16,8-19 0-16,7 4 0 16,8-12 0-1,3-18 0-15,3-18 0 16,-1-18 0-16,0-18 0 15,-3-2 0-15,-5-34 0 16,-5-16 0-16,-6-10 0 0,-4-4 0 16,-5 5 0-16,-7 15 0 15,-3 19 0-15,-4 18 0 16,-2 9 0-16,0 21 0 16,0 19 0-16,0 12 0 15,0 4 0-15,0 0 0 16,4-10 0-16,15-12 0 15,6-12 0-15,6-15 0 16,4-7 0-16,-1-17 0 16,1-15 0-16,-4-6 0 15,-2-4 0-15,-4 0 0 16,-7 8 0-16,-3 10 0 16,-5 8 0-16,-3 12 0 15,-1 4 0-15,3 6 0 16,2 20 0-16,2 8 0 0,6 2 0 15,0 0 0-15,1-4 0 16,3-7 0-16,-2-12 0 16,4-7 0-16,0-6 0 15,0 0 0-15,-3-19 0 16,-2-6 0-16,-4-3 0 16,-1-2 0-16,-1-2 0 15,-4 2 0-15,1 0 0 16,1 4 0-16,-3 4 0 15,4 1 0-15,1 8 0 16,1 4 0-16,7 8 0 16,3 1 0-16,4 0 0 15,2 8 0-15,2 10 0 0,-1 4 0 16,-1 2 0-16,-4 4 0 16,-10 0 0-16,-3 0 0 15,-10 0 0-15,-2-4 0 16,-2-2 0-16,0-6 0 15,2-6 0-15,5-4 0 16,7-6 0-16,3 0 0 16,8-6 0-16,4-12 0 15,0-4 0-15,0-4 0 16,-4-2 0-16,-8-4 0 16,-8 2 0-16,-9-2 0 0,-2 0 0 15,-22 4 0 1,-10 3-3-16,1 6-37 0,2 5 16 15,6 3 13 1,11 3 11-16,12 5 14 0,2-6 50 16,14 1-64-16,19-4 0 15,11-2 0-15,10 0 0 16,2-2 0-16,4 4 0 16,-2 4 0-16,0 4 0 15,-3 4 0-15,-3 0 0 16,-8 16 0-16,-3 10 0 15,-12 8 0-15,-10 6 0 0,-11 6-42 16,-8 1-90 0,0-3 22-16,-17-6 31 0,2-10 7 15,1-10 36-15,8-12 24 16,6-6 12-16,0-4 33 16,15-26-33-16,18-12-3 15,13-14 3-15,5-15-44 16,11-21-47-16,5-30-16 15,-16 8 9-15,-10 11 63 16,-24 19 35-16,-17 36 85 16,0 4 91-16,0 12 70 15,-5 22-36-15,-10 10-99 16,-1 26-111-16,3 26 0 16,2 16 0-16,8 14 0 15,3 8 0-15,0-1 0 0,8-3 0 16,5-6 0-16,5-7 0 15,-1-11 0-15,2-12 0 16,-2-12 0-16,-1-16 0 16,1-14 0-16,1-8 0 15,5-8 0-15,4-26 0 16,6-14 0-16,3-13 0 16,3-11 0-16,1-6 0 15,-1 0 0-15,-4 6 0 16,-10 14 0-16,-8 15 0 15,-10 19 0-15,-7 19 0 16,0 5 0-16,-5 22 0 16,-17 19 0-16,-6 9 0 0,1 5 0 15,-2-1 0-15,9-2 0 16,7-6 0-16,11-2 0 16,2-6 0-16,19-3 0 15,24-6 0-15,14 0 0 16,13-7 0-16,7-2 0 15,2-2 0-15,-4-4 0 16,-6-2 0-16,-13-4 0 16,-16-2-54-16,-16-2-137 15,-16-4-50-15,-27 0-22 16,-23 0-431-16,-11 0-454 0</inkml:trace>
  <inkml:trace contextRef="#ctx0" brushRef="#br0" timeOffset="64131.28">14714 5777 2063 0,'0'0'789'16,"0"0"-430"-16,0 0-14 0,0 0-71 16,0 0-176-1,0 0-54-15,0 0-44 0,173-44 0 16,-19 44-121-16,-13 0-389 16,6 0-581-16</inkml:trace>
  <inkml:trace contextRef="#ctx0" brushRef="#br0" timeOffset="64475.25">19531 6176 3197 0,'0'0'769'15,"0"0"-680"-15,0 0-48 16,0 0-41-16,0 0 0 16,0 0 0-16,0 0 0 0,-25 130 0 15,-61-68 0-15,5-9-527 16,-8-11-1463-16</inkml:trace>
  <inkml:trace contextRef="#ctx0" brushRef="#br0" timeOffset="65967.1">2798 7502 542 0,'0'0'372'16,"0"0"-61"-16,0 0 4 15,-114 0-31-15,79 0-44 16,3-5-4-16,3-3 3 15,3-2-2-15,3 2-5 16,4 0-48-16,3 0-45 16,5 2 14-16,0 2-8 15,4 0-25-15,2 4-21 16,1-2-40-16,4 2-32 16,0 0-13-16,0 0-13 15,0 0 10-15,9 0-5 0,17 0-4 16,15 0 10-16,12 0-12 15,11 2 0-15,15 4 0 16,8 0 1-16,6 0 4 16,30 2-4-16,42-4 0 15,57-4-1-15,33 0-4 16,14 0 2-16,-2-12 2 16,-13-2 0-16,5 4 0 15,-3 2 7-15,-6 6-6 0,-14 2-1 16,-9 0-10-1,-4 0 4-15,-2 4 6 0,8 4 0 16,2-2-8-16,8-2 5 16,0-2-19-16,-3 1 2 15,0-3-1-15,-4 0 16 16,-3 1 4-16,-6 1 2 16,-2 2 3-16,-3 0-4 15,0-2 1-15,5-2-7 16,4 0 0-16,7 0 5 15,9-4 0-15,7-5 1 16,5-2 2-16,4 1 1 16,-5 0 3-16,-6 0-12 15,-8 2 5-15,3 0 1 16,5 0 0-16,5 0 1 16,-3 2 2-16,-1 2-3 15,1 0 0-15,2 2-5 0,6-2 6 16,10 2-1-16,1-2 0 15,-8-2-1-15,-9 0 1 16,-7-4 0-16,-2 0 0 16,0 0 8-16,-6 4-8 15,-2 0 0-15,-5 4 0 16,7-2-5-16,15 4 5 16,5-2 0-16,-5 2 1 15,-5-2 11-15,2-2-12 16,1-4 0-16,-7-4 0 15,-25 0 6-15,-29-4 3 0,-33 0-9 16,-38 4 0 0,-35 2 27-16,-31 4 7 0,-21 2-7 15,-3 1-9-15,-6 2-1 16,-3-2 36-16,-11 3-53 16,-5 0 0-16,-3 0 0 15,0 0 0-15,0 0 0 16,2 0 0-16,0 0 0 15,2 0 0-15,6 0 0 16,-4 0 0-16,1-1 0 16,-7-12 0-16,-13 2-330 15,-16-7-1558-15</inkml:trace>
  <inkml:trace contextRef="#ctx0" brushRef="#br0" timeOffset="67605.75">8161 8131 2246 0,'0'0'564'0,"0"0"-322"0,0 0 134 15,0 0-145-15,0 0-144 16,0 0-56-16,0 0-16 16,0 18 35-16,0-18 40 15,0 0-17-15,0-12 18 16,-2-8-91-16,-7-4 0 16,-7-2 0-16,-9 2 0 15,-8 6 0-15,-9 12 0 16,-12 6 0-16,-8 18 0 15,-9 28 0-15,-10 32 0 16,-4 39 0-16,8 29 0 16,19 12 0-16,29-25 0 0,22-37 0 15,7-40 0-15,18-14 0 16,20 0 0-16,20-4 0 16,34-12 0-16,1-17 0 15,5-9 0-15,-2-17 0 16,-29-11 0-16,-9-2 0 15,-27 2-24-15,-29 0 13 16,-4 2-8-16,-40 2 7 16,-14 2 3-16,-6 2-23 15,-3 4 23-15,9 4-1 16,13 4 10-16,12 4-2 16,14 1 3-16,10 3-1 0,7 0 0 15,0 0 1 1,13 0 8-16,14-3 4 15,9-5 1-15,1-4-8 0,-1-5-5 16,-7 3-1-16,-9 3 0 16,-9 3 1-16,-4 4 81 15,-4 1-82-15,-3 3 0 16,0 0 0-16,0 0 0 16,0 0 0-16,2 3 0 15,0 19 0-15,6 11 0 16,3 14 0-16,3 9 0 15,4 8 0-15,0 2 0 16,0-2 0-16,-1-1 0 16,-3-8 0-16,-3-8 0 15,5-13 0-15,-5-12-454 0,0-14-524 16</inkml:trace>
  <inkml:trace contextRef="#ctx0" brushRef="#br0" timeOffset="67808.95">8524 8671 2415 0,'0'0'970'15,"0"0"-450"-15,0 0-329 16,0 0-191-16,0 0 0 16,138-4 0-16,-57 4 0 15,12-3 0-15,1-11 0 16,-1-1-155-16,-26 0-707 15,-27 9-746-15</inkml:trace>
  <inkml:trace contextRef="#ctx0" brushRef="#br0" timeOffset="67933.97">8697 8865 1835 0,'0'0'977'0,"0"0"-449"16,0 0-77-16,0 0-226 15,0 0-145-15,0 0-80 16,208 10 0-16,-69-46 0 15,-17 2-104-15,-13-2-1008 0</inkml:trace>
  <inkml:trace contextRef="#ctx0" brushRef="#br0" timeOffset="68308.81">10461 7814 1947 0,'0'0'686'0,"0"0"-189"15,0 0-176-15,0 0-29 16,0 0-77-16,-116 117-77 16,74-15-138-16,-4 40 0 15,7 19 0-15,18-1 0 16,21-7 0-16,9-39 0 16,24-24 0-16,8-28 0 15,10-14 0-15,16-4 0 16,13-4 0-16,9-8 0 15,-13-19 0-15,-23-15-260 16,-22-23-469-16,-26-5-832 0</inkml:trace>
  <inkml:trace contextRef="#ctx0" brushRef="#br0" timeOffset="68675.6">10879 8157 2521 0,'0'0'866'0,"0"0"-358"16,0 0-307-16,0 0-201 15,0 0 0-15,0 0 0 16,74 197 0-16,-36-59 0 16,-1-8 0-1,-8-27 0-15,-8-37 0 16,-4-30 0-16,1-8 0 15,5-6 0-15,1-14 0 16,2-8 0-16,6-38 0 16,-1-24 0-16,4-30 0 0,4-31 0 15,-10 9 0-15,-5 14 0 16,-10 26 0-16,-6 34 0 16,1 9 0-16,-2 13 0 15,0 18 0-15,1 20 0 16,13 56-77-16,-2-4-469 15,4-1-530-15</inkml:trace>
  <inkml:trace contextRef="#ctx0" brushRef="#br0" timeOffset="68831.81">11866 8626 2451 0,'0'0'995'0,"0"0"-632"0,0 0-76 16,0 0-287-16,0 0 0 15,-58 141 0-15,38-81 0 16,0 2 0-16,5-4 0 16,5-10 0-16,6-8 0 15,8-25 0-15,21-14-359 16,4-1-845-16</inkml:trace>
  <inkml:trace contextRef="#ctx0" brushRef="#br0" timeOffset="69034.82">12435 8117 2852 0,'0'0'874'0,"0"0"-601"16,0 0-176-16,0 0-97 16,0 0 0-16,171-20 0 15,-99 12 0-15,-6 2-107 16,-8 0-248-16,-20 0-406 15,-21 4-329-15</inkml:trace>
  <inkml:trace contextRef="#ctx0" brushRef="#br0" timeOffset="69409.88">12256 8101 1884 0,'0'0'896'0,"0"0"-264"0,0 0-130 16,0 0-320-16,0 0-182 15,0 0 0-15,0 0 0 16,-18 20 0-16,25 8 0 16,6 10 0-16,0 8 0 15,1 4 0-15,-3 7 0 16,-5 3 0-16,0 0 0 16,-6 2 0-16,0 0 0 15,0-1 0-15,0-6 0 16,0-8 0-16,0-9 0 15,0-12 0-15,8-8 0 16,19-8 0-16,7-8 0 0,14-2 0 16,10 0 0-1,12-12 0-15,3-8 0 0,0-2 0 16,-3-2 0 0,-8 0 0-16,-15 2-252 0,-21-6-318 15,-13 7-316-15,-13 2-726 16</inkml:trace>
  <inkml:trace contextRef="#ctx0" brushRef="#br0" timeOffset="69567.63">12292 8496 1805 0,'0'0'1165'16,"0"0"-519"-16,0 0-166 15,0 0-480-15,0 0 0 16,145-40 0-16,-56 26 0 0,5 0 0 15,3-4 0-15,17-9-14 16,-28 5-686-16,-16 3-1051 0</inkml:trace>
  <inkml:trace contextRef="#ctx0" brushRef="#br0" timeOffset="69864.53">13261 7650 977 0,'0'0'1879'15,"0"0"-1302"-15,0 0-328 16,0 0-9-16,127 56-66 16,-78-2-174-16,7 14 0 15,-1 12 0-15,-1 7 0 16,-5 19 0-16,-9 16 0 15,-14-9 0-15,-12-13 0 16,-14-16 0-16,0-16 0 16,-20 8 0-16,-14 3 0 15,-5-15 0-15,-9-14 0 16,2-14 0-16,3-14 0 0,10-12 0 16,24-12 0-1,9-20-321-15,0-10-906 0</inkml:trace>
  <inkml:trace contextRef="#ctx0" brushRef="#br0" timeOffset="70036.32">14246 8672 2545 0,'0'0'1063'15,"0"0"-705"-15,0 0-266 16,0 0-92-16,0 0-277 15,0 0-1312-15</inkml:trace>
  <inkml:trace contextRef="#ctx0" brushRef="#br0" timeOffset="71734.5">18080 7822 2147 0,'0'0'622'0,"0"0"-367"0,0 0 115 0,0 0-87 16,0 0-82-16,0 0-133 15,-114 85-8-15,62 31 30 16,-4 50-90-16,8 28 0 16,21 5 0-16,27-14 0 15,12-35 0-15,30-32 0 16,8-34 0-16,0-27 0 15,6-13 0-15,11-6 0 16,7-4 0-16,3-8 0 16,-14-20 0-16,-16-6 0 15,-20-10 0-15,-21-20 0 0,-22-22 0 16,-19 8-513 0,-7 0-867-16</inkml:trace>
  <inkml:trace contextRef="#ctx0" brushRef="#br0" timeOffset="72171.92">19148 8314 2000 0,'0'0'946'0,"0"0"-618"16,-34-131 124-1,8 85-186-15,-6 12-162 0,1 14-104 16,-4 18 0-16,-6 2 0 16,-1 32 0-16,0 20 0 15,1 12 0-15,8 8 0 16,12-1 0-16,17-9 0 16,4-12 0-16,21-16 0 15,16-18 0-15,10-16 0 16,2-6 0-16,-2-26 0 15,-5-14 0-15,-6-6 0 16,-7-4 0-16,-5 2 0 16,-8 8 0-16,-3 13 0 15,-4 19 0-15,1 14 0 16,0 12 0-16,9 26 0 0,2 13 0 16,10 7 0-1,8 0 0-15,7 0 0 0,23 2-69 16,-9-14-631-16,-6-14-1004 0</inkml:trace>
  <inkml:trace contextRef="#ctx0" brushRef="#br0" timeOffset="73069.98">21186 8189 2307 0,'0'0'665'0,"0"0"-360"16,0 0 47-16,-85-104-79 15,46 86-144-15,-7 12-64 16,-4 6-65-16,-6 12 0 16,0 24 0-16,2 10 0 15,10 8 0-15,15 0 0 16,16-3 0-16,13-11 0 15,15-12 0-15,30-12 0 16,18-16 0-16,8-4 0 16,6-30 0-16,0-16 0 15,-11-17 0-15,-6-25 0 0,-18-30 0 16,-21-25 0-16,-17 13 0 31,-4 32 0-31,-4 42 0 16,-11 38 0-16,-1 15 0 15,-3 7 0-15,-4 43 0 0,4 51 0 16,13 36 0-16,6 0 0 16,4-21 0-16,19-35 0 15,4-22 0-15,6 2 0 16,7 0 0-16,4-4 0 16,3-19 0-16,-1-17 0 15,0-14 0-15,-4-10 0 16,-5-29 0-16,0-12 0 15,-8-10 0-15,-6-3 0 16,-2 4 0-16,-8 12 0 16,-4 18 0-16,-4 24 0 15,-3 6 0-15,4 34 0 16,1 16 0-16,7 8 0 0,3 2 0 16,8-3 0-16,2-14 0 15,2-8 0-15,-3-13 0 16,3-16 0-16,-4-6 0 15,-1-8 0-15,1-21 0 16,-1-8 0-16,3-10 0 16,4-3 0-16,1 0 0 15,1 6 0-15,0 10 0 16,-4 12 0-16,2 16 0 16,-4 6 0-16,2 22 0 0,0 16 0 15,-4 10 0-15,-3 4 0 16,-4-3 0-16,-7-8 0 15,-2-9 0 1,-2-14 0-16,-5-9 0 0,-2-9 0 16,0-5 0-16,0-20 0 15,0-9 0-15,0-7 0 16,2-3 0-16,18 2 0 16,12 4 0-16,10 8 0 15,7 4 0-15,4 8 0 16,3 6 0-16,-7 2 0 15,-11 0 0-15,-32-6-225 16,-6 0-314-16,-13-2-644 0</inkml:trace>
  <inkml:trace contextRef="#ctx0" brushRef="#br0" timeOffset="73211.84">21986 7736 2675 0,'0'0'829'0,"0"0"-368"15,0 0-330-15,0 0-131 16,0 0 0-16,134 24-42 16,-74-6-1012-16</inkml:trace>
  <inkml:trace contextRef="#ctx0" brushRef="#br0" timeOffset="73538.92">22933 8243 393 0,'0'0'2377'15,"0"0"-1610"-15,0 0-494 16,127-136-67-16,-85 96-126 16,-4 2-80-16,-5-1 0 15,-10 7 0-15,-9 6 0 16,-14 7 0-16,0 9 0 15,-27 10 0-15,-18 5 0 16,-8 30 0-16,-9 11 0 16,4 10 0-16,12 4 0 15,17-2 0-15,25-4 0 0,8-10 0 16,44-12 0-16,23-15 0 16,16-17 0-16,11-3 0 15,2-29 0-15,14-23-33 16,-25 6-552-16,-20 3-719 0</inkml:trace>
  <inkml:trace contextRef="#ctx0" brushRef="#br0" timeOffset="74530.63">23858 8063 1577 0,'0'0'916'0,"0"0"-244"15,0 0-179-15,0 0-175 16,0 0-198-16,0 0-120 15,0 0 0-15,-29 28 0 0,9 2 0 16,-1 8 0-16,8 4 0 16,13-1 0-16,2-8 0 15,36-8 0-15,18-15 0 16,11-10 0-16,5-17 0 16,-6-23 0-16,-8-12 0 15,-14-12 0-15,-15-10 0 16,-10-6 0-16,-13-7 0 15,-6 7 0-15,0 12 0 16,0 22 0-16,-4 26 0 16,-4 20 0-16,0 24 0 15,1 34 0-15,3 16 0 16,4 9 0-16,0 1 0 0,6-8 0 16,11-10 0-1,-5-16 0-15,1-16 0 0,-3-18 0 16,-6-14 0-16,-2-2 0 15,3-20 0-15,-3-14 0 16,4-4 0-16,6-2 0 16,1 4 0-16,5 8 0 15,7 8 0-15,6 10 0 16,5 8 0-16,6 2 0 16,7 0 0-16,4 5 0 15,1 2 0-15,-1-3 0 16,-6-4 0-16,-4 0 0 0,-12 0 0 15,-10-8 0 1,-11-8 0-16,-10-4 0 0,0-2 0 16,-16 1 0-16,-11 10 0 15,-8 8 0-15,-1 3 0 16,1 21 0-16,5 15 0 16,14 8 0-16,16 2 0 15,8-2 0-15,38-6 0 16,23-10 0-16,18-12 0 15,14-12 0-15,3-4 0 16,-1-14 0-16,-10-12-42 16,-12-8-2-16,-21-2 37 15,-20-4 4-15,-20 2 3 16,-18 2 27-16,-2 5 18 16,-16 13-21-16,-17 17-24 0,-11 1 0 15,-4 24 0 1,4 16 0-16,5 6 0 0,12 2 0 15,15-2 0-15,12-10 0 16,7-8 0-16,27-15 0 16,10-13 0-16,3-3 0 15,1-29 0-15,-5-12 0 16,-9-12 0-16,-11-10 0 16,-4-6 0-16,-8-5 0 15,-6-5 0-15,-5 4 0 16,0 8 0-16,0 16 0 15,-8 24 0-15,-2 24 0 16,1 12 0-16,1 42 0 0,6 20 0 16,2 16 0-1,0 9 0-15,21-2 0 0,6-2 0 16,2-13 0-16,4-12 0 16,0-13 0-16,-4-15 0 15,9-18-179-15,-9-13-644 0,-2-5-1357 0</inkml:trace>
  <inkml:trace contextRef="#ctx0" brushRef="#br0" timeOffset="75374.42">26509 7726 2244 0,'0'0'509'0,"0"0"-170"15,0 0 31-15,0 0-91 16,-60-108-126-16,27 100-108 15,-6 8-33-15,-1 10-6 16,5 22-6-16,6 8 10 16,14 4-8-16,13-2 28 0,2-8 0 15,12-8-9 1,18-12 25-16,3-14-46 0,4 0 0 16,3-16 0-16,-1-16 0 15,-1-6 0-15,-7-2 0 16,-4 4 0-16,-8 8 0 15,-5 10 0-15,-8 12 0 16,-3 6 0-16,-3 26 0 16,0 40 0-16,0 42 0 15,9 40 0-15,8 19 0 16,10-2 0-16,-2-13 0 16,-8-18 0-16,-5-21 0 0,-8-27 0 15,-4-24 0 1,0-18 0-16,0-4 0 15,-16-6 0-15,-11-10 0 0,-8-21 0 16,-7-6 0-16,-5-37 0 16,-2-32 0-16,9-42 0 15,27-45 0-15,13-23 0 16,41 2 0-16,27 23 0 16,-1 47 0-16,-7 31 0 15,-9 32 0-15,0 12 0 16,9 5 0-16,5 2 0 15,6 4 0-15,-6 14 0 16,-8 8 0-16,-3 2 0 0,-7 10 0 16,-5 20 0-1,-6 12 0-15,-5 8 0 0,-8 11 0 16,-5-2 0-16,-9 0 0 16,-5-11 0-16,-4-14 0 15,0-12 0-15,0-14 0 16,0-8 0-16,-2-6 0 15,-3-24 0-15,5-16 0 16,0-10 0-16,7-9 0 16,18-5 0-16,8 2 0 15,5 12 0-15,1 16 0 16,4 20 0-16,15 20-47 16,-9 22-504-16,-4 8-471 0</inkml:trace>
  <inkml:trace contextRef="#ctx0" brushRef="#br0" timeOffset="75939.11">28042 7816 1540 0,'0'0'771'15,"0"0"-397"-15,0 0 112 16,-55-126-232-16,26 100-35 16,-7 16-63-16,-5 10-94 15,-3 16-22-15,-3 26-2 16,5 16-31-16,9 6 25 15,12-2-32-15,19-5 1 16,2-13 9-16,18-16-1 16,20-18-7-16,2-10 7 15,5-14-8-15,-5-21 45 0,-3-6-7 16,-8-1-39-16,-4 2 0 16,-5 7 0-16,-9 13 0 15,0 12 0-15,-4 8 0 16,4 4 0-16,4 20 0 15,6 6 0-15,3 2 0 16,5-2 0-16,5-5 0 16,-1-11 0-16,-2-12 0 15,-2-2 0-15,-6-16 0 16,-8-21 0 0,1-6 0-16,-5-12 0 0,3-5 0 0,-3-6 0 15,1-5 0-15,2 2 0 16,-3 4 0-16,-4 15 0 15,-3 16 0-15,-1 26 0 16,-3 8 0 0,4 54 0-16,7 50 0 0,14 57 0 15,8 23 0-15,3 7 0 16,1-13 0-16,-8-25 0 16,-4-19 0-1,-7-28 0 1,-9-31 0-16,-7-33 0 0,-2-22 0 15,0-14-257 1,0-6-80-16,-11-57-133 0,-7-7-78 16,-2-12-95-16</inkml:trace>
  <inkml:trace contextRef="#ctx0" brushRef="#br0" timeOffset="76508.67">28561 7764 1272 0,'0'0'1122'15,"0"0"-448"-15,0 0-291 16,0 0-23-16,0 0-196 15,118-96-100-15,-73 124-19 16,-1 14-44-16,-4 8-2 16,-9 7-24-16,-15 1-84 15,-16 0-34-15,-4-4-5 16,-32-8 59-16,-9-10 71 16,-1-10 18-16,7-16 20 15,14-10 94-15,13 0 81 16,12-28 20-16,20-16-215 0,34-14 0 15,32-24 0-15,30-31 0 16,15-23 0-16,-12-8 0 16,-37 23-17-16,-40 33 2 15,-30 38-4-15,-12 16 16 16,0 6 3-16,-18 11 21 16,-11 17 12-16,-11 14-33 15,0 39 0-15,4 19 0 16,10 16 0-16,10 5 0 15,16-1 0-15,0-6 0 0,20-12 0 16,13-14 0 0,5-18 0-16,4-20 0 0,-1-18 0 15,-1-4 0-15,-9-26 0 16,-4-14 0-16,-10-4 0 16,-3 0 0-16,-8 6 0 15,1 10 0-15,-3 16 0 16,1 12 0-16,2 4 0 15,2 30 0-15,1 12 0 16,2 8 0-16,1 2 0 16,3-4 0-16,-1-9 0 15,6-11-35-15,-1-16-139 16,2-14-43-16,11-14-38 16,-8-19-265-16,-3-9-261 0</inkml:trace>
  <inkml:trace contextRef="#ctx0" brushRef="#br0" timeOffset="76744.28">29670 6828 1942 0,'0'0'1014'16,"0"0"-867"-16,0 0 158 16,0 0 163-16,121 164-248 15,-51-68-220-15,11 27 0 16,2 21 0-16,-16 4 0 15,-30-11 0-15,-25-29 0 16,-12-32 0-16,-12-18 0 16,-17-5 0-16,-8 1 0 15,-10-2 0-15,-4 0 0 0,-1-12 0 16,8-18-111 0,11-10-446-16,17-12-606 0</inkml:trace>
  <inkml:trace contextRef="#ctx0" brushRef="#br0" timeOffset="76900.53">30410 7963 2535 0,'0'0'592'0,"0"0"-298"16,0 0-105-16,0 0-189 0,0 0-186 15,0 0-1211-15</inkml:trace>
  <inkml:trace contextRef="#ctx0" brushRef="#br0" timeOffset="80633.57">2665 10182 1737 0,'0'0'796'15,"0"0"-413"-15,0 0 74 16,0 0-132-16,0 0-50 16,0 0-152-16,0-74-123 15,0 74 0-15,0 12 0 16,0 28 0-16,0 22 0 16,0 19 0-16,0 7 0 15,4 0 0-15,9-10 0 16,5-17 0-16,-3-19 0 15,4-16 0-15,-6-18 0 16,-5-8 0-16,2-10 0 0,-2-24 0 16,1-8 0-1,3-11 0-15,-4 3 0 0,3 4 0 16,1 12 0-16,1 12 0 16,3 18 0-16,6 4 0 15,4 18 0-15,8 18 0 16,4 6 0-16,2 5 0 15,2-7 0-15,-1-7 0 16,-8-11 0-16,-2-9 0 16,-9-13 0-16,-4 0 0 15,-3-26 0-15,-3-15 0 16,-1-11 0-16,-2-12 0 0,-2-6 0 16,2 0 0-1,-1 8 0-15,4 14 0 0,1 20 0 16,7 17 0-16,7 11 0 15,4 12 0-15,5 23 0 16,2 9 0-16,-3 8 0 16,-2 2 0-1,-6-2 0-15,-8 0 0 0,-7-6 0 16,-1-7 0-16,-1-11 0 16,1-12 0-1,5-13 0-15,5-3 0 16,6-24 0-16,4-21 0 0,7-36 0 0,3-41 0 31,-8-41 0-31,-8-5 0 16,-14 29 0-16,-11 48 0 15,0 52 0-15,0 25 0 0,0 12 0 0,0 2 0 16,-13 51 0-16,1 47 0 16,1 40 0-16,11 16 0 15,0-21 0-15,7-39 0 16,13-40 0-16,7-16 0 15,8-4 0-15,12-5 0 16,8-11 0-16,4-18 0 16,-1-11 0-16,-5-31 0 15,-2-30 0-15,-10-36 0 16,-15-37 0-16,-15-13 0 0,-11 24 0 16,0 37 0-16,-4 49 0 15,-6 24 0-15,2 18 0 16,-3 6 0-16,-1 52 0 15,-1 59 0-15,-1 43 0 16,6 14 0-16,3-29 0 16,5-41 0-16,0-44 0 15,0-16 0-15,5-3 0 16,3-7 0-16,4-9 0 31,-1-16 0-31,3-3 0 0,1-32 0 16,5-17 0-16,5-17 0 15,1-8 0-15,5-2 0 0,-4 9 0 16,0 20 0-16,-5 25 0 16,-1 22 0-16,-4 19 0 15,1 31 0-15,0 17 0 16,-2 3 0-16,-3-2 0 16,-4-8 0-16,-2-11-233 15,-7-12-259-15,-10-14-208 16,-9-15-104-16</inkml:trace>
  <inkml:trace contextRef="#ctx0" brushRef="#br0" timeOffset="80805.42">3854 10062 2529 0,'0'0'351'16,"0"0"-18"-16,0 0-140 15,127 18-154-15,-51-38-39 16,-14-10-631-16,-20-4-729 0</inkml:trace>
  <inkml:trace contextRef="#ctx0" brushRef="#br0" timeOffset="80977.72">3006 9693 2803 0,'0'0'664'0,"0"0"-374"16,0 0-97-16,0 0-152 16,0 0-41-16,173-10-700 0</inkml:trace>
  <inkml:trace contextRef="#ctx0" brushRef="#br0" timeOffset="81336.95">5342 10030 2467 0,'0'0'481'0,"0"0"-177"16,0 0 171-16,101-129-239 16,-74 115-103-16,-3 14-133 15,2 11 0-15,3 51 0 16,3 48 0-16,-1 42 0 16,-7 19 0-16,-5-3 0 15,-11-19 0-15,-3-27 0 16,-3-22 0-16,-2-25 0 15,0-23 0-15,0-12 0 16,0-4 0-16,-2-4-122 0,-32-18-235 16,1-14-354-16,0 0-569 15</inkml:trace>
  <inkml:trace contextRef="#ctx0" brushRef="#br0" timeOffset="83203.98">5364 10724 2495 0,'0'0'763'15,"0"0"-385"-15,0 0-39 16,0 0-218-16,0 0-121 16,0 0 0-16,130-105 0 15,-32 64 0-15,29-12-170 16,-4 3-208-16,-17 4-240 16,-21 6 281-16,-31 12 160 15,-10 0 177-15,-6 4 186 16,-20 9 381-16,-14 12-2 0,-4 3-203 15,0 0-362-15,-6 8 0 16,-6 16 0-16,-1 12 0 16,2 10 0-16,4 4 0 15,7 5 0-15,0-8 0 16,20-7 0-16,11-9 0 16,9-13 0-16,5-16 0 15,-1-2 0-15,-5-16 0 16,-11-20 0-16,-10-13 0 15,-15-11 0-15,-3-4 0 0,-16-4 0 16,-17 7 0-16,-6 16 0 16,4 14 0-16,4 17 0 15,10 14 0-15,13 0 0 16,8 14 0-16,4 8 0 16,33 3 0-16,13-7 0 15,15-10 0-15,13-8 0 16,7-8 0-16,-3-22 0 15,-6-11 0-15,-9-4 0 16,-19-5 0-16,-11-3 0 16,-18-1 0-16,-12 0 0 15,-7 8 0-15,0 10 0 16,-18 16 0-16,-6 17 0 0,-3 8 0 16,-7 53 0-1,3 40 0-15,9 36 0 0,15-5 0 16,7-23 0-16,12-38 0 15,21-24 0-15,14-4 0 16,13-5 0-16,16-11 0 16,4-23 0-16,0-4 0 15,-4-40 0-15,-10-15 0 16,-12-30 0-16,-14-30 0 16,-20-25 0-16,-11 9 0 15,-9 34 0-15,0 40 0 16,-5 35 0-16,-3 14 0 15,-3 11 0-15,-3 11 0 16,1 58 0-16,7 39 0 16,6 30 0-16,0-7 0 0,13-31 0 15,9-36 0-15,0-32 0 16,7-4 0-16,9-4 0 16,4-8 0-16,0-16 0 15,-1-2 0-15,-3-28-29 16,-3-8-22-16,-3-8 36 15,-6-4-9-15,1-2 24 16,-7 6 0-16,-6 10 0 16,-6 13 40-16,-3 18 39 15,-5 5-79-15,0 26 0 16,0 20 0-16,0 14 0 16,0 2 0-16,0 0 0 15,4-10 0-15,16-10 0 16,7-16 0-16,4-13 0 0,5-13 0 15,-1 0 0-15,1-24 0 16,-5-11 0-16,-2-11 0 16,-9-6 0-16,-11-6 0 15,-9-6 0-15,0 5 0 16,-17 8 0-16,-17 12 0 16,-9 19 0-16,-1 14 0 15,-1 6 0-15,10 6 0 16,8 14 0-16,14 1 0 15,13-2 0-15,0-2 0 16,15-7 0-16,18-5 0 0,12-2 0 16,7-3 0-1,3 0 0-15,1-4 0 0,-9-5 0 16,-9 5 0-16,-9 4 0 16,-12 0 0-16,-3 4 0 15,-5 21 0-15,0 9 0 0,-2 8 0 16,1 0 0-16,1 0 0 15,3-8 0-15,5-6 0 16,3-10 0-16,7-10 0 16,2-8 0-16,2 0 0 15,3-12 0-15,-1-14 0 16,-4-6 0-16,0 0 0 16,-6 0 0-16,-4 4 0 15,-7 6 0-15,-4 12 0 0,-3 10 0 16,-1 0 0-16,0 14 0 15,3 12 0-15,5 4 0 16,1 0 0-16,3-6 0 16,1-6 0-16,3-6 0 15,-1-10 0-15,0-2 0 16,-1-4 0-16,-3-18 0 16,4-8 0-16,-4-6 0 15,-1-4 0-15,-1 0 0 16,-2-2 0-16,-2 6 0 15,0 6 0-15,-5 7 0 16,3 14 0-16,2 9 0 16,2 0 0-16,7 15 0 15,5 11 0-15,2 5 0 16,4-1 0-16,3-2 0 0,1-6 0 16,-2-6 0-16,-2-8 0 15,-4-4 0-15,-5-4 0 16,-3 0 0-16,2 0 0 15,1-4 0-15,2-8 0 16,2 2 0-16,8 1 0 16,1 4 0-16,5 5 0 15,0 0 0-15,4 0 0 16,-2 2 0-16,3 6 0 16,-1-6-3-16,-2-2-3 15,-2-2 6-15,-2-18 0 0,-7-6 0 16,-8-6 6-1,-7-4-6-15,-7-5 0 0,-7 1 3 16,0 4-3-16,-11 6 0 16,-9 10 0-16,-1 18 0 15,0 2 0-15,-4 54 0 16,2 48 0-16,4 43 0 16,1 17 0-16,11-1 0 15,3-37 0-15,4-40 0 16,0-22 0-16,0-10 0 15,0-2 0-15,0-1 0 16,0-11-113-16,0-30-227 0,2-8-496 16,5-8-489-16</inkml:trace>
  <inkml:trace contextRef="#ctx0" brushRef="#br0" timeOffset="83376.06">9106 9774 2685 0,'0'0'617'16,"0"0"-460"-16,0 0-28 15,0 0-129-15,0 0-59 16,0 0-450-16,-56 102-947 0</inkml:trace>
  <inkml:trace contextRef="#ctx0" brushRef="#br0" timeOffset="83877.83">10743 9749 2714 0,'0'0'711'0,"0"0"-361"16,0 0-29-16,0 0-321 0,0 149 0 15,0 23 0 1,7 31 0-16,13 5 0 0,5-17 0 15,-3-27 0 1,-2-14 0-16,-5-29 0 0,-5-33 0 16,-6-32 0-16,-4-15 0 15,0-10 0-15,0-8 0 16,-33-26-279-16,-3-26-527 16,-3-20-614-16</inkml:trace>
  <inkml:trace contextRef="#ctx0" brushRef="#br0" timeOffset="84744.66">10766 10218 1986 0,'0'0'807'16,"0"0"-352"-1,0 0-125-15,0 0-99 0,123-46-116 16,-73 52-55-16,4 20-51 16,-3 10-9-16,-9 11-2 15,-15 5-145-15,-18 2-16 16,-9 2 31-16,-25-6 40 15,-19-6 80-15,-3-9 12 16,3-16 37-16,12-16 74 16,16-3 39-16,16-26-3 15,16-23-92-15,34-13-46 16,21-10 5-16,12-4-14 16,10 5 0-16,1 13 3 15,-6 16 4-15,-10 18-7 16,-17 18 20-16,-15 6 2 15,-15 26 23-15,-13 16-36 16,-7 12 2-16,-9 7-8 0,-2-1-2 16,0-6-2-16,0-8-14 15,0-12 7-15,0-14-2 16,0-12 10-16,0-8 0 16,6-8 41-16,17-26-41 15,12-14 0-15,9-8 0 16,7-4 0-16,0 5 0 15,0 12 0-15,-4 17 0 16,-9 18 0-16,-6 8 0 16,-8 23 0-16,-6 20 0 0,-5 7 0 15,3 6 0-15,4-4 0 16,5-6 0 0,8-10 0-16,2-13 0 0,3-14 0 15,-2-9 0-15,-10-2 0 16,-5-26 0-16,-15-8 0 15,-6-10 0-15,-8-6 0 16,-23-4 0-16,-10 0 0 16,1 7 0-16,2 11 0 15,9 14 0-15,13 12 0 16,16 12 0-16,0 0 0 16,39 2 0-16,18 7 0 15,19-5 0-15,11-4 0 0,7-7-30 16,-1-19-138-16,-13-10-14 15,-12-6 100-15,-20-6 58 16,-19-2 24-16,-16 4 51 0,-13 8 79 16,0 7 59-16,0 13-73 15,-6 18-116-15,-1 0 0 16,3 40 0-16,4 39 0 16,0 43 0-16,20 40 0 15,8 17 0-15,3-11 0 16,-6-23 0-16,-9-43 0 15,-9-24 0-15,-5-24 0 16,-2-12 0-16,0-7 0 16,-2-9-77-16,-13-12-212 15,-20-28-218-15,6-22-442 0,1-9-535 0</inkml:trace>
  <inkml:trace contextRef="#ctx0" brushRef="#br0" timeOffset="85465.3">12921 9980 2056 0,'0'0'616'0,"0"0"-282"16,0 0 6-1,144-8-75-15,-97 36-121 0,-3 10-111 16,-11 8-11-16,-12 6-22 16,-15 1-61-16,-6-2-68 0,-20-2-32 15,-22-7 61-15,-10-10 33 16,-3-10 33-16,4-10 34 15,11-10 14-15,13-2 37 16,23-2 82-16,4-18 27 16,29-2-95-16,21-4-16 15,17 2-17-15,12-2-14 16,3 0-13-16,-2 2-4 16,-6-2-2-16,-12-1-5 15,-13 1-3-15,-16 0 9 16,-12-2 0-16,-19 2 7 15,-2 2 1-15,-5 2-7 16,-17 10-1-16,-5 10-9 16,0 2-10-16,1 30 13 15,4 18 6-15,3 13 12 0,13 7 9 16,6 0-8-16,2-8 16 16,27-16-29-16,9-16 1 15,9-16 11-15,5-12-10 16,-2-8 23-16,0-20-7 15,-8-6 33-15,-5-4 24 16,-8 2-34-16,-6 5 3 16,-7 10-44-16,-3 6 0 15,-2 12 0-15,-2 3 0 16,2 3 0-16,0 19 0 0,3 11 0 16,-1 3 0-1,3 0 0-15,-1 0 0 0,3-8 0 16,2-6 0-16,2-10 0 15,7-10 0-15,2-2 0 16,9-10 0-16,5-16-3 16,4-10 6-16,4-6-3 15,-1-6 0-15,-8 1 0 16,-5 5 0-16,-13 8 0 16,-8 12 0-16,-7 12 0 15,-6 10 0-15,-5 3 0 16,2 26 0-16,2 10 0 15,5 5 0-15,7 0 0 0,4-8 0 16,6-10 0 0,10-12-45-16,5-14-156 0,11-18-307 15,-4-14-378 1,-13-6-549-16</inkml:trace>
  <inkml:trace contextRef="#ctx0" brushRef="#br0" timeOffset="86199.82">14575 9463 348 0,'0'0'1526'0,"0"0"-874"15,0 0-155-15,0 0-146 16,0 0-63-16,0 0-88 16,0 0-62-16,-60-14-42 15,51 55-96-15,3 16 0 16,2 27 0-16,-1 2 0 16,5 7 0-16,0 5 0 15,0-12 0-15,15 8 0 16,12-7 0-16,9-13 0 15,9-12 0-15,1-18 0 16,4-18 0-16,0-26-261 16,-11-10-674-16,-15-18-1457 0</inkml:trace>
  <inkml:trace contextRef="#ctx0" brushRef="#br0" timeOffset="86434.26">14947 9986 2237 0,'0'0'825'15,"0"0"-546"-15,0 0 48 16,0 0-72-16,0 0-82 16,0 0-173-16,37 126 0 15,-22-85 0-15,5-8 0 16,4-2 0-16,5-12 0 15,4-19-137-15,-4 0-416 16,-6-5-635-16</inkml:trace>
  <inkml:trace contextRef="#ctx0" brushRef="#br0" timeOffset="86613.1">15103 9440 2503 0,'0'0'828'0,"0"0"-378"16,0 0-135-16,0 0-315 16,0 0 0-16,0 0 0 15,0 0-161-15,-29 46-772 0</inkml:trace>
  <inkml:trace contextRef="#ctx0" brushRef="#br0" timeOffset="86800.59">14455 9825 1551 0,'0'0'930'0,"0"0"-352"15,0 0-253-15,0 0-75 16,0 0-167-16,154-76-83 15,-40 66-6-15,-14 2-294 16,-7 4-686-16</inkml:trace>
  <inkml:trace contextRef="#ctx0" brushRef="#br0" timeOffset="87378.86">15379 10068 1646 0,'0'0'653'15,"0"0"-306"-15,0 0 25 16,0 0-156-16,0 0-71 16,0 0-45-16,146 58-53 15,-109-72-29-15,-1-10-18 16,-5-4 0-16,-11-4 7 16,-8 0 4-16,-12 0 13 15,0 2-12-15,-25 6 4 16,-8 12 10-16,-8 12-11 0,-3 0 21 15,-3 32 12-15,5 16 25 16,9 12 28-16,12 8-31 16,21-2-1-16,2-2-25 15,39-11-44-15,21-15 0 16,18-16 0-16,11-18 0 16,7-4 0-16,-1-32 0 15,-13-13 0-15,-14-9 0 16,-20-8 0-16,-16-4 0 15,-18-2 0-15,-12 6 0 16,-4 8 0-16,0 13 0 16,-14 18 0-16,1 13 0 0,5 10 0 15,5 6 0-15,3 21 0 16,5 8 0-16,22 3 0 16,8 2 0-16,7-2 0 15,1 2 0-15,-1-2 0 16,-9-1 0-16,-6 0 0 15,-14-1 0-15,-11-1 0 16,-2-2 0-16,-6-4 0 16,-19-7 0-16,-1-4 0 15,-1-10 0-15,3-8-161 16,8 0-311-16,11-18-556 0</inkml:trace>
  <inkml:trace contextRef="#ctx0" brushRef="#br0" timeOffset="87504.26">16692 9769 2524 0,'0'0'910'0,"0"0"-574"15,0 0-10-15,0 0-326 16,0 0-14-16,0 0-368 16,0 0-896-16</inkml:trace>
  <inkml:trace contextRef="#ctx0" brushRef="#br0" timeOffset="87597.89">16884 10233 1743 0,'0'0'968'16,"0"0"-313"-16,0 0-344 15,0 0-86-15,0 0-225 16,0 0-155-16,0 0-1122 0</inkml:trace>
  <inkml:trace contextRef="#ctx0" brushRef="#br0" timeOffset="89078.43">1541 12200 2239 0,'0'0'606'0,"0"0"-156"16,0 0 2-16,0 0-215 16,0 0-125-16,0 0-112 15,0 0 0-15,0 66 0 0,0 8 0 16,0 8 0-16,0 3 0 15,-2-7 0-15,0 0-101 16,2-20-419-16,-4-22-459 0</inkml:trace>
  <inkml:trace contextRef="#ctx0" brushRef="#br0" timeOffset="89469.03">1495 11903 2109 0,'0'0'663'0,"0"0"-306"16,0 0-14-16,0 0-113 16,-132-34-83-16,92 72-101 0,-12 36-32 15,-10 42 14 1,4 43 23-16,10 13 5 0,27-9-23 16,21-37-14-16,12-46-19 15,19-26 0-15,18-14 0 16,13-3 0-16,21-7 0 15,17-12 0-15,0-18 0 16,1-6 0-16,-10-32 0 16,-9-15 0-16,-6-25 0 15,-13-30 0-15,-15-41 0 16,-19-19 0-16,-23 0 0 16,-6 7 0-16,-28 25 0 15,-10 23 0-15,-2 29 0 0,2 30 0 16,-5 24 0-1,-15 8 0-15,-15 16 0 0,-18 6 0 16,-18 58 0-16,-9 53 0 16,8 33 0-16,25-16-672 15,43-30-1555-15</inkml:trace>
  <inkml:trace contextRef="#ctx0" brushRef="#br0" timeOffset="90945.93">3571 11744 2292 0,'0'0'571'15,"0"0"-268"-15,0 0-6 16,0 0-14-16,15-109-133 16,-32 96-75-16,-14 9-21 15,-14 4-36-15,-12 18-11 16,-9 24-7-16,-3 15 0 0,7 5-3 15,13 2 3 1,15-8 0-16,19-10 1 0,15-14 1 16,2-12-2-16,34-10 0 15,11-10 6-15,9 0-3 16,-1-6-3-16,-6-12-2 16,-11 6 1-16,-16 4-29 15,-15 6 20-15,-7 2 2 16,-23 18-20-16,-21 20 28 15,-12 16-8-15,-6 15 8 16,2 5 13-16,8 4-12 16,15-6 7-16,15-6 1 15,17-11-8-15,5-14 18 0,29-10-18 16,20-15 6-16,16-12 10 16,10-4-16-16,8-2-1 15,2-16 0-15,-5-2-13 16,-7-5 13-16,-10 2-22 15,-14-4 22-15,-16 1-2 16,-11 0 8-16,-15 1 6 16,-7-2 5-16,0 5 2 15,-16 6 11-15,-6 4-30 16,-5 12 0-16,-1 0 0 16,-3 18 0-16,-4 20 0 15,6 6 0-15,8 2 0 16,11-2 0-16,10-12 0 15,0-9 0-15,23-13 0 16,10-10 0-16,3 0 0 0,2-24 0 16,-2-11 0-1,-9-1 0-15,-8-2 0 0,-5 4 0 16,-10 10 0-16,-4 10 0 16,0 10 0-16,0 4 0 15,0 16 0-15,0 18 0 16,0 10 0-16,2 5 0 15,17-5 0-15,7-8 0 16,8-14 0-16,8-12 0 16,4-10 0-16,4-12 0 15,-3-22 0-15,-3-10 0 32,-2-8 0-32,-3-7 0 0,-6 3 0 0,-6 8 0 0,-6 10 0 15,-2 16 0-15,-7 14 0 16,2 8 0-16,4 6 0 15,4 18 0-15,5 4 0 16,6-2 0-16,1-6 0 16,1-8 0-16,-4-10-8 15,-4-2 2-15,-6-10 6 16,-8-18 0-16,-11-4 14 31,-2-4-14-31,0-2 0 0,-15 1 0 16,-10 10 0-16,-2 4 0 15,-6 14 0-15,-3 9 0 16,-1 15 0-16,-4 28 0 0,5 19 0 16,5 10 0-1,11 4 0-15,13-1 0 0,7-11 0 16,16-14 0-16,24-16 0 16,16-22 0-16,15-12 0 15,7-20 0-15,4-26 0 16,1-16 0-16,-10-13 0 15,-1-21 0-15,-10-26 0 16,-13-24 0-16,-18 9 0 16,-17 31 0-16,-14 38 0 15,0 41 0-15,0 19 0 16,-20 8 0-16,-12 57 0 0,-12 57 0 16,-3 42 0-1,7 9 0-15,20-31 0 0,16-42 0 16,4-42 0-16,6-14 0 15,17-3 0-15,6-9 0 16,4-10 0-16,5-14 0 16,0-10 0-16,4-26 0 15,-2-11 0-15,3 0 0 16,-5 0 0-16,-5 11 0 16,-2 16 0-16,-6 16 0 15,0 4 0-15,-6 26 0 16,1 14 0-16,-2 10 0 15,0 5 0-15,0-5-39 16,8 6-245-16,-3-14-273 16,-3-16-559-16</inkml:trace>
  <inkml:trace contextRef="#ctx0" brushRef="#br0" timeOffset="91430.85">6543 12368 1979 0,'0'0'672'0,"0"0"-396"0,0 0-16 15,0 0-8-15,0 0-54 16,0 0-86-16,0 0 38 16,62-14-72-16,-17 0-24 15,-1-4-25-15,2-4-17 16,-7-4 12-16,-7-4-24 15,-12-2 0-15,-11-4 0 16,-9 4 0-16,-9 2 0 0,-22 9 0 16,-12 17 0-16,-6 4 0 15,-2 34 0-15,5 21 0 16,9 11 0-16,15 8 0 16,18 0 0-16,4-5 0 15,34-15 0-15,26-14 0 16,33-24 0-16,36-16 0 15,27-41 0-15,-13-10-57 16,-14-20-228-16,-44 19-327 16,-39 16-439-16</inkml:trace>
  <inkml:trace contextRef="#ctx0" brushRef="#br0" timeOffset="92609.82">7526 12162 1947 0,'0'0'684'15,"0"0"-313"-15,0 0-49 16,0 0-54-16,0 0-87 15,-132 46-95-15,99-12-10 16,-5 8 5-16,1 4-1 16,6 2-80-16,6-2 0 15,13-8 0-15,12-10 0 16,5-14 0-16,29-11 0 16,10-3 0-16,10-27 0 15,1-14 0-15,0-14 0 16,-1-11 0-16,-9-10 0 15,-9-26 0-15,-12 5 0 16,-13-3 0-16,-11 4 0 0,0 32 0 16,-16 11 0-1,-8 34 0-15,-5 19 0 0,-4 50 0 16,4 18 0-16,9 20 0 16,11 10 0-16,9-12 0 15,17 4 0-15,26-9 0 16,17-17 0-16,20-16 0 15,11-20 0-15,9-19-3 16,6-9-160-16,-6-15-64 16,-9-17-44-16,-12-8-38 0,-17-2 113 15,-16-2 95 1,-17 0 101-16,-18 4 10 0,-11 2 179 16,0 5 68-16,-24 8-4 15,-9 6-37-15,-8 13-12 16,-3 6-63-16,-3 8-141 15,0 24 0-15,10 8 0 16,12 6 0-16,15-1 0 16,10-7 0-16,14-8 0 15,22-14 0-15,6-10 0 16,5-6 0-16,-5-12 0 16,-3-16 0-16,-6-4 0 15,-9-4 0-15,-6 4 0 16,-5 8 0-16,-6 6 0 15,-2 10 0-15,-5 8 0 0,2 12 0 16,-2 30 0-16,4 32 0 16,3 40 0-16,4 38 0 15,5 21 0-15,-3-3 0 16,0-9 0-16,-6-20 0 16,-7-11 0-16,0-28 0 15,0-30 0-15,0-26 0 16,-11-24 0-16,-5-8 0 15,-1-12 0-15,-8-4 0 16,-2-56 0-16,-2-50 0 16,12-54 0-16,17-35 0 15,4-16 0-15,40 15-26 16,8 52-170-16,2 41-91 16,-4 43 100-16,2 26 73 15,8 8 77-15,2 6 37 0,5 8 9 16,-13 14 79-16,-10 0-9 15,-6 16 16-15,-7 4-40 16,-4 0-16-16,-3-4 5 16,-1-2-38-16,4-8 13 15,0-6-5-15,-2 0-5 16,4-10 16-16,-2-14-25 16,-4-4 0-16,-5-5 27 15,-7 0-21-15,-5-6 37 16,-6 2-7-16,0 2-15 15,-4 3 8-15,-16 8-17 0,-7 10-11 16,-7 8 22 0,-5 6-23-16,-5 12 21 0,1 20 15 15,5 8 36-15,11 6-34 16,14 3-38-16,13 1 0 16,0-6 0-16,34-8 0 0,14-8 0 15,14-12 0-15,12-12 0 16,2-4 0-16,-2-6 0 15,-7-14 0-15,-14 0 0 16,-13 0 0-16,-15 4 0 31,-12 6 0-31,-13 8 0 0,0 2-254 0,-9 0-872 0</inkml:trace>
  <inkml:trace contextRef="#ctx0" brushRef="#br0" timeOffset="94380.33">11681 11464 2302 0,'0'0'575'0,"0"0"-284"16,0 0 246-16,0 0-300 15,0 0-83-15,0 0-154 16,-109 132 0-16,47-17 0 16,-5 27 0-16,11-10 0 15,23-26 0-15,19-31 0 16,14-23 0-16,0 6 0 15,23 2 0-15,12 2 0 16,10-12 0-16,6-9 0 16,3-9 0-16,-5-9 0 0,-5-2 0 15,-11-7 0-15,-10-4 0 16,-10-2 0-16,-11-2 0 16,-2-6-222-16,-19 0-474 15,-4-14-1119-15</inkml:trace>
  <inkml:trace contextRef="#ctx0" brushRef="#br0" timeOffset="94778.22">11967 11698 2080 0,'0'0'802'0,"0"0"-349"15,0 0-74-15,0 0 3 0,0 0-382 16,0 0 0-16,0 0 0 15,-23 119 0-15,17-37 0 16,4 0 0-16,2-8 0 16,0-11 0-16,17-15 0 15,14-18 0-15,12-18 0 16,6-12 0-16,6-17 0 16,-1-24 0-16,-5-18 0 15,-12-9 0-15,-10-8 0 16,-11-2 0-16,-14 6 0 15,-2 15 0-15,0 21 0 0,-8 22 0 16,-4 14 0 0,3 27 0-16,1 29 0 0,6 16 0 15,2 8 0-15,0 2 0 16,10-2 0-16,11-9 0 16,2-9 0-16,2-8 0 15,6-8-90-15,-8-14-539 16,-5-14-824-16</inkml:trace>
  <inkml:trace contextRef="#ctx0" brushRef="#br0" timeOffset="94965.8">12800 12129 2036 0,'0'0'814'0,"0"0"-289"16,0 0-165-1,0 0-117-15,0 0-125 0,0 0-118 16,-39 147 0-16,31-91 0 15,-1-2 0-15,5-5 0 16,4-12-9-16,0-12-550 16,0-19-714-16</inkml:trace>
  <inkml:trace contextRef="#ctx0" brushRef="#br0" timeOffset="95278.19">13221 11644 1443 0,'0'0'1377'16,"0"0"-633"-16,0 0-402 0,0 0-152 16,0 0-190-16,0 0 0 15,53 104 0-15,-22-37 0 16,3 5 0-16,-1-2 0 16,-2-8 0-16,-4-8 0 15,-2-13 0-15,-8-18 0 16,-3-14 0-16,-5-9 0 15,2-13 0-15,0-27 0 16,0-14 0-16,3-16 0 16,-3-10 0-16,3-6 0 15,-4 1 0-15,1 13 0 16,1 16 0-16,-5 20 0 16,-1 22 0-16,-2 14 0 15,-2 10-107-15,-2 18-537 16,0-2-966-16</inkml:trace>
  <inkml:trace contextRef="#ctx0" brushRef="#br0" timeOffset="95543.86">14043 11026 2252 0,'0'0'866'16,"0"0"-308"-16,0 0-251 15,143 27-194-15,-90 33-113 16,3 34 0-16,-3 31 0 16,-11 25 0-16,-21 4 0 15,-21-28 0-15,0-33 0 0,-29-35 0 16,-9-8 0-16,-14 0 0 16,-12 2 0-16,-48 6 0 15,16-17-342-15,15-19-1059 0</inkml:trace>
  <inkml:trace contextRef="#ctx0" brushRef="#br0" timeOffset="97071.66">15244 11700 160 0,'0'0'2088'0,"0"0"-1418"0,0 0-381 16,0 0-9-16,0 0-93 15,0 0-82-15,120-88-37 16,-59 48-14-16,3-6-11 16,1-8 1-16,-5-6-8 15,-11-5-27-15,-15-3 18 16,-19 0-5-16,-13 0-8 15,-2 8-14-15,-11 14 0 16,-16 20 0-16,-2 26 0 16,-2 10 0-16,-5 60 0 15,10 46 0-15,11 35 0 16,11 11 0-16,4-11 0 16,19-39 0-16,1-38 0 0,-3-24 0 15,-1-12 0 1,2-4 0-16,0-3 0 0,-5-8 0 15,-4-13 0-15,-4-10 0 16,-3-4 0-16,-2-28 0 16,4-14 0-16,3-14 0 15,7-6 0-15,3 2 0 16,5 10 0-16,3 15 0 16,0 21 0-16,-1 18 0 15,0 12 0-15,1 27 0 16,0 12 0-16,-1 6 0 15,2 1 0-15,1-4 0 0,0-8 0 16,0-6-50 0,13-8-298-16,-9-10-490 0,0-10-432 0</inkml:trace>
  <inkml:trace contextRef="#ctx0" brushRef="#br0" timeOffset="97604.03">16458 11865 1729 0,'0'0'747'0,"0"0"-272"15,47-121-99-15,-34 70-44 16,-9 2-132-16,-4 7-68 16,-4 8-27-16,-23 14-105 15,-13 14 0-15,-10 6 0 16,-6 34 0-16,2 20 0 16,7 16 0-16,14 9 0 15,17-3 0-15,16-6 0 16,0-16 0-16,29-16 0 0,9-16 0 15,4-18 0-15,-1-4 0 16,-6-18 0-16,-8-16 0 16,-7-6 0-16,-11-4 0 15,-7 0 0-15,-2 4 0 16,0 10 0-16,0 12 0 16,0 18 0-16,0 0 0 15,0 34 0-15,0 14 0 16,18 8 0-16,9 0 0 15,4-8 0-15,4-12 0 16,6-14 0-16,1-18 0 16,-2-4 0-16,-2-18 0 15,-2-20 0-15,-3-10 0 16,1-4 0-16,-1-4 0 0,5 4 0 16,-1 12 0-16,6 12 0 15,1 17 0-15,1 11 0 16,2 21 0-16,-4 20 0 15,-6 14 0-15,-10 5 0 16,-14 0 0-16,-13-2 0 16,0-6 0-16,-27-7 0 15,-6-11 0-15,-18-9 0 16,6-10-346-16,12-13-560 0</inkml:trace>
  <inkml:trace contextRef="#ctx0" brushRef="#br0" timeOffset="98041.48">18537 11689 2399 0,'0'0'669'16,"0"0"-395"-16,0 0 56 15,-38-135-56-15,16 111-124 16,-5 16-150-16,-11 8 0 16,-5 26 0-16,-5 26 0 15,-1 16 0-15,11 11 0 0,11-1 0 16,21-8 0-16,6-14 0 16,15-18 0-16,21-20 0 15,8-18 0-15,6-2 0 16,-2-32 0-16,-3-10 0 15,-5-6 0-15,-7-4 0 16,-6 6 0-16,-8 8 0 16,-7 16 0-16,-3 16 0 15,-1 8 0-15,0 30 0 16,3 24 0-16,7 12 0 16,7 4 0-16,3-4 0 0,6-12 0 15,10-18 0 1,-6-15-254-16,-9-20-1279 0</inkml:trace>
  <inkml:trace contextRef="#ctx0" brushRef="#br0" timeOffset="99345.65">20199 11754 1965 0,'0'0'753'0,"0"0"-202"15,0 0-183-15,0 0-108 16,-29-106-61-16,36 66-199 16,15 0 0-16,5 4 0 15,6 6 0-15,5 10 0 16,2 14 0-16,1 6 0 16,-1 18 0-16,-5 22 0 15,-4 14 0 1,-6 8 0-16,-7 5 0 15,-7-4 0-15,-7-4 0 16,-2-11 0-16,1-16 0 16,-3-14 0-16,0-14 0 15,4-4 0-15,0-26 0 16,8-20 0-16,3-14 0 0,8-13 0 16,6 1 0-16,4 4 0 15,2 16 0 1,-1 20 0-16,-3 24 0 0,-4 10 0 15,-7 38 0-15,-5 18 0 16,-3 12 0-16,-3 7 0 16,2-5 0-16,2-10 0 15,5-14 0-15,4-16 0 16,5-18 0-16,6-14 0 16,3-4 0-16,2-28 0 15,-2-12 0-15,0-6 0 16,-5-1 0-16,-4 7 0 15,-8 12 0-15,-3 14 0 0,-7 18 0 16,-5 0 0 0,3 31 0-16,2 10 0 0,2 8 0 15,7-1 0-15,6-8 0 16,5-8 0-16,7-12 0 16,0-14 0-16,-3-6 0 15,-2-6 0-15,-8-22 0 16,-10-12 0-16,-7-6 0 15,-6-11 0-15,-2-7 0 16,-25-4 0-16,-8 0 0 16,-9 8 0-16,-8 16 0 15,1 24 0-15,4 20 0 16,10 22 0-16,10 28 0 16,19 12 0-16,8 2 0 15,23-6 0-15,22-11 0 0,10-19 0 16,10-20 0-16,2-8 0 15,0-16 0-15,-7-20 0 16,-4-9 0-16,-8-5 0 16,-7 0 0-16,-8 6 0 15,-9 10 0-15,-3 14 0 16,-5 18 0-16,-3 4 0 16,0 34 0-16,0 16 0 15,3 13 0-15,-3 3 0 16,0 0 0-16,1-12 0 15,-5-12 0-15,-3-14 0 16,-1-16 0-16,0-14 0 16,-1 0 0-16,5-26 0 0,4-20 0 15,9-10 0 1,7-12 0-16,9-3 0 0,3 7 0 16,-1 10 0-16,-5 18 0 15,-1 18 0-15,-8 18 0 16,-3 6 0-16,-4 28 0 15,0 12 0-15,-6 8 0 16,1 1 0-16,1-4 0 16,7-8 0-16,-1-13-242 15,-2-18-871-15</inkml:trace>
  <inkml:trace contextRef="#ctx0" brushRef="#br0" timeOffset="99503.35">22664 11632 2295 0,'0'0'799'0,"0"0"-228"16,0 0-263-16,0 0-185 15,0 0-123-15,0 0 0 16,145 0 0-16,-66-14 0 16,-12-2-8-16,-13-4-1004 0</inkml:trace>
  <inkml:trace contextRef="#ctx0" brushRef="#br0" timeOffset="99675.31">23497 11476 1500 0,'0'0'1151'15,"0"0"-436"-15,0 0-343 16,0 0-144-16,131-46-107 15,-86 46-121-15,24 0-65 16,-11 7-286-16,-7 0-644 0</inkml:trace>
  <inkml:trace contextRef="#ctx0" brushRef="#br0" timeOffset="100268.9">24207 11279 2199 0,'0'0'831'0,"0"0"-325"0,0 0 54 16,0 0-560-16,0 0 0 16,0 0 0-16,0 0 0 15,19 10 0-15,-9 33 0 16,6 7 0-16,2 2 0 16,2-2 0-16,0-8 0 15,0-8 0-15,-2-10 0 16,-3-8 0-16,-1-10 0 15,-3-6 0-15,0 0 0 0,1 0 0 16,1-12 0-16,-1-8 0 16,5-6 0-16,1-6 0 15,1-6 0-15,6-6 0 16,0-3 0-16,-1 6 0 16,-2 5 0-16,-4 13 0 15,-1 11 0-15,4 10 0 16,4 2 0-16,4 0 0 15,8 8 0-15,8 0 0 16,6-1 0-16,3-7 0 16,4 0 0-16,0-11 0 15,-6-13 0-15,-2-6 0 16,-8-6 0-16,-9-4 0 0,-10-2 0 16,-11-2 0-1,-12 4 0-15,0 8 0 0,-19 10 0 16,-14 14 0-16,-9 8 0 15,-5 26 0-15,-1 25 0 16,4 14 0-16,15 9 0 16,14 0 0-16,15-3 0 15,13-12 0-15,29-10 0 16,18-15 0-16,12-16 0 16,8-14 0-16,0-4 0 15,-2-12 0-15,-16-14 0 16,-27-12 0-16,-22 5-254 15,-13 8-1248-15</inkml:trace>
  <inkml:trace contextRef="#ctx0" brushRef="#br0" timeOffset="101839.53">26703 11103 1914 0,'0'0'619'16,"0"0"-288"-16,0 0 129 0,0 0-205 15,0 0-132 1,0 0-36-16,0 0-29 0,8 74-29 16,-8-48-29-16,3-4 8 15,2-10-8-15,1-10 0 16,1-2 8-16,1-12 1 15,2-18 27-15,-3-6-8 16,-5-4-8-16,-2-2 25 16,0 6-21-16,-7 8 0 15,-11 12-6-15,-9 14-18 16,-6 2 0-16,-5 36 0 16,-2 20 0-16,4 18 0 15,12 10 0-15,17 2 0 0,7-1 0 16,36-13 0-1,42-8 0-15,40-22 0 0,38-24 0 16,6-18 0-16,-23-14 0 16,-41-14 0-16,-40-2 0 15,-16-2 0-15,-5-12 0 16,-2-12 0-16,-14-7 0 16,-16 1 0-16,-5 10 0 15,-22 18 0-15,-17 20 0 16,-3 14 0-16,-2 22 0 15,1 26 0-15,10 11 0 16,14 3 0-16,11-4 0 0,8-10 0 16,16-14 0-16,15-14 0 15,7-16 0-15,0-4 0 16,-3-14 0-16,-2-16 0 16,-8-8 0-16,-7-4 0 15,-5 4 0-15,-3 6 0 16,-6 9 0-16,-2 15 0 15,1 8 0-15,3 13 0 16,8 19 0-16,8 6 0 16,13 0 0-16,12-6 0 15,7-14 0-15,6-14 0 16,-5-4 0-16,-8-28 0 16,-11-15 0-16,-14-11 0 0,-9-8 0 15,-10-8 0 1,-3-8 0-16,0 0 0 0,-5 4 0 15,-6 11 0-15,3 23 0 16,0 25 0-16,6 15 0 16,2 55 0-16,0 56 0 15,16 49 0-15,16 29 0 16,3 5 0-16,1-15 0 16,-7-27 0-16,-9-30 0 15,-7-32 0-15,-7-27 0 16,-4-17 0-16,-2-4 0 15,0-8 0-15,0-14 0 16,-10-20-71-16,-5-14-295 16,-8-70-290-16,5 4-212 15,3-9-521-15</inkml:trace>
  <inkml:trace contextRef="#ctx0" brushRef="#br0" timeOffset="102042.67">28022 11175 375 0,'0'0'1783'0,"0"0"-1136"16,0 0-89-16,54-114-192 15,-19 106-164-15,9 8-101 16,10 6-37-16,4 26-64 16,-4 10 0-16,-12 8 0 15,-15 2 0-15,-21 0 0 16,-6-2 0-16,-40-5-20 16,-20-8 19-16,-12-8-32 15,-1-11 24-15,11-10-29 16,22-8-70-16,40-16-127 0,21-14-495 15,27-2-494-15</inkml:trace>
  <inkml:trace contextRef="#ctx0" brushRef="#br0" timeOffset="102401.95">28866 11163 1958 0,'0'0'549'16,"0"0"-68"-16,0 0-194 15,0 0-59-15,-106-110-50 16,58 101-47-16,-4 9 8 16,-9 11 6-16,1 27-145 15,4 12 0-15,13 8 0 16,20 4 0-16,18-6 0 0,5-7 0 16,26-13 0-16,19-14 0 15,7-16 0-15,1-6 0 16,-2-14 0-1,-5-21 0-15,-5-5 0 0,-7-2 0 16,-10-2 0-16,-6 8 0 16,-5 10 0-16,-6 14 0 15,-5 12 0-15,0 6 0 16,3 26 0-16,-1 8 0 16,10 4 0-16,3-2-9 15,28-3-270-15,-5-15-335 0,0-12-436 16</inkml:trace>
  <inkml:trace contextRef="#ctx0" brushRef="#br0" timeOffset="102768.82">29308 10983 1614 0,'0'0'841'0,"0"0"-162"16,0 0-136-1,0 0-312-15,0 0-43 16,-143 72-188-16,110-10 0 15,6 6 0-15,14-6 0 16,13-6 0-16,6-12 0 16,34-13 0-16,14-17 0 15,10-12 0-15,7-2 0 16,-4-21 0-16,-5-10 0 16,-10-8 0-16,-12-3 0 15,-11-4 0-15,-7 4 0 0,-8 4 0 16,-5 10 0-16,-7 14 0 15,-2 14 0-15,0 8 0 16,0 30 0-16,-4 10 0 16,4 8 0-16,0-3 0 15,15-7 0-15,18-12 0 16,10-16 0-16,3-16 0 16,4-2 0-16,-4-24-86 15,-3-38-230-15,-16 5-228 16,-10 1-475-16</inkml:trace>
  <inkml:trace contextRef="#ctx0" brushRef="#br0" timeOffset="102909.43">29818 10746 441 0,'0'0'2432'0,"0"0"-1870"16,0 0-267-16,0 0-110 15,0 0-185-15,0 0 0 16,0 0-591-16,0 0-1593 0</inkml:trace>
  <inkml:trace contextRef="#ctx0" brushRef="#br0" timeOffset="103644.11">30137 11293 1813 0,'0'0'1133'0,"0"0"-750"16,2-120-58-16,20 58-109 15,4-5-58-15,6-5-90 16,1 0-68-16,-6 0 0 16,-7-2 0-16,-9 2 0 15,-11 5 0-15,0 13 0 16,-15 18 0-16,-16 28 0 16,-8 10 0-16,-3 44 0 15,-2 40 0-15,7 33 0 16,18-4 0-16,15-11 0 15,4-20 0-15,33-28 0 16,13-4 0-16,15-6 0 0,5-22 0 16,-1-20 0-16,-5-4 0 15,-13-26 0-15,-11-12 0 16,-12-4 0-16,-11-2 0 16,-5 6 0-16,-8 12 0 15,0 11 0-15,0 15 0 16,4 11 0-16,3 25 0 15,6 12 0-15,9 4 0 16,7-2 0-16,7-8 0 16,7-11 0-16,3-16 0 15,-1-12 0-15,-1-3 0 16,-6-29 0-16,-5-11 0 16,-6-8 0-16,-4-6 0 0,-3 0 0 15,-3 6 0 1,-3 8 0-16,-3 15 0 0,-5 20 0 15,1 6 0-15,-3 42 0 16,1 37 0-16,2 40 0 16,-1 38 0-16,-1 17 0 15,-3-6 0-15,-2-19 0 16,0-42 0-16,0-23 0 16,0-26 0-16,-7-12 0 15,3-1 0-15,0-8 0 16,-3-10 0-16,-2-20 0 15,-4-8 0-15,-8-28 0 16,-6-16 0-16,-6-16 0 0,-2-12 0 16,3-9 0-1,12-5 0-15,14-2 0 0,6 4 0 16,24 5 0-16,24 5 0 16,9 6 0-16,5 6-39 15,14-22-303-15,-16 15-573 16,-15 9-999-16</inkml:trace>
  <inkml:trace contextRef="#ctx0" brushRef="#br0" timeOffset="103800.65">30408 10720 1942 0,'0'0'1403'0,"0"0"-1154"0,0 0-13 16,0 0 27-16,203-12-263 15,-118 6-104-15,-16 0-846 0</inkml:trace>
  <inkml:trace contextRef="#ctx0" brushRef="#br0" timeOffset="105263.38">3549 14048 1833 0,'0'0'529'0,"0"0"-175"16,0 0 148-16,0 0-221 15,0 0-99-15,0 0-46 16,0 0-16-16,-3 7-12 0,32-32-57 16,19-11-51-1,12-12 0-15,13-10 0 0,8-6 0 16,0-2 0-1,-4 6 0-15,-13 12 0 0,-18 17 0 16,-14 17 0 0,-16 14 0-16,-10 4 0 0,-4 24 0 15,-2 7 0-15,0-2 0 16,0-2 0-16,0-7 0 16,0-12-3-16,0-6-15 15,3-6 6-15,1 0-11 16,0-12 22-16,-1-16 1 15,-3-1 0-15,0-3 9 16,0 2-9-16,-11 5 0 16,-9 4 2-16,-7 11 0 0,-4 10-2 15,-8 2 0 1,2 28 0-16,-3 15-6 0,0 5 7 16,9 10-1-16,6 2 23 15,11-2-23-15,12-8 26 16,2-6-26-16,16-10 0 15,18-9 0-15,8-13 0 16,11-10 0-16,5-4 0 16,7 0 0-16,-1-17 0 15,-3-1 0-15,-12 0 0 16,-9 0 0-16,-11 3 0 16,-14-2 0-16,-15-2-117 0,0 2-405 15,0 3-773-15</inkml:trace>
  <inkml:trace contextRef="#ctx0" brushRef="#br0" timeOffset="105669.6">5032 13230 1521 0,'0'0'1008'15,"0"0"-525"-15,0 0-104 16,0 0-37-16,0 0-180 15,0 0-108-15,-95 141 7 16,55-27-4-16,2 27-28 16,9 7-29-16,15-28 0 15,14-32 0-15,0-31 0 16,10-12 0-16,17 4 0 16,10-5 0-16,7-4 0 15,8-14 0-15,0-12 0 16,-6-14 0-16,-1-8-128 0,-17-18-695 15,-10-6-1851-15</inkml:trace>
  <inkml:trace contextRef="#ctx0" brushRef="#br0" timeOffset="108374.22">5362 13471 1038 0,'0'0'636'15,"0"0"-384"-15,0 0 30 16,0 0-34-16,0 0-72 15,0 0-85-15,0 0 88 0,2-18 39 16,-2 18-32-16,0-2-5 16,0 0-8-16,0-4-2 15,0 0-45-15,0-4-86 16,0 0-16-16,0 2 3 16,0-2-4-16,0 4 2 15,0 0-25-15,-2 2 0 16,0 2 0-16,2 2 0 15,-2 0 0-15,0 6 0 16,-2 24 0-16,1 14 0 16,1 16 0-16,0 12 0 15,2 4 0-15,0 3 0 0,0-7 0 16,4-8 0 0,11-12 0-16,4-16 0 0,2-14 0 15,6-14 0-15,2-8 0 16,5-8 0-16,2-22 0 15,-3-10 0-15,-1-8 0 16,-11 0 0-16,-5-2 0 16,-7 2 0-16,-5 5 0 15,-4 10 0-15,0 8 0 16,0 11 0-16,0 6 0 16,0 8 0-16,0 0 0 15,0 0 0-15,0 11 0 16,0 15 0-16,4 7 0 0,4 12 0 15,1 1 0 1,1 0 0-16,2-2 0 0,1-8 0 16,1-4 0-16,-1-6 0 15,2-6 0-15,17 2-164 16,-6-8-542-16,1-1-371 0</inkml:trace>
  <inkml:trace contextRef="#ctx0" brushRef="#br0" timeOffset="108568.93">6064 13975 894 0,'0'0'1498'0,"0"0"-874"16,0 0-262-16,0 0-26 0,0 0-116 15,0 0-124 1,0 0-30-16,0 18-66 0,0 15 0 31,-8 12 0-31,-6 3 0 16,-6 2 0-16,0-2 0 0,0-4 0 15,5-8 0-15,3-10 0 16,10-10 0-16,4-16-200 16,20-2-375-16,7-20-468 0</inkml:trace>
  <inkml:trace contextRef="#ctx0" brushRef="#br0" timeOffset="109131.38">6285 13647 1896 0,'0'0'713'0,"0"0"-193"0,0 0-144 16,0 0-57-16,0 0-47 15,0 0-272-15,0 0 0 16,25-70 0-16,-19 70 0 15,3 0 0-15,5 23 0 16,3 9 0-16,-1 9 0 16,-1 8 0-16,-1 5 0 15,-5-2 0-15,1 0 0 16,-2-6 0-16,0-8 0 16,1-9 0-16,3-10 0 15,-1-10 0-15,5-9 0 0,3 0 0 16,8-19 0-16,2-15 0 15,0-8 0-15,0-6 0 16,-2-6 0-16,-8-2 0 16,-7-3 0-16,-5 1 0 15,-7 3 0-15,0 2 0 16,-3 9 0-16,-11 10 0 16,-1 10 0-16,-1 12 0 15,-1 8 0-15,1 4 0 16,1 10 0-16,-1 18 0 15,3 8 0-15,4 4 0 16,7 3 0-16,2-3 0 16,0-3 0-16,22-6 0 0,9-9 0 15,10-8 0-15,7-13 0 16,8-1 0-16,-2-1 0 16,-4-23-38-16,-7-20-429 15,-14 5-391-15,-14 6-1438 0</inkml:trace>
  <inkml:trace contextRef="#ctx0" brushRef="#br0" timeOffset="109443.93">6837 13138 679 0,'0'0'1771'0,"0"0"-1184"0,0 0-225 16,0 0-55-1,0 0-83-15,0 0-58 16,0 0-166-16,158 56 0 16,-108 8 0-16,-2 11 0 0,-3 9 0 15,-7 8 0-15,-11 0 0 16,-12 3 0-16,-15-3 0 16,0-4 0-16,-24-6 0 15,-9-6 0-15,-6-9 0 16,6-19 0-16,-5-16 0 15,9-14-660-15,11-18-1591 0</inkml:trace>
  <inkml:trace contextRef="#ctx0" brushRef="#br0" timeOffset="110132.81">7477 13473 1852 0,'0'0'603'0,"0"0"-126"0,0 0 4 16,0 0-157-16,0 0-73 16,0 0-143-16,0 0-108 15,-29-46 0-15,29 54 0 16,4 16 0-16,21 10 0 15,13 2 0-15,13 4 0 16,14-8 0-16,8-1 0 16,8-8 0-16,-4-6 0 15,-3-5 0-15,-16-6 0 16,-16 0 0-16,-17-4 0 16,-14 0 0-16,-9 3 0 15,-2 6 0-15,-7 5 0 0,-19 10 0 16,-14 8 0-1,-10 8 0-15,-8 4 0 0,-8 4 0 16,-1 2 0-16,2-1 0 16,7-7 0-16,9-6 0 15,16-12 0-15,13-6 0 16,11-10 0-16,9-8 0 16,18-2 0-16,15-8-297 15,5-8-716-15</inkml:trace>
  <inkml:trace contextRef="#ctx0" brushRef="#br0" timeOffset="110367.28">8190 13926 1041 0,'0'0'1358'16,"0"0"-877"-16,0 0-144 15,0 0 12-15,0 0-106 16,0 0-105-16,-131 125 11 15,79-71-149-15,1 0 0 16,2-4 0-16,6-2 0 16,12-16 0-16,14-6 0 15,12-16 0-15,14-10-174 16,22-16-445-16,7-8-479 0</inkml:trace>
  <inkml:trace contextRef="#ctx0" brushRef="#br0" timeOffset="110999.6">9507 13312 1765 0,'0'0'711'16,"0"0"-171"-16,0 0-190 16,0 0-36-16,0 0-71 15,0 0-70-15,0 0-173 16,-118-1 0-16,91 39 0 16,0 14 0-16,2 8 0 15,4 6 0-15,2 3 0 16,11 3 0-16,6-10 0 0,2-2 0 15,10-8 0 1,22-10 0-16,7-12 0 0,9-12 0 16,8-14 0-16,2-4 0 15,1-8 0-15,1-16 0 16,-2-10 0-16,-6-4 0 16,-12-4 0-16,-7-4 0 15,-15-2 0-15,-9-2 0 16,-9 0 0-16,0-3 0 15,-13-3 0-15,-14 0 0 16,-6 4 0-16,-5 4 0 16,-9 10 0-16,-9 10 0 0,-7 10 0 15,-41 14 0 1,13 4 0-16,6 0-147 0</inkml:trace>
  <inkml:trace contextRef="#ctx0" brushRef="#br0" timeOffset="114940.16">1599 15248 1177 0,'0'0'1382'16,"0"0"-1088"-16,0 0 206 15,0 0-179-15,-118-14-96 16,109 12-113-16,5-3-27 16,2 4-85-16,2-3 0 15,0 4 0-15,0-4 0 16,0-1 0-16,0 5 0 15,0-1 0-15,13 1 0 16,9 0 0-16,10 6 0 16,5 16 0-16,3 14 0 15,-1 12 0-15,-11 6 0 16,-10 8 0-16,-16 0 0 0,-2 2 0 16,-27-1 0-16,-17-1 0 15,-5-14 0-15,-5-8 0 16,1-12 0-16,4-14 0 15,7-14 0-15,4 0 0 16,9-24 0-16,13-12 0 16,10-2 0-16,6 0 0 15,4 8 0-15,23 8 0 16,4 9 0-16,7 12 0 16,-1 1 0-16,6 1 0 15,4 16 0-15,4 1 0 0,3 0 0 16,1-4-39-1,3-2-197-15,-2-8-62 0,6-4-180 16,-17-4-154-16,-14-10-462 0</inkml:trace>
  <inkml:trace contextRef="#ctx0" brushRef="#br0" timeOffset="115440.43">1770 14889 390 0,'0'0'1592'16,"0"0"-1389"-16,0 0 185 0,0 0-76 15,-135-113-61-15,99 107-98 16,-11 6-26-16,-8 0-1 16,-9 24-19-16,-11 11-16 15,-7 11-4-15,2 12 0 16,4 8-6-16,5 8-36 15,13 7 11-15,12 5-56 16,12 4 0-16,12 4 0 16,13 2 0-16,9-1 0 15,9-5 0-15,24 2 0 16,11-10 0-16,16-3 0 16,14-7 0-16,31-10 0 15,26-8 0-15,-6-18 0 0,-11-14 0 16,-14-22 0-16,-20 0 0 15,9-28 0-15,7-12 0 16,-13-12 0-16,-12-10 0 16,-15-10 0-16,-19-9 0 15,-12-9 0-15,-16-16 0 16,-9-24 0-16,-31-23 0 16,-21-3 0-16,-10 13 0 15,1 37 0-15,11 30 0 16,5 28 0-16,-2 17 0 15,-13 8 0-15,-16 6 0 16,-20 17 0-16,-55 35 0 0,24 13-460 16,14 6-2193-16</inkml:trace>
  <inkml:trace contextRef="#ctx0" brushRef="#br0" timeOffset="117667.24">4411 15404 117 0,'0'0'2407'0,"0"0"-2085"16,0 0 11-16,0 0 43 15,0 0-91-15,0 0-166 16,0 0-70-16,-17-26-13 15,3 30-27-15,-4 6 3 16,-8 2-11-16,-6-2 0 16,-3-6 13-16,-2-4-13 15,4 0 13-15,2-10-14 16,4-16 0-16,1-6 0 0,4-6 0 16,3 2 0-16,11 0 0 15,3 5 0-15,5 8 0 16,0 9 0-16,0 5 0 15,11 9 0-15,10 0 0 16,5 10 0-16,8 21 0 16,6 15 0-16,5 12 0 15,-6 12 0-15,-5 14 0 16,-9-2 0-16,-17 7 0 16,-8-5 0-16,-8-8 0 15,-24-14 0-15,-5-12 0 16,-8-14 0-16,0-14 0 15,5-13 0-15,2-9 0 0,5-4 0 16,6-23 0-16,4-1 0 16,10-4 0-16,5 6 0 15,8 4 0-15,0 8 0 16,2 10 0-16,25 4 0 16,10 0 0-16,15 0 0 15,12 0 0-15,12 0-84 16,7 0-171-16,-2-30-72 15,0-12-259-15,-10-10 100 16,-17-14 234-16,-17-2 216 16,-18-9 36-16,-17 3 177 15,-2 0 144-15,-9 4 4 16,-9 8-15-16,1 17-52 0,3 15 1 16,7 20-35-1,5 10-72-15,2 14-152 0,0 44 0 16,9 45 0-16,11 47 0 15,2 29 0-15,-2 3 0 16,-2-6 0-16,-3-19 0 16,8-7 0-16,2-15 0 15,-1-33 0-15,2-26 0 16,-3-28 0-16,1-16 0 16,3-5 0-16,2-9 0 15,-2-13 0-15,-3-5 0 16,1-23 0-16,-3-30 0 15,-1-15 0-15,-6-12 0 16,-5-4 0-16,-10-6 0 16,0 5 0-16,-31 9 0 0,-17 10 0 15,-15 8 0 1,-11 8 0-16,-5 10 0 0,2 9 0 16,11 8 0-16,15 4 0 15,17 7 0-15,25-2 0 16,45-26 0-16,22 2-359 15,13-4-582-15</inkml:trace>
  <inkml:trace contextRef="#ctx0" brushRef="#br0" timeOffset="117979.7">6285 15097 2450 0,'0'0'726'16,"0"0"-405"-16,0 0 4 15,0 0-133-15,0 0-135 16,0 0-32-16,143-40-25 15,-77 26 0-15,1 0 0 16,-9 0 0-16,-14 6-150 0,-25 8-180 16,-15 0-449-1,-4 0-14-15</inkml:trace>
  <inkml:trace contextRef="#ctx0" brushRef="#br0" timeOffset="118245.32">6216 15073 1753 0,'0'0'794'15,"0"0"-299"-15,0 0-32 16,0 0-204-16,0 0-113 16,0 0-98-16,0 0 12 15,-23 113 18-15,19-54-78 16,0 16 0-16,-1 1 0 16,3 4 0-16,0 1 0 15,2-5 0-15,0-8 0 16,0-6 0-16,13-8 0 0,10-6 0 15,6-12 0-15,8-6 0 16,10-7 0-16,6-9 0 16,8-14 0-16,1 0 0 15,0 0 0-15,-6-18-225 16,-10-17-297-16,-14 7-373 16,-16 0-320-16</inkml:trace>
  <inkml:trace contextRef="#ctx0" brushRef="#br0" timeOffset="118401.54">6193 15619 2282 0,'0'0'915'0,"0"0"-554"16,0 0-40-16,0 0-162 16,0 0-101-16,227-121-58 15,-61 87 0-15,17 10-114 16,-41 6-511-16,-31 4-1074 0</inkml:trace>
  <inkml:trace contextRef="#ctx0" brushRef="#br0" timeOffset="119643.54">8339 15316 2792 0,'0'0'640'0,"0"0"-290"15,0 0-36-15,0 0-314 16,0 0 0-16,0 0 0 16,0 0 0-16,-11 58 0 15,11-36 0-15,0-10 0 16,0-2 0-16,0-10 0 15,0 0 0-15,0 0 0 16,0-18 0-16,0-4 0 16,-13 0 0-16,-10 8 0 15,-4 2 0-15,-4 12 0 16,-7 8 0-16,1 28 0 0,-1 16 0 16,11 16 0-1,13 3 0-15,14 1 0 0,16-10 0 16,33-8 0-16,21-18 0 15,17-14 0-15,6-18 0 16,7-4 0-16,-6-22 0 16,-9-12 0-16,-14-6 0 15,-18-2 0-15,-15-2 0 16,-13 4 0-16,-12 8 0 16,-9 9 0-16,-4 11 0 15,0 12 0-15,0 3 0 16,0 25 0-16,0 13 0 15,0 8 0-15,2 3 0 16,25-10 0-16,14-6 0 0,5-14 0 16,8-14 0-16,-4-8 0 15,-4-8 0-15,-11-20 0 16,-12-12 0-16,-17-8 0 16,-6-6 0-16,-16 0 0 15,-19-5 0-15,-12 15 0 16,-6 8 0-16,-1 18 0 15,3 18 0-15,8 8 0 16,12 28 0-16,16 9 0 16,15 0 0-16,4 0 0 15,36-13 0-15,18-10 0 16,11-18 0-16,7-4 0 16,0-12 0-16,-2-16 0 15,-12-7 0-15,-11 2 0 0,-11 6 0 16,-11 5 0-16,-9 12 0 15,-8 8 0-15,-2 2 0 16,1 14 0-16,3 20 0 16,-1 12 0-16,3 11 0 15,-1-3 0-15,1-4 0 16,-3-10 0-16,1-14 0 16,-3-12 0-16,2-14 0 15,3 0 0-15,4-28 0 16,6-20 0-16,5-6 0 15,4-4 0-15,-2-5 0 16,0 13 0-16,-6 10 0 0,-5 14 0 16,-4 18 0-16,-5 8 0 15,3 20 0-15,1 21 0 16,6 9 0-16,4 4 0 16,2-2 0-16,4-2 0 15,7-14 0-15,5-14 0 16,1-16 0-16,2-6 0 15,-2-10-35-15,1-26-286 16,-5-8-16-16,-6-10-30 16,-3-9 88-16,-4-9 100 15,-6-8 94-15,-3-10 85 16,-7-2 170-16,1 1 105 16,-8 15 60-16,-1 18 19 15,-3 26-26-15,-2 24-187 0,0 8-141 16,0 42 0-16,0 22 0 15,0 18 0-15,0 9 0 16,2 5 0-16,7-2 0 16,4-12 0-16,5-7 0 15,4-17 0-15,3-18 0 16,6-18 0-16,5-12 0 16,6-10 0-16,25-24-108 15,-7-6-836-15,-7-2-845 0</inkml:trace>
  <inkml:trace contextRef="#ctx0" brushRef="#br0" timeOffset="120776.52">11329 15472 1783 0,'0'0'790'0,"0"0"-404"0,0 0 87 16,0 0-152-16,32-102-90 16,-32 78-119-16,0 2-112 15,-7 0 0-15,-11 6 0 16,-7 6 0-16,-6 10 0 15,-7 0 0-15,-6 30 0 16,-1 14 0-16,1 12 0 16,8 4 0-16,10 0 0 15,14-7 0-15,12-13 0 16,2-12 0-16,29-16 0 0,10-12 0 16,7-4 0-1,4-24 0-15,-6-11 0 16,-3-5 0-16,-14-2 0 0,-6 2 0 15,-12 8 0 1,-7 2 0-16,-4 12 0 0,0 12 0 16,0 10 0-16,0 8 0 15,-4 22 0-15,-5 10 0 16,1 6 0-16,6-2 0 16,2-3 0-16,0-9 0 15,12-14 0-15,12-10 0 16,7-8 0-16,5-8 0 15,6-23 0-15,-2-6 0 16,1-6 0-16,-3-3 0 16,-7 0 0-16,-6 4 0 0,-8 10 0 15,-3 14 0 1,-10 8 0-16,-2 10 0 0,-2 14 0 16,0 22 0-16,0 12 0 15,0 6 0-15,0-4 0 16,2-1 0-16,7-13 0 15,7-14 0-15,6-17 0 16,7-5 0-16,7-9 0 16,2-23 0-16,2-9 0 15,2-3 0-15,-2-2 0 16,-4 4 0-16,-3 6 0 16,-8 10 0-16,-6 10 0 15,-3 12 0-15,-5 4 0 0,1 14 0 16,-1 22 0-1,-3 4 0-15,0 8 0 0,-2-2 0 16,1-6 0-16,-1-8 0 16,6-14 0-16,3-14 0 15,5-4 0-15,5-15 0 16,3-20 0-16,7-9 0 16,0-6 0-16,3-2 0 15,-3 2 0-15,3 6 0 16,-5 12 0-16,-2 14 0 15,-6 14 0-15,0 4 0 16,-5 14 0-16,-3 16 0 16,2 6 0-16,0 0 0 15,1-2 0-15,5-2 0 16,4-8 0-16,5-8 0 0,3-6 0 16,1-6 0-1,5-4 0-15,-3-6 0 0,-1-10 0 0,0-10 0 16,-3 2 0-16,-5-8 0 15,-2-2 0-15,-8-6 0 16,-2-4 0-16,-7-2 0 16,-4-3 0-16,-8 5 0 15,0 12 0-15,0 10 0 16,-2 18 0-16,-10 4 0 16,-1 22 0-16,-1 22 0 0,1 5 0 15,9 5 0 1,4-4 0-16,0-6 0 15,13-4 0-15,14-10 0 16,2-6 0-16,4-2 0 0,-4-8 0 16,-4 0 0-16,-5 2 0 15,-9-6 0-15,-7 7 0 16,-4-2-84-16,0 6-44 16,-15-3-4-16,-14 0 14 15,-7-4 37-15,-29-5-156 16,7-2-297-16,3-7-490 0</inkml:trace>
  <inkml:trace contextRef="#ctx0" brushRef="#br0" timeOffset="121104.69">10893 15007 1969 0,'0'0'1624'0,"0"0"-1121"0,0 0-503 16,0 0 0-1,0 0 0-15,0 0 0 0,151-58 0 16,-65 36 0-16,42-14 0 16,-19 10-339-16,-22-2-1383 0</inkml:trace>
  <inkml:trace contextRef="#ctx0" brushRef="#br0" timeOffset="123101.84">15155 15266 2481 0,'0'0'569'0,"0"0"-362"0,0 0 96 31,0 0-93-31,-5-119-87 0,-5 95-78 16,-6 2 7-16,-5 4 8 15,-8 12-14-15,-9 6-46 16,-6 10 0-16,-7 32 0 16,-1 16 0-16,6 17 0 15,10 1 0-15,14 4 0 16,13-8 0-16,9-10 0 16,7-16 0-16,20-17 0 15,10-18 0-15,3-11 0 0,1-13 0 16,-4-24 0-16,-5-8 0 15,-8-10 0-15,-11-3 0 16,-4 2 0-16,-4 8 0 16,-5 10 0-16,2 13 0 15,1 20 0-15,1 5 0 16,5 12 0-16,4 24 0 16,3 14 0-16,2 2 0 15,-1 4 0-15,1-4 0 16,0-7 0-16,2-13 0 15,0-6 0-15,0-16 0 16,-2-10 0-16,2 0 0 16,-2-18 0-16,0-18 0 0,-1-5 0 15,-3-5 0 1,-3 4 0-16,1 6 0 0,-6 10 0 16,-2 12 0-16,3 12 0 15,1 2 0-15,4 18 0 16,3 18 0-16,4 8 0 15,3 2 0-15,0 3 0 16,0-13 0-16,-1-6 0 16,-2-12 0-16,-1-8 0 15,-3-10 0-15,1-4 0 16,0-28 0-16,4-8 0 16,3-17 0-16,-1 1 0 0,4 0 0 15,-3 8 0 1,-1 14 0-16,-3 16 0 0,0 16 0 15,-3 2 0-15,1 30 0 16,1 10 0-16,2 10 0 16,-2 4 0-16,2 2 0 15,2-10 0-15,5-3 0 16,24-7 0-16,-4-8-579 16,0-18-839-16</inkml:trace>
  <inkml:trace contextRef="#ctx0" brushRef="#br0" timeOffset="123539.29">17044 15276 1083 0,'0'0'1717'0,"0"0"-1159"16,0 0-309-16,0 0-3 16,0 0-104-16,0 0-41 15,0 0-101-15,85 22 0 16,-29-40 0-16,4-12 0 16,-6-2 0-16,-10-4 0 15,-13-1 0-15,-15-1 0 16,-16 8 0-16,-2 8 0 15,-29 10 0-15,-12 12 0 16,-8 12 0-16,-1 30 0 0,5 15 0 16,12 11 0-1,12 0 0-15,19-2 0 0,4-8 0 16,35-10 0-16,23-16 0 16,19-14 0-16,14-18 0 15,5 0 0-15,4-22 0 16,20-36-66-16,-26 8-438 15,-21-2-416-15</inkml:trace>
  <inkml:trace contextRef="#ctx0" brushRef="#br0" timeOffset="123977.89">18098 15101 1874 0,'0'0'792'16,"0"0"-226"-16,0 0-187 15,0 0-98-15,0 0-77 16,-116-62-204-16,74 62 0 15,-3 10 0-15,-4 20 0 16,3 14 0-16,4 9 0 16,10 3 0-16,16 0 0 15,16-6 0-15,0-6 0 16,27-16 0-16,17-12 0 16,8-16 0-16,8 0 0 15,-2-30 0-15,-2-10 0 16,-10-14 0-16,-10-8 0 15,-11-13 0-15,-12-19 0 0,-13-26 0 16,0 10 0-16,-2 13 0 16,-14 29 0-16,5 34 0 15,0 16 0-15,-2 18 0 16,-1 28 0-16,1 64 0 16,2 37 0-16,9-3 0 15,2-20 0-15,0-34 0 16,17-23 0-16,14 5 0 15,9-6 0-15,14-2 0 16,8-20 0-16,5-12 0 16,5-14-30-16,28-32-443 15,-17-8-295-15,-14 0-296 0</inkml:trace>
  <inkml:trace contextRef="#ctx0" brushRef="#br0" timeOffset="124704.05">18836 15049 1001 0,'0'0'1159'0,"0"0"-561"16,0 0-33-16,0 0-205 15,-56-120-80-15,23 110-147 16,-8 10-133-16,-3 0 0 16,-6 26 0-16,6 10 0 15,9 12 0-15,8 6 0 16,16-8 0-16,11-6 0 16,4-9 0-16,25-13 0 15,11-10 0-15,4-8 0 16,2-4 0-16,-2-18 0 15,-9-6 0-15,-6 1 0 0,-8 1 0 16,-11 4 0 0,-2 8 0-16,-6 6 0 0,-2 8 0 15,0 12 0-15,0 30 0 16,0 33 0-16,0 37 0 16,0 36 0-16,0 15 0 15,0-5 0-15,-4-16 0 16,-4-35 0-16,0-27 0 15,-3-22 0-15,-1-12 0 16,-3-6 0-16,-1-4 0 16,-4-10 0-16,0-21 0 15,-3-14 0-15,-1-53 0 0,0-42 0 16,1-52 0 0,11-31 0-16,12 5 0 0,0 33-23 15,21 51-43-15,8 36 21 16,7 26 39-16,11 1 6 15,9 16 20-15,10 2 41 16,3 17-2-16,0 4-59 16,-2 23 0-16,0-5 0 15,0 0 0-15,-2-8 0 16,-3-8 0-16,-6-6 0 16,-10-2 0-16,-5-20 0 15,-12-8 0-15,-10-7 0 0,-10-8 0 16,-6-4 0-16,-3-5 0 15,-5 2 0-15,-15 10 0 0,-4 10 0 32,-3 16 0-32,-2 16 0 0,0 10 0 0,-2 30 0 15,6 16 0-15,10 10 0 16,8 2 0-16,7 1 0 16,5-7 0-16,26-10 0 15,9-10 0-15,11-12 0 16,7-16 0-16,7-14 0 15,28-14 0-15,-17-16 0 16,-10-2-822-16</inkml:trace>
  <inkml:trace contextRef="#ctx0" brushRef="#br0" timeOffset="125298.15">20544 14379 1920 0,'0'0'582'0,"0"0"-359"15,0 0 248-15,0 0-184 0,0 0-56 16,0 0-94-16,0 0-59 15,-17 4-24-15,-1 111 59 16,-5 47-113-16,6 19 0 31,10-9 0-31,7-40 0 16,5-45 0-16,19-25 0 16,14-12 0-16,13 6 0 15,16-6 0-15,9-2 0 16,-1-16 0-16,19-28 0 15,-20-4-747-15,-18-14-967 0</inkml:trace>
  <inkml:trace contextRef="#ctx0" brushRef="#br0" timeOffset="125673.12">21444 14626 2261 0,'0'0'794'0,"0"0"-269"0,0 0-9 31,0 0-516-31,0 0 0 16,0 0 0-16,0 0 0 15,-6 164 0-15,6-77 0 16,0-1 0-16,2-6 0 0,12-16 0 0,8-12 0 31,7-20 0-31,4-15 0 0,8-17 0 0,1 0 0 16,-3-26 0-16,-3-19 0 0,-2-9 0 31,-8-14 0-31,-3-2 0 0,-7 0 0 0,-5 7 0 16,-5 21 0-16,-4 16 0 15,-2 25 0-15,0 2 0 16,0 39 0-16,0 23 0 31,2 13 0-31,6 4 0 16,0 0 0-16,5-8 0 15,19 13 0-15,-6-23-270 0,3-16-696 0</inkml:trace>
  <inkml:trace contextRef="#ctx0" brushRef="#br0" timeOffset="125876.25">22505 15194 2082 0,'0'0'834'0,"0"0"-226"0,0 0-160 31,0 0-324-31,0 0-124 0,0 0 0 0,0 0 0 32,-103 126 0-32,77-86 0 15,4-4 0-15,8-2-90 16,7-10-516-16,7-12-725 0</inkml:trace>
  <inkml:trace contextRef="#ctx0" brushRef="#br0" timeOffset="126204.39">23004 14668 1174 0,'0'0'1852'0,"0"0"-1116"15,0 0-402-15,0 0-334 32,0 0 0-32,0 0 0 0,-4 169 0 0,17-93 0 31,7 0 0-31,3-10 0 15,-2-10 0-15,0-12 0 16,-3-13 0-16,-5-13 0 0,-2-18 0 0,1 0 0 16,1-14 0-16,5-25 0 15,3-15 0-15,6-12 0 0,0-12 0 16,-2-5 0-16,-3 7 0 16,-7 14 0-16,-3 20 0 15,-5 16 0-15,-5 20 0 16,0 6 0-16,-2 6 0 15,4 20 0-15,7 16 0 16,-1-4-329-16,1-7-621 0</inkml:trace>
  <inkml:trace contextRef="#ctx0" brushRef="#br0" timeOffset="126469.9">23767 14115 2642 0,'0'0'911'0,"0"0"-549"15,0 0-181-15,0 0-181 16,120 84 0-16,-76-22 0 16,8 32 0-16,-8-8 0 15,-7 11 0-15,-5 1 0 16,-18-14 0-16,-8 8 0 15,-6-5 0-15,-11-11 0 16,-27-8 0-16,-15-10 0 16,-50-4 0-16,11-9-360 0,6-18-623 15</inkml:trace>
  <inkml:trace contextRef="#ctx0" brushRef="#br0" timeOffset="128833.93">25604 14297 2347 0,'0'0'576'0,"0"0"-307"0,0 0 240 15,-55-106-245 1,48 92-133-16,5 10-131 0,2 4 0 15,-3 10 0-15,3 28 0 16,-2 34 0-16,0 32 0 16,2 33 0-16,0-11 0 15,0-20 0-15,0-33 0 16,14-19 0-16,8 2 0 16,9-6 0-1,10-2 0-15,5-22 0 0,5-16 0 16,0-10 0-16,-4-28 0 15,-9-20 0-15,-9-18 0 16,-11-28 0-16,-7-33 0 16,-7 9 0-16,-4 14 0 15,0 21 0-15,0 37 0 0,0 14 0 16,-6 12 0-16,-1 20 0 16,-2 34 0-16,-4 45 0 15,2 3 0-15,1 16 0 16,4 0 0-16,6-22 0 15,0 9 0-15,0-15 0 16,0-14 0-16,4-18 0 16,4-14 0-16,-4-16 0 15,0-8 0-15,1-4 0 16,-1-30 0-16,2-8 0 16,8-12 0-16,-1 0 0 15,6 10 0-15,-2 13 0 16,1 19 0-16,2 12 0 0,2 11 0 15,3 27 0 1,4 10 0-16,2 10 0 0,4-4 0 16,5-4 0-16,7-12 0 15,5-10 0-15,3-16 0 16,1-12 0-16,-2-4 0 16,-10-26 0-16,-8-12 0 15,-10-14 0-15,-12-12 0 16,-10-12 0-16,-4-1 0 15,0 5 0-15,-10 18 0 16,-7 18 0-16,0 24 0 16,-3 16 0-16,-3 34 0 15,-4 28 0-15,6 14 0 0,3 6 0 16,13 3 0-16,5-11 0 31,15-10 0-31,24-16 0 16,7-22 0-16,10-12 0 0,4-14 0 15,1-9 0-15,-8-22 0 16,-6-17 0-16,-12-6 0 16,-6-10 0-16,-6-2 0 15,-7 4 0-15,-6 7 0 16,-5 21 0-16,-3 20 0 16,-2 14 0-16,2 10 0 15,2 33 0-15,6 12 0 16,3 14 0-16,3-1 0 15,3-6 0-15,4-8 0 16,0-18 0-16,-2-14 0 0,2-13 0 16,-1-9 0-1,1-13 0-15,3-23 0 0,1-12 0 16,4-8 0-16,-2-4 0 16,0 10 0-16,-2 10 0 15,-5 12 0-15,-2 20 0 16,-2 8 0-16,0 14 0 15,1 16 0-15,4 12 0 16,0 6 0-16,-4-4 0 16,-3-4 0-16,-14-4-327 15,-2-14-430-15,0-12-381 0</inkml:trace>
  <inkml:trace contextRef="#ctx0" brushRef="#br0" timeOffset="129099.54">25074 14187 2578 0,'0'0'771'0,"0"0"-437"0,0 0 79 16,0 0-413-16,0 0 0 16,154 0 0-16,-3 0 0 15,57 0 0-15,-23-6 0 16,-36-10-841-16</inkml:trace>
  <inkml:trace contextRef="#ctx0" brushRef="#br0" timeOffset="131475.84">28512 14011 1967 0,'0'0'396'15,"0"0"-58"-15,0 0 258 16,0 0-292-16,0 0-80 16,0 0-44-16,0 0-89 15,-37 0-91-15,37 0 0 16,8 0 0-16,21 0 0 16,18 0 0-16,19 0 0 15,19 0 0-15,11-7 0 16,3-3 0-16,-6 0 0 15,-11 2 0-15,-22 3 0 0,-19 0 0 16,-19 3 0-16,-16 2 0 16,-6 0 0-16,0 0 0 15,-17 22 0-15,-8 13 0 16,0 9 0-16,6 12 0 16,5 12 0-16,12 6 0 15,2 6 0-15,0 3 0 16,18-1 0-16,4-4 0 15,2-2 0-15,-1-8 0 16,-5-9 0-16,-5-11 0 16,-4-10 0-16,-9-8 0 15,0-8 0-15,-15-4 0 0,-23-6 0 16,-14-2 0-16,-12-2 0 16,-10-6 0-16,-4 0 0 15,4-2 0-15,12 0 0 16,11 0 0-16,18 0 0 15,13 0 0-15,15 0 0 16,5 0 0-16,27-20-53 16,9-4-656-16,-1-2-567 0</inkml:trace>
  <inkml:trace contextRef="#ctx0" brushRef="#br0" timeOffset="131710.18">28699 14484 2495 0,'0'0'581'15,"0"0"-32"-15,0 0-78 16,0 0-471-16,0 0 0 16,0 0 0-16,0 0 0 15,94-20 0-15,-19 11 0 16,10-2 0-16,2-1 0 15,-12-2 0-15,-19-4-86 16,-24 4-458-16,-30 5-688 0</inkml:trace>
  <inkml:trace contextRef="#ctx0" brushRef="#br0" timeOffset="132131.97">29493 13316 2244 0,'0'0'536'0,"0"0"-84"16,0 0 64-16,0 0-168 15,0 0-348-15,0 0 0 16,0 0 0-16,-56 43 0 16,25 15 0-16,-9 28 0 0,-7 34 0 15,-3 45 0-15,0 19 0 16,2 11 0-16,6-3 0 16,-1-13 0-16,2 3 0 15,-1-5 0-15,1-9 0 16,7-15 0-16,5-25 0 15,12-26 0-15,3-28 0 16,3-21 0-16,5-17 0 16,-3-4 0-16,2-2 0 15,0-12 0-15,5-10 0 0,2-8 0 16,0 0 0-16,0-18 0 16,7-12 0-16,22-34 0 15,0 6-488-15,0 1-1765 0</inkml:trace>
  <inkml:trace contextRef="#ctx0" brushRef="#br0" timeOffset="133201.99">30417 14504 421 0,'0'0'1755'15,"0"0"-1398"-15,0 0 242 0,7-109-242 16,-7 75-105-16,-18 5-45 15,-11 4-59-15,-9 9-148 16,-8 10 0-16,-8 6 0 16,0 18 0-16,1 20 0 15,8 16 0-15,8 5 0 16,14 5 0-16,12-2 0 16,11-6 0-16,3-10 0 15,23-12 0-15,10-14 0 16,6-13 0-16,3-7 0 15,-1-9 0-15,-4-21 0 0,-5-6 0 16,-6-14 0 0,-8-2 0-16,-8-2 0 0,-8 4 0 15,-3 7 0-15,-2 19 0 16,0 11 0-16,0 13 0 16,0 15 0-16,0 29 0 15,0 17 0-15,0 11 0 16,9-2 0-16,11-2 0 15,11-14 0-15,5-9 0 16,6-19 0-16,1-12 0 16,-1-14 0-16,-5-4 0 15,-5-24 0-15,-8-12 0 16,-5-9 0-16,-6-7 0 16,-7-2 0-16,-4 8 0 15,0 12 0-15,-2 14 0 0,0 14 0 16,6 10 0-16,0 1 0 15,5 28 0-15,5 11 0 16,1 10 0-16,4 0 0 16,-4 2 0-16,1-10 0 15,-5-6 0-15,-3-11 0 16,-6-11 0-16,0-8 0 16,1-6 0-16,3-6 0 15,4-26 0-15,5-15 0 16,6-13 0-16,6-8 0 15,2 0 0-15,2 5 0 16,3 9 0-16,-5 18 0 0,-4 14 0 16,-5 16 0-1,-1 6 0-15,-2 20 0 0,-3 20 0 16,-1 13 0-16,4 5 0 16,-4 4 0-16,5-4 0 15,3-8 0-15,4-10 0 16,-2-14 0-16,7-13 0 15,-3-13 0-15,2-8 0 16,0-27 0-16,14-47 0 16,-9 6 0-16,-7 2-569 0</inkml:trace>
  <inkml:trace contextRef="#ctx0" brushRef="#br0" timeOffset="135542.21">5906 17217 884 0,'0'0'1635'16,"0"0"-1255"-16,0 0 75 15,0 0-155-15,0 0-106 16,0 0-110-16,-18-8-47 15,41 12 32-15,8 2-11 0,6-2-58 16,13-4 0-16,0 0 0 16,6-14 0-16,-2-8 0 15,-10-10 0-15,-7 1 0 16,-18 0 0-16,-15-6 0 16,-4 3 0-16,-13 2 0 15,-20 2 0-15,-10 10 0 16,-3 8 0-16,-4 12 0 15,2 4 0-15,5 36 0 16,5 14 0-16,14 8 0 16,11 11 0-16,13-3 0 0,0-8 0 15,31-8 0 1,13-14 0-16,14-12 0 0,12-16 0 16,7-12 0-16,6-12 0 15,-1-20 0-15,-8-8 0 16,-7-22 0-16,-21 8-634 15,-19 10-710-15</inkml:trace>
  <inkml:trace contextRef="#ctx0" brushRef="#br0" timeOffset="136737.87">7118 16968 2006 0,'0'0'582'0,"0"0"-251"16,0 0 17-16,0 0-100 16,0 0-65-16,-140-76-70 15,95 72-2-15,-3 4-5 16,-2 8-38-16,3 16-68 15,7 10 0-15,5 10 0 16,12-2 0-16,12 2 0 16,11-8 0-16,0-5 0 15,27-9 0-15,7-12 0 16,8-10 0-16,5 0 0 0,-1-28 0 16,-1-12 0-1,-5-9 0-15,-11-5 0 0,-9-12 0 16,-11-6 0-16,-9-4 0 15,0 0 0-15,0 9 0 16,-9 17 0-16,-2 16 0 16,4 24 0-16,3 10 0 15,4 28 0-15,0 24 0 16,0 20 0-16,0 9 0 16,4-1 0-16,19-4 0 15,10-6 0-15,18-16 0 16,14-13 0-16,17-23 0 15,11-18 0-15,11 0 0 16,-4-35 0-16,-9-11 0 0,-16-8 0 16,-21-8 0-1,-23 0 0-15,-22 4 0 0,-9 10 0 16,-20 16 0-16,-15 14 0 16,-8 18 0-16,1 9 0 15,-3 32 0-15,5 7 0 16,7 6 0-16,10 0 0 15,10-6 0-15,11-12 0 16,2-10 0-16,7-12 0 16,19-10 0-16,6-4 0 15,1-18 0-15,0-12 0 16,-6-10 0-16,-4 4 0 16,-8 0 0-16,-4 4 0 0,-4 14 0 15,-5 10 0 1,0 8 0-16,3 0 0 0,-1 32 0 15,7 16 0-15,1 14 0 16,-2 14 0-16,4 9 0 16,-1 5 0-16,0 4 0 15,-1 0 0-15,-1 4 0 16,-5-9 0-16,-6-5 0 16,0-8 0-16,-2-14 0 15,-22-12 0-15,-10-13 0 16,-10-15 0-16,-8-14 0 15,0-8 0-15,4-26 0 0,8-24 0 16,11-35 0-16,16 5 0 16,13-14 0-16,5 1 0 15,32 21 0-15,17-4 0 16,13 14 0-16,8 8 0 16,4 10 0-1,0 4 0-15,-2 8 0 16,-4 1 0-16,-7 3 0 15,-5 2 0-15,-6 0 0 16,-7-6 0-16,-8 0 0 16,-5-2 0-16,-10-8 0 15,-5-2 0-15,-11 0 0 16,-9-1 0-16,0 9 0 16,-5 14 0-16,-19 12 0 15,-5 10 0-15,-7 23 0 16,1 22 0-16,1 18 0 0,5 7 0 15,11 2 0 1,12-6 0-16,6-7 0 0,10-9 0 16,28-18 0-16,14-10 0 15,12-18 0-15,10-4 0 16,2-26 0-16,21-38 0 16,-20 5-162-16,-19 1-812 0</inkml:trace>
  <inkml:trace contextRef="#ctx0" brushRef="#br0" timeOffset="138472.31">9917 16393 2313 0,'0'0'659'0,"0"0"-355"16,0 0 66-16,0 0-62 16,0 0-166-16,0 0-142 15,0 0 0-15,24 186 0 16,8-34 0-16,-6 13 0 16,-6 1 0-16,-6-9 0 15,-8-21 0-15,1-1 0 16,-1-9 0-16,2-28 0 15,-2-24 0-15,3-28 0 16,5-19 0-16,3-5 0 16,5-8 0-16,10-14 0 0,7-9 0 15,7-31 0 1,0-14 0-16,1-14 0 0,-7-8 0 16,-13-8 0-16,-19-1 0 15,-8-3 0-15,-29 6 0 16,-21 2 0-16,-20 10 0 15,-10 6 0-15,-5 11 0 16,0 17 0-16,10 10 0 16,11 12 0-16,14 10 0 15,17 0 0-15,22 4 0 16,11 0 0-16,9-2 0 16,35-2 0-16,20-10 0 15,17-8 0-15,8-4 0 16,7-10 0-16,-5-8 0 0,-8 0 0 15,-18-2 0-15,-23 1 0 16,-20 1 0-16,-22 4 0 16,-2 8 0-16,-29 14 0 15,-10 6 0-15,-1 12 0 16,4 0 0-16,7 18 0 16,13 8 0-16,14 4 0 15,4 2 0-15,29 0 0 16,16-6 0-16,12-3 0 15,5-5 0-15,1-5 0 16,-3 1 0-16,-7 3 0 16,-7 1 0-16,-13 10 0 15,-12 2 0-15,-7 6 0 0,-7 4 0 16,-5 0 0-16,2-8 0 16,6-2 0-16,5-12 0 15,10-12 0-15,6-6 0 16,11 0 0-16,3-14 0 15,3-14 0-15,-2-8 0 16,-7-2 0-16,-7 2 0 16,-10 8 0-16,-11 6 0 15,-5 8 0-15,-6 10 0 16,0 4 0-16,0 10 0 16,0 20 0-16,0 6 0 15,0 10 0-15,12 2 0 16,10-8 0-16,9-4 0 0,10-14 0 15,1-9 0-15,1-13 0 16,-6 0 0-16,-8-13 0 16,-12-14 0-16,-12-8 0 15,-5-9 0-15,-9-2 0 16,-22-2 0-16,-11 2 0 16,-7 2 0-16,-5 18 0 15,5 8 0-15,4 18 0 16,12 0 0-16,16 12 0 15,15 8 0-15,2 2 0 16,33-6 0-16,15-6 0 16,13-6 0-16,11-4 0 0,3-12 0 15,0-10 0 1,-1-2 0-16,-9 6 0 0,-7 0 0 16,-14 10 0-16,-5 8 0 15,-11 0 0-15,-6 26 0 16,-6 10 0-16,-3 4 0 15,-4 10 0-15,0-6 0 16,-2 0 0-16,-1-12 0 16,-1-10 0-16,-1-14 0 15,1-8 0-15,2 0 0 16,-1-16 0-16,5-16 0 16,3-8 0-16,3-4 0 15,6-6 0-15,1 10 0 16,6 4 0-16,-1 14 0 15,0 9 0-15,0 13 0 0,0 9 0 16,-6 21 0-16,2 6 0 16,-7 8 0-16,-7 2 0 15,-2-10 0-15,-4-2 0 16,-5-16 0-16,0-8 0 16,0-10 0-16,2 0 0 15,2-14 0-15,7-18 0 16,7-8 0-16,4-4 0 15,7-4 0-15,2 8 0 16,4 8 0-16,0 5 0 16,-2 18 0-16,3 9 0 15,-5 4 0-15,-2 24 0 16,-4 8 0-16,-6 4 0 16,-3 0 0-16,-3 0 0 15,-1-10 0-15,-1-8 0 0,7-12 0 16,4-10 0-16,9-4 0 15,12-24 0-15,3-12 0 16,3-12 0-16,0-16 0 16,-6-39 0-16,-14 17-813 15,-14 10-2044-15</inkml:trace>
  <inkml:trace contextRef="#ctx0" brushRef="#br0" timeOffset="139606.72">14321 16605 1748 0,'0'0'640'16,"0"0"-322"-16,0 0 158 15,0 0-223-15,9-106-30 16,5 92-88-16,3 2-15 16,4 6-12-16,-1 6-33 15,2 0-75-15,2 14 0 16,1 14 0-16,2 12 0 15,0 8 0-15,-3 6 0 16,-2 4 0-16,-2-5 0 16,-2 1 0-16,-2-14 0 0,-1-4 0 15,3-14 0-15,0-8 0 16,6-10 0-16,5-4 0 16,8-4 0-16,2-24 0 15,3-10 0-15,-2-4 0 16,-3-10 0-16,-14-7 0 15,-9-5 0-15,-12 2 0 16,-2 0 0-16,-8 10 0 16,-17 12 0-16,-4 16 0 15,-2 12 0-15,0 12 0 16,2 4 0-16,2 26 0 16,10 6 0-16,5 8 0 15,12-2 0-15,0-2 0 0,20-6 0 16,16-6 0-16,10-10 0 15,6-10 0-15,6-8 0 16,-2 0 0-16,-1 0 0 16,12-18 0-16,-13 0-131 15,-14 6-912-15</inkml:trace>
  <inkml:trace contextRef="#ctx0" brushRef="#br0" timeOffset="140770.41">15961 16316 773 0,'0'0'1817'0,"0"0"-1205"16,0 0-305-16,0 0 68 15,0-108-163-15,0 108-212 16,0 0 0-16,0 22 0 15,0 41 0-15,0 41 0 16,0 34 0-16,0-8 0 16,0-19 0-16,12-39 0 0,1-20 0 15,7 2 0-15,7 0 0 16,6-4 0 0,5-15 0-16,2-13 0 15,3-18 0-15,1-4 0 16,3-22 0-16,-3-19 0 15,4-7 0-15,-9-10 0 16,-3 0 0-16,-9 4 0 16,-8 10 0-16,-9 18 0 15,-8 16 0-15,-2 10 0 16,0 18 0-16,0 26 0 0,0 6 0 16,0 8 0-1,0 0 0-15,19-6 0 16,14-11 0-16,8-9 0 0,8-10 0 15,2-12 0-15,1-10 0 16,-8 0 0-16,-10-23 0 16,-12-9 0-16,-13 0 0 15,-9-8 0-15,-7 4 0 16,-28 2 0-16,-15 6 0 16,-10 2 0-16,-9 0 0 15,-29-10-65-15,16 8-729 16,11-2-1223-16</inkml:trace>
  <inkml:trace contextRef="#ctx0" brushRef="#br0" timeOffset="140942.37">15934 16561 2725 0,'0'0'746'15,"0"0"-293"-15,0 0-281 16,0 0-172-16,0 0 0 15,185-88 0-15,-71 64 0 16,44-2 0-16,-21 4-215 16,-17 8-1277-16</inkml:trace>
  <inkml:trace contextRef="#ctx0" brushRef="#br0" timeOffset="141473.79">17706 16549 1635 0,'0'0'1033'0,"0"0"-444"15,0 0-213-15,0 0 87 16,0 0-463-16,0 0 0 16,0 0 0-16,-35 22 0 15,35 22 0-15,0 6 0 0,0 8 0 16,2 5 0-16,6-1 0 16,3 0 0-16,7-14 0 15,9-2 0-15,9-16 0 16,6-12 0-16,9-14 0 15,1-4 0 1,-2-8 0-16,-4-24 0 0,-7-12 0 16,-5-8 0-16,-10-8 0 15,-5 2 0-15,-6 0 0 16,-9 9 0-16,-2 17 0 16,-2 14 0-16,0 10 0 0,0 8 0 15,0 8 0 1,0 20 0-16,0 12 0 0,0 9 0 15,4 5 0-15,12-4 0 16,7-6 0-16,4-4 0 16,2-10 0-16,2-10 0 15,20-8 0-15,-6-8 0 16,-8-4-1025-16</inkml:trace>
  <inkml:trace contextRef="#ctx0" brushRef="#br0" timeOffset="141645.71">18994 17074 2448 0,'0'0'1030'0,"0"0"-412"16,0 0-618 0,0 0 0-16,0 0 0 0,0 0 0 15,0 0 0 1,-33-52-981-16</inkml:trace>
  <inkml:trace contextRef="#ctx0" brushRef="#br0" timeOffset="142732.04">20405 16449 2053 0,'0'0'697'16,"0"0"-404"-16,0 0 75 15,0 0-20-15,0 0-108 16,0 0-143-16,4-4-97 16,-4 62 0-16,0 10 0 15,0 12 0-15,0 0 0 16,15-9 0-16,14-13 0 16,14-18 0-16,8-12 0 15,11-20 0-15,7-8 0 0,5-8 0 16,-3-28 0-16,-4-8 0 15,-9-10 0-15,-15-9 0 16,-18-3 0-16,-13-2 0 0,-12-4 0 16,-6 10 0-16,-23 10 0 15,-5 20 0-15,-2 22 0 16,-2 10 0-16,3 28 0 16,4 24 0-16,10 20 0 15,13 4 0-15,8 4 0 16,24-12 0-16,30-11 0 15,37-17 0-15,3-20 0 16,6-12 0-16,-2-8 0 16,-25-10-78-16,-11-24-407 0,-23-2-267 15,-30 4-507-15</inkml:trace>
  <inkml:trace contextRef="#ctx0" brushRef="#br0" timeOffset="142903.97">20455 15972 3042 0,'0'0'681'0,"0"0"-438"16,0 0-113-16,0 0-130 15,0 0 0-15,0 0-30 16,163-4-546-16,-87 12-851 0</inkml:trace>
  <inkml:trace contextRef="#ctx0" brushRef="#br0" timeOffset="143200.74">22861 15954 2689 0,'0'0'859'16,"0"0"-582"-16,0 0-6 15,0 0-271-15,-129 54 0 16,90 26 0-16,-4 46 0 16,11 35 0-16,17 7 0 15,15-30 0-15,0-39 0 0,23-41 0 16,12-8 0-16,9 2 0 15,15-6 0-15,9-6 0 16,22-28 0-16,-18-12-246 16,-20 0-930-16</inkml:trace>
  <inkml:trace contextRef="#ctx0" brushRef="#br0" timeOffset="143841.9">23187 16276 2362 0,'0'0'828'0,"0"0"-292"16,0 0-166 0,0 0-370-16,0 0 0 0,0 0 0 15,0 0 0-15,-16 26 0 16,16 33 0-16,0 9 0 16,7 2 0-16,9-4 0 15,6-6 0-15,7-8 0 16,5-16 0-16,1-9 0 15,5-13 0-15,1-10 0 16,-4-4 0-16,-6-14 0 16,-6-12 0-16,-10-9 0 15,-8-3 0-15,-7-2 0 16,0 6 0-16,0-2 0 16,-5 0 0-16,-5 6 0 0,1 2 0 15,-1 6 0-15,2 0 0 16,-1 4 0-16,3 4 0 15,0 1 0-15,2 8 0 16,0-4 0-16,2 5 0 16,2 0 0-16,-3 3 0 15,1-3 0-15,-2-1 0 16,2 1 0-16,-6-1 0 16,2-4 0-16,-3 1 0 15,-2-2 0-15,2 2 0 16,2 2 0-16,1 6 0 15,4-4 0-15,0 4 0 16,2 0 0-16,0 0 0 0,0 0 0 16,0 0 0-1,0 0 0-15,0 0 0 0,0 6 0 16,0 10 0-16,4 2 0 16,11 1 0-16,5 3 0 15,12 0 0-15,10-3 0 16,18-6 0-16,14-5 0 15,10-8 0-15,7 0 0 16,-4-21 0-16,0-16-80 16,-22 6-475-16,-28-1-555 0</inkml:trace>
  <inkml:trace contextRef="#ctx0" brushRef="#br0" timeOffset="144107.63">24268 16740 2640 0,'0'0'775'15,"0"0"-299"-15,0 0-271 16,0 0-205-16,0 0 0 15,0 0 0-15,0 0 0 16,-34 86 0-16,12-38 0 16,-5 2 0-16,5-2 0 0,2-4 0 15,4-4 0-15,7-12-68 16,5-15-1389-16</inkml:trace>
  <inkml:trace contextRef="#ctx0" brushRef="#br0" timeOffset="144975.14">24839 16178 1687 0,'0'0'708'16,"0"0"-152"-16,0 0-100 15,0 0-150-15,0 0-54 16,0 0-121-16,0 0-131 16,-10-14 0-16,6 50 0 15,-1 12 0-15,1 10 0 16,2 5 0-16,2 5 0 16,0-6 0-16,8-8 0 15,15-10 0-15,6-14 0 16,6-10 0-16,5-16 0 15,2-4 0-15,1-14 0 16,-5-22 0-16,-3-8 0 16,-6-10 0-16,-8-8 0 0,-8 0 0 15,-4-6 0 1,-4 9 0-16,-3 15 0 0,-2 12 0 16,0 16 0-16,0 16 0 15,0 0 0-15,0 26 0 16,0 14 0-16,0 10 0 15,0 7 0-15,8 1 0 16,17-4 0-16,8-10 0 16,7-8 0-16,5-18 0 15,11-18 0-15,-12-12-644 16,-12-16-1114-16</inkml:trace>
  <inkml:trace contextRef="#ctx0" brushRef="#br0" timeOffset="145271.97">25482 15793 2503 0,'0'0'776'16,"0"0"-239"-16,0 0-257 16,0 0-280-16,149 0 0 15,-97 32 0-15,1 12 0 16,0 14 0-16,-1 15 0 15,-7 11 0-15,-8 22 0 16,-10 20 0-16,-25 17 0 16,-2-15 0-16,-18-29 0 15,-11-31 0-15,-2-20 0 16,-9-2 0-16,-5 2 0 0,-6 2 0 16,-11-16 0-16,13-16 0 15,13-16-771-15</inkml:trace>
  <inkml:trace contextRef="#ctx0" brushRef="#br0" timeOffset="145836.84">26805 15995 2428 0,'0'0'616'16,"0"0"-75"-16,0 0-30 16,0 0-511-16,0 0 0 15,0 0 0-15,0 0 0 16,5-50 0-16,42 50 0 15,19 0 0-15,19 5 0 16,11-1 0-16,4-4 0 16,-1 0 0-16,-15-4 0 0,-18-9 0 15,-16 3 0 1,-21 1 0-16,-16 4 0 0,-8 1 0 16,-5 4 0-16,0 0 0 15,0 6 0-15,0 20 0 16,0 14 0-16,-5 19 0 15,3 11 0-15,-1 12 0 16,1 6 0-16,2 7 0 16,-4-3 0-16,-3-2 0 15,1-6 0-15,-6-12 0 16,1-5 0-16,-2-13 0 16,-3-10 0-16,-2-12 0 15,-9-14 0-15,-8-10 0 0,-14-8 0 16,-9 0 0-16,-6-18 0 15,-3-12 0-15,3-2 0 16,8-4 0-16,11 0 0 16,13 1 0-16,24-9 0 15,6 12-632-15,2 0-707 0</inkml:trace>
  <inkml:trace contextRef="#ctx0" brushRef="#br0" timeOffset="146071.31">26817 16330 1833 0,'0'0'1151'16,"0"0"-604"-16,0 0-71 16,0 0-387-16,0 0-89 15,0 0 0-15,0 0 0 16,204-19 0-16,-72 14 0 15,-5 1 0-15,-11 0 0 16,-16-4 0-16,-8-16-75 16,-17 2-269-16,-17-4-577 0</inkml:trace>
  <inkml:trace contextRef="#ctx0" brushRef="#br0" timeOffset="146578.63">27744 15382 1932 0,'0'0'694'15,"0"0"-181"-15,0 0-53 16,0 0-121-16,0 0-181 15,0 0-158-15,0 0 0 16,6-30 0-16,-8 34 0 0,-5 18 0 16,-4 10 0-1,-4 16 0-15,-2 16 0 0,-4 29 0 16,-6 23 0-16,-8 28 0 16,-6 15 0-16,-1-3 0 15,-2 1 0-15,1-17 0 16,-1 0 0-16,-6 5 0 15,2-11 0-15,-2-6 0 16,8-7 0-16,8-23 0 16,12-22 0-16,4-18 0 15,5-8 0-15,2 3 0 16,-2 1 0-16,2-6 0 16,5-16 0-16,2-14 0 0,4-8 0 15,0-10 0-15,0 0 0 0,2 0 0 16,12-14 0-16,4-8 0 15,20-32 0-15,-7 9-105 16,3-5-886-16</inkml:trace>
  <inkml:trace contextRef="#ctx0" brushRef="#br0" timeOffset="146766.12">28311 17008 3044 0,'0'0'558'0,"0"0"-268"15,0 0-86-15,0 0-204 16,0 0 0-16,0 0-222 16,0 0-1095-16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25:37.555"/>
    </inkml:context>
    <inkml:brush xml:id="br0">
      <inkml:brushProperty name="width" value="0.05292" units="cm"/>
      <inkml:brushProperty name="height" value="0.05292" units="cm"/>
      <inkml:brushProperty name="color" value="#FF0000"/>
    </inkml:brush>
  </inkml:definitions>
  <inkml:trace contextRef="#ctx0" brushRef="#br0">1905 2330 2433 0,'0'0'641'0,"0"0"-435"0,0 0-28 16,0 0-67-16,0 0-47 15,0 0-35-15,-38 36-20 16,36-26-3-16,-3-2 60 0,2-6 34 16,3-2 7-16,0 0 39 15,0 0-146-15,0-18 0 16,3-6 0-16,13-2 0 16,4-3 0-16,6 4 0 15,5 7 0-15,6 10 0 16,2 8 0-16,-1 0 0 15,-2 24 0-15,-10 14 0 16,-7 12 0-16,-13 4 0 16,-6 6-24-16,-13-1-18 0,-19-5-35 15,-4-8 34 1,-1-10 26-16,3-10 5 0,8-12 12 16,11-8 18-16,7-6 44 15,6 0 23-15,2 0-35 16,0-12-50-16,18-4 0 15,11-4 0-15,7 0 0 16,3 6 0-16,7 8 0 16,-2 6 0-16,-1 0 0 15,-6 24 0-15,-6 10 0 16,-8 4-18-16,-14 6-2 16,-9 0-17-16,-2 2-10 15,-30-2 37-15,-11-4-8 16,-5-4 18-16,-8-9 0 15,2-9 1-15,10-10 17 0,11-8-2 16,10 0 17 0,15-10 15-16,6-8-48 0,2 0-3 15,2 0-22-15,13 3-41 16,1 5-81-16,3 10-171 16,-5 0-384-16,-3 0-341 0</inkml:trace>
  <inkml:trace contextRef="#ctx0" brushRef="#br0" timeOffset="596.16">2283 1975 1670 0,'0'0'591'15,"0"0"-354"-15,0 0 36 16,-147-130 15-16,94 104-60 16,-3 8-77-16,-6 11-43 15,-3 7-12-15,-1 16 12 16,-6 23-27-16,1 17 9 16,2 16 7-16,7 10-19 15,-1 25-78-15,12 21 0 16,17 14 0-16,20 3 0 0,14-15 0 15,19-28 0 1,12-30 0-16,2-12 0 16,9-6 0-16,12 11 0 0,12 3 0 15,11 2 0-15,-2-8 0 16,3-12 0-16,-2-12 0 16,0-12 0-16,-3-13 0 15,1-13 0-15,2 0 0 16,2-31 0-16,0-10 0 15,2-18 0-15,-2-7 0 16,-6-6 0-16,-10-8 0 16,-11 0 0-16,-14-3 0 15,-12 3 0-15,-17 0 0 16,-8 3 0-16,-6-1 0 16,-23 2 0-16,-11-4 0 0,-9-4 0 15,-6-1 0-15,-7 1 0 16,-6 2 0-16,-1 8 0 15,2 12 0-15,5 10 0 16,2 12 0-16,4 11 0 16,5 11 0-16,-11 16 0 15,10 2 0-15,13 0-581 0</inkml:trace>
  <inkml:trace contextRef="#ctx0" brushRef="#br0" timeOffset="2200.15">4759 2587 1737 0,'0'0'1062'15,"0"0"-843"-15,0 0-32 16,0 0 9-16,0 0-9 15,0 0-34-15,0 0-76 16,0 37-32-16,-5-20 6 16,-12-3 24-16,-4-5-12 15,-8-2-19-15,-2-7-44 16,0 0 0-16,-3-10 0 16,8-16 0-1,6-10 0-15,8-7 0 16,12-3 0-16,0 0 0 15,21 4 0-15,16 8 0 16,9 12 0-16,8 14 0 0,5 8 0 16,1 20 0-16,0 24 0 15,-4 18 0-15,-10 28 0 16,-12 31 0-16,-27 33 0 16,-9 9 0-16,-41-11 0 15,-6-34 0-15,2-40 0 16,5-24 0-16,2-11 0 15,-5-5 0-15,3-8 0 16,-1-12 0-16,20-18 0 16,11-14 0-16,12-34 0 15,16-19 0-15,30-15 0 0,19-8 0 16,17-6 0 0,10-2 0-16,4 2 0 15,-1 3-38-15,-3 3-49 0,-14 6-106 16,-18 4-4-16,-20 5 56 15,-20 5 28-15,-17 10 71 16,-3 8 42-16,-14 11 62 16,-9 12 79-16,6 11 56 15,3 10 5-15,5 8 7 16,5 10-209-16,2 46 0 16,2 42 0-16,0 38 0 15,0 23 0-15,0 3 0 16,0 1 0-16,0-11 0 15,0 6 0-15,0 3 0 16,4-2 0-16,0-5 0 0,8-12 0 16,3-26 0-16,1-31 0 15,2-29 0-15,2-16 0 16,5-4 0-16,6-4 0 16,7-10 0-16,1-22 0 15,7-6 0-15,0-36 0 16,3-36 0-16,-11-35 0 15,-25-35 0-15,-13-8 0 16,-44 5 0-16,-23 37 0 16,0 36 0-16,5 22 0 15,-4 13 0-15,-7 2 0 0,-2-2 0 16,1 7 0 0,21 12 0-16,22 10 0 0,24 2 0 15,9 2 0-15,43-6 0 16,26-6 0-16,16-4 0 15,9-6 0-15,-5 1 0 16,-10 2 0-16,-19 7 0 16,-20 4-116-16,-17 10-197 15,-17 3-393-15,-6 5-432 0</inkml:trace>
  <inkml:trace contextRef="#ctx0" brushRef="#br0" timeOffset="2559.89">7515 1903 2186 0,'0'0'1046'0,"0"0"-718"16,0 0-7-16,0 0-106 16,0 0-215-16,-60 126 0 15,18 33 0-15,-8 25 0 16,6 7 0-16,15-21 0 0,25-32 0 16,4-7 0-1,21-25 0-15,15-24 0 0,0-24 0 16,6-15 0-16,8-3 0 15,27-19 0-15,-6-4-143 16,-17-17-1035-16</inkml:trace>
  <inkml:trace contextRef="#ctx0" brushRef="#br0" timeOffset="2966.41">7963 2332 2777 0,'0'0'725'0,"0"0"-342"0,0 0-172 16,0 0-211-16,0 0 0 15,0 0 0-15,-18 138 0 16,24-52 0-16,3 4 0 16,1 3 0-16,5-9 0 15,7-12 0-15,7-14 0 16,7-19 0-16,-1-21 0 15,6-18 0-15,-3-8 0 16,-1-35 0-16,-1-15 0 16,-3-16 0-16,-4-12 0 15,-4-4 0-15,-5 8 0 16,-7 11 0-16,-6 21 0 16,-3 22 0-16,-4 20 0 15,0 8 0-15,0 24 0 0,0 26 0 16,0 15 0-1,0 8 0-15,0 6 0 0,0-3 0 16,12-6 0-16,5-7 0 16,19-4 0-16,-8-16-499 15,5-13-703-15</inkml:trace>
  <inkml:trace contextRef="#ctx0" brushRef="#br0" timeOffset="3123">8805 3006 2431 0,'0'0'850'0,"0"0"-498"15,0 0-23 1,0 0-195-16,0 0-134 0,0 0 0 16,0 0 0-16,-50 144 0 15,31-84 0-15,-1-1 0 16,7-5 0-16,1-10 0 16,12-12 0-16,2-31-368 15,23-1-467-15,2-13-434 0</inkml:trace>
  <inkml:trace contextRef="#ctx0" brushRef="#br0" timeOffset="3568.42">9275 2428 1778 0,'0'0'1368'0,"0"0"-773"15,0 0-240-15,0 0-355 16,0 0 0-16,0 0 0 15,0 0 0-15,22 113 0 16,-11-55 0-16,1 4 0 16,1-2 0-16,-2-2 0 15,3-6 0-15,1-10 0 16,1-10 0-16,6-10 0 16,2-14 0-16,7-8 0 15,6-5 0-15,5-27 0 16,2-11 0-16,1-11 0 15,-8-8 0-15,-5-10 0 16,-12-7 0-16,-13-3 0 0,-7 6 0 16,-3 10 0-1,-17 16 0-15,-5 22 0 0,2 22 0 16,-2 6 0-16,0 30 0 16,7 16 0-16,9 6 0 15,9 0 0-15,9-4 0 0,27-10 0 16,15-11 0-16,9-16 0 15,27-11 0-15,-16-20-327 16,-13-7-641-16</inkml:trace>
  <inkml:trace contextRef="#ctx0" brushRef="#br0" timeOffset="3834.04">10083 2011 2431 0,'0'0'873'15,"0"0"-380"-15,0 0-194 16,0 0-299-16,0 0 0 16,0 0 0-16,0 0 0 15,108 100 0-15,-71-2 0 16,-1 29 0-16,-11 19 0 16,-15 4 0-16,-10-27 0 15,-4-35 0-15,-15-32 0 16,-4-6 0-16,-8 3 0 15,-5 1 0-15,-9-4 0 16,-17-20 0-16,9-14-565 16,10-16-1073-16</inkml:trace>
  <inkml:trace contextRef="#ctx0" brushRef="#br0" timeOffset="4427.74">11813 2221 1753 0,'0'0'671'16,"0"0"-331"-16,0 0 42 16,4-106-46-16,-8 72-27 15,-21 6-122-15,-15 8-69 16,-13 12-118-16,-19 8 0 15,-10 26 0-15,-21 50 0 16,-3 43 0-16,12 33 0 16,23 6 0-16,38-27 0 15,33-37 0-15,0-36 0 16,37-10 0-16,19 0 0 16,19-2 0-16,19-6 0 15,8-19 0-15,1-19 0 16,-9-2 0-16,-17-28 0 0,-19-13 0 15,-37-29-345-15,-21 10-568 16,-2 4-1040-16</inkml:trace>
  <inkml:trace contextRef="#ctx0" brushRef="#br0" timeOffset="4630.83">11347 2619 430 0,'0'0'2119'15,"0"0"-1466"-15,0 0-359 16,0 0-60-16,0 0-71 16,0 0-101-16,0 0-35 15,149-93-18-15,-82 77-9 0,-2 2-119 16,8 2-191 0,-17 2-404-16,-16 4-270 0</inkml:trace>
  <inkml:trace contextRef="#ctx0" brushRef="#br0" timeOffset="4990.42">11563 1558 1330 0,'0'0'992'16,"0"0"-513"-1,0 0-97-15,0 0-32 0,0 0-20 16,0 0-97-16,0 0-233 16,-13-14 0-16,0 58 0 15,-5 38 0-15,3 42 0 16,3 49 0-16,7 22 0 16,5-3 0-16,0-14 0 15,0-23 0-15,0-3 0 16,0-3 0-16,0-7 0 15,-2-8 0-15,-4-11 0 16,1-25 0-16,2-24 0 16,3-26 0-16,0-14 0 0,0-6 0 15,3-6 0 1,8-11 0-16,16-29-12 0,-2-23-543 16,-6-11-956-16</inkml:trace>
  <inkml:trace contextRef="#ctx0" brushRef="#br0" timeOffset="5334.13">12973 2073 1765 0,'0'0'870'15,"0"0"-325"-15,0 0-216 16,0 0-2-16,0 0-67 16,0 0-260-16,0 0 0 15,38-16 0-15,-7 14 0 16,10-2 0-16,9-4 0 15,9-2 0-15,-1-4 0 16,-7 0-62-16,-15 0-175 16,-26 6-117-16,-43 8-253 15,-25 0-162-15,-13 12-578 0</inkml:trace>
  <inkml:trace contextRef="#ctx0" brushRef="#br0" timeOffset="5669.48">12809 2144 1470 0,'-2'0'512'0,"2"0"-129"15,0 0 178-15,0 0-200 16,0 0-31-16,0 0-99 16,0 7-105-16,-3 19-4 15,3 10-122-15,-4 15 0 16,-1 9 0-16,1 12 0 16,-1 6 0-1,-1 7 0-15,1 2 0 16,1 2 0-16,0-3 0 0,-2-4 0 15,4-5 0 1,2-11 0-16,0-12 0 16,0-12 0-16,14-12 0 0,11-14 0 15,13-12 0-15,10-4 0 16,12-6 0-16,10-18 0 16,1-4 0-16,0-2 0 15,-6 2 0-15,-10 0 0 16,-9 4 0-16,-15-1-48 15,-25-4-321-15,-6 4-367 16,0 5-172-16</inkml:trace>
  <inkml:trace contextRef="#ctx0" brushRef="#br0" timeOffset="5903.82">12809 2679 1795 0,'0'0'1153'15,"0"0"-610"-15,0 0-204 16,0 0-167-16,0 0-78 16,114-65-94-16,-52 57 0 15,5 1 0-15,-3-1 0 16,-4 4 0-16,-11-1 0 16,-13 4 0-16,-16 1 0 15,-11 0 0-15,-9 0-98 16,-20 0-229-16,-11 0-532 15,-3 0-1342-15</inkml:trace>
  <inkml:trace contextRef="#ctx0" brushRef="#br0" timeOffset="8962.58">15678 2135 55 0,'0'0'2414'0,"0"0"-1923"15,0 0-182-15,-31-102-16 16,25 102-51-16,1 6-112 16,3 54-101-16,0 44-13 15,2 39 47-15,0-5-9 16,0-23-54-16,0-35 0 16,0-22 0-16,0 8 0 15,11 0 0-15,11-1 0 16,10-22 0-16,5-18 0 15,7-25 0-15,6-4 0 0,1-41 0 16,-4-14 0 0,0-32 0-16,-12-31 0 0,-12-29 0 15,-14 9 0-15,-9 30 0 16,0 35 0-16,-3 41 0 16,-3 8 0-16,-4 14 0 15,2 14 0-15,-3 41 0 16,-1 54 0-16,8 40 0 15,2-3 0-15,2-19 0 16,0-35 0-16,2-22 0 16,14 4 0-16,1 0 0 15,-1-3 0-15,-1-20 0 16,-3-15 0-16,-5-15 0 0,-3-7 0 16,0-18 0-1,3-22 0-15,-1-15 0 0,4-7 0 16,1 2 0-16,2 10 0 15,0 14 0-15,2 14 0 16,4 18 0-16,1 4 0 16,7 18 0-16,4 18 0 15,3 8 0-15,3 2 0 16,3 0 0-16,3-8 0 16,3-8 0-16,4-11 0 15,-2-14 0-15,1-5 0 16,-4-8 0-16,-7-20 0 15,-7-10 0-15,-7-8 0 16,-8-10 0-16,-9-4 0 0,-7 0 0 16,0 6 0-16,-13 11 0 15,-10 15 0-15,-4 19 0 16,-2 9 0-16,-2 22 0 16,2 24 0-16,7 13 0 15,9 8 0-15,13 1 0 16,0-8 0-16,33-10 0 15,14-11 0-15,11-17 0 16,7-17 0-16,-1-5 0 16,-3-13 0-16,-11-19 0 15,-11-7 0-15,-10-7 0 16,-12 0 0-16,-8 2 0 16,-2 10 0-16,-5 12 0 0,-2 12 0 15,2 10 0-15,1 11 0 16,1 28 0-16,4 9 0 15,2 6 0-15,5 0 0 16,1-8 0-16,2-10 0 16,0-15 0-16,-1-13 0 15,3-8 0-15,3-13 0 16,4-23 0-16,4-12 0 16,2-10 0-16,3-2 0 15,2 4 0-15,-5 10 0 16,-4 14 0-16,-4 20 0 15,-3 12 0-15,-2 12 0 16,2 28 0-16,1 12 0 16,0 6 0-16,2-2 0 15,0-3 0-15,-5-12 0 0,-13-13-315 16,-5-11-329-16,-2-13-326 16</inkml:trace>
  <inkml:trace contextRef="#ctx0" brushRef="#br0" timeOffset="9196.98">15549 2267 2203 0,'0'0'1201'0,"0"0"-989"16,0 0 32-16,0 0-8 15,171-58-236-15,-7 38 0 16,-17 0-86-16,-14 4-709 0</inkml:trace>
  <inkml:trace contextRef="#ctx0" brushRef="#br0" timeOffset="9892.34">19333 2811 1750 0,'0'0'937'0,"0"0"-338"16,0 0-150-16,0 0-213 16,0 0-111-16,0 0-125 15,2-118 0-15,33 62 0 0,12-8 0 16,2-8 0-16,5-1 0 0,-8 7 0 15,-5 14 0-15,-10 13 0 16,-12 20 0-16,-9 13 0 16,-6 6 0-16,-4 10 0 15,0 20 0-15,0 8 0 16,0 2 0-16,3-6 0 16,1-6 0-16,0-12 0 15,3-8 0-15,-3-8 0 16,3 0 0-16,-4-18 0 15,-1-12 0-15,-2-8 0 16,0-4 0-16,-12 2 0 16,-10 6 0-16,-9 10 0 15,-6 12 0-15,-9 12 0 0,0 12 0 16,-3 30 0-16,7 18 0 16,7 12 0-16,18 6 0 15,15 2 0-15,2-8 0 16,33-5 0-16,21-15 0 15,17-14 0-15,16-14 0 16,7-18 0-16,-3-6 0 16,-6-10 0-16,-14-16 0 15,-17-4 0-15,-21-2 0 16,-16 2 0-16,-15 6 0 16,-2 6 0-16,0 5 0 15,-10 9 0-15,1 4 0 16,9 7-233-16,0 11-663 0,0-2-345 15</inkml:trace>
  <inkml:trace contextRef="#ctx0" brushRef="#br0" timeOffset="10236.33">20761 1909 2691 0,'0'0'836'16,"0"0"-522"-16,0 0-59 0,0 0-255 15,-117 164 0-15,88-42 0 16,8 27 0-16,5-9 0 16,14-29 0-16,2-35 0 15,10-22 0-15,22 4 0 16,8-2 0-16,14 0 0 15,3-16 0-15,1-16 0 16,-4-12 0-16,-7-9 0 16,-11-3 0-16,-13-4 0 15,-4-22 0-15,-13-1-36 16,-4 4-769-16</inkml:trace>
  <inkml:trace contextRef="#ctx0" brushRef="#br0" timeOffset="10798.76">21293 2228 1633 0,'0'0'680'0,"0"0"-312"16,0 0 154-16,0 0-210 0,0 0 25 16,0 0-93-1,0 0-244-15,-5-83 0 0,5 83 0 16,-4 0 0-16,0 28 0 15,-3 20 0-15,3 17 0 16,4 11 0-16,0 4 0 16,4-2 0-16,18-7 0 15,9-13 0-15,6-14 0 16,5-16 0-16,-1-16 0 16,0-12 0-16,-1-12 0 15,-4-24 0-15,-7-14 0 16,-5-11 0-16,-6-7 0 15,-4-2 0-15,-8 2 0 0,-4 14 0 16,-2 16 0-16,0 18 0 16,0 20 0-16,0 1 0 15,0 38 0-15,2 15 0 16,5 10 0-16,2 4 0 16,6 1 0-16,6-7 0 15,6-8 0-15,4-10 0 16,23-8 0-16,-6-14-705 15,-5-10-805-15</inkml:trace>
  <inkml:trace contextRef="#ctx0" brushRef="#br0" timeOffset="10970.52">22287 2675 1842 0,'0'0'1217'16,"0"0"-637"-16,0 0-256 15,0 0-191-15,0 0-133 16,0 0 0-16,-41 102 0 15,31-58 0-15,-1 2 0 16,1-1 0-16,4-9 0 16,4-9 0-16,2-14-108 15,16-12-533-15,3-1-281 0</inkml:trace>
  <inkml:trace contextRef="#ctx0" brushRef="#br0" timeOffset="11362.19">22587 2202 2429 0,'0'0'894'16,"0"0"-331"-16,0 0-353 15,0 0-210-15,0 0 0 16,0 0 0-16,0 0 0 16,83 7 0-16,-56 37 0 15,-5 10 0-15,-6 5 0 16,-8 1 0-16,-5-2 0 15,2-8 0-15,1-10 0 16,5-8 0-16,9-14 0 16,9-10 0-16,9-8 0 15,7 0 0-15,3-26 0 16,2-10 0-16,-10-11 0 16,-7-8 0-16,-13-7 0 0,-13 0 0 15,-7 2 0-15,0 11 0 16,-21 17 0-16,-8 17 0 15,-2 15 0-15,-2 11 0 16,2 29 0-16,9 10 0 16,10 7 0-16,12-3 0 15,14-4 0-15,30-14 0 16,15-12 0-16,9-18 0 16,24-21-224-16,-18-22-543 15,-17-7-575-15</inkml:trace>
  <inkml:trace contextRef="#ctx0" brushRef="#br0" timeOffset="11665.02">23389 1867 1592 0,'0'0'1591'16,"0"0"-1004"-16,0 0-261 16,0 0-326-16,0 0 0 0,119 47 0 31,-61 4 0-31,2 15 0 0,-4 12 0 0,-7 22 0 31,-16-7 0-31,-13 3 0 0,-16-4 0 0,-4-16 0 16,-21 3 0-16,-15-7 0 15,-7-10 0-15,-1-12 0 16,3-8 0-16,4-12 0 31,10-12 0-31,12-7 0 16,12-11 0-16,23-31-260 0,19-11-506 0,9-6-522 0</inkml:trace>
  <inkml:trace contextRef="#ctx0" brushRef="#br0" timeOffset="11836.8">24210 2350 2343 0,'0'0'910'0,"0"0"-295"0,0 0-387 0,0 0-228 31,0 0 0-31,0 0 0 16,0 0 0-16,111-24 0 0,-50 30 0 0,7 6-255 16,-14-4-600-16,-18 2-601 0</inkml:trace>
  <inkml:trace contextRef="#ctx0" brushRef="#br0" timeOffset="11961.95">24203 2582 2147 0,'0'0'785'0,"0"0"-267"0,0 0-153 15,0 0-164-15,0 0-121 16,0 0-80-16,0 0 0 16,187 31 0-16,-62-56-132 15,-21 1-545-15,-12 2-613 0</inkml:trace>
  <inkml:trace contextRef="#ctx0" brushRef="#br0" timeOffset="12336.93">25234 2139 2356 0,'0'0'899'0,"0"0"-317"15,0 0-323-15,-15-108-259 16,4 92 0-16,2 12 0 16,0 4 0-16,-5 22 0 15,-3 26 0-15,-3 33 0 16,2 3 0-16,7 8 0 15,8 2 0-15,3-22 0 16,12 2 0-16,19-13 0 16,16-19 0-16,8-16 0 15,12-16 0-15,4-10 0 16,1-10 0-16,-5-20 0 0,-9-8 0 16,-14-6 0-16,-11-10 0 15,-14-7 0-15,-17-9 0 16,-2-8 0-16,-29-1 0 15,-18 6 0-15,-15 10 0 16,-10 21 0-16,-5 22 0 16,-2 20 0-16,12 6 0 15,28 44 0-15,18-4-787 16,21-8-1451-16</inkml:trace>
  <inkml:trace contextRef="#ctx0" brushRef="#br0" timeOffset="12494.74">26385 2390 3532 0,'0'0'564'16,"0"0"-564"-16,0 0 0 15,0 0 0-15,0 0-808 0</inkml:trace>
  <inkml:trace contextRef="#ctx0" brushRef="#br0" timeOffset="17629.59">2100 4485 2257 0,'0'0'748'16,"0"0"-549"-16,0 0 56 16,0 0 16-16,0 0-68 15,0 0-130-15,-27 54-56 16,19 17 19-16,-3 17 1 15,-5 8-37-15,-1-13 0 0,-4 3 0 16,-1-14 0-16,2-18 0 16,2-16 0-16,7-16 0 15,4-12 0-15,5-10 0 16,0 0 0-16,2-20 0 16,-3-6 0-16,3-2 0 15,0 2 0-15,0 8 0 16,0 8 0-16,0 10 0 15,17 0 0-15,6 0 0 16,16 14 0-16,5 2 0 16,5-2 0-16,0-2 0 15,-4-6 0-15,-12-2 0 0,-10-4 0 16,-10 0 0 0,-9-2 0-16,-4-14 0 0,0-6 0 15,-2-4 0-15,-9-4 0 0,-1 4 0 16,2 4 0-16,3 10 0 15,5 6 0-15,0 6 0 16,2 0 0-16,0 22 0 16,0 14 0-16,8 14 0 15,5 8 0-15,1 4 0 16,-3 0 0-16,-2-3 0 16,-2-9 0-16,-5-8 0 15,-2-8-450-15,0-12-203 16,-9-14-361-16</inkml:trace>
  <inkml:trace contextRef="#ctx0" brushRef="#br0" timeOffset="18161.32">2103 4257 1597 0,'0'0'488'0,"0"0"-365"15,-51-112 166-15,26 66-35 16,-2 3 20-16,-4 11-56 16,-4 10-35-16,-8 14-12 15,-8 8-59-15,-9 16-34 16,-9 29-9-16,-1 14-24 16,-5 32 35-16,6 31 35 15,13 32-115-15,19 15 0 16,27-1 0-16,10-13 0 0,33-21 0 15,23-6 0-15,2-23 0 16,2-23 0-16,-1-22 0 16,3-10 0-16,17-1 0 15,16-7 0-15,11-8 0 16,1-24 0-16,0-10 0 16,-4-40 0-16,6-37 0 15,0-35 0-15,-6-38 0 16,-21-23 0-16,-33-3 0 15,-26 5 0-15,-23 21 0 0,-10 6 0 16,-27 11 0 0,-5 25 0-16,-1 25 0 0,5 21 0 15,-6 12 0-15,-10-2 0 16,-10 2 0-16,-10 4 0 16,-2 16 0-16,5 18 0 15,4 12 0-15,12 16 0 16,23 50-147-16,14-2-804 15,18-2-991-15</inkml:trace>
  <inkml:trace contextRef="#ctx0" brushRef="#br0" timeOffset="18333.66">3964 4762 1463 0,'0'0'1886'16,"0"0"-1886"-16,0 0-150 16,0 0-614-16,0 0-552 0</inkml:trace>
  <inkml:trace contextRef="#ctx0" brushRef="#br0" timeOffset="19530.16">6476 4989 2116 0,'0'0'626'16,"0"0"-309"-16,0 0 24 16,0 0-20-16,0 0-76 15,0 0-115-15,0 0-130 0,-91 64 0 16,69 14 0-1,0 7 0-15,3-1 0 0,9-12 0 16,1-16 0-16,7-18 0 16,2-18 0-16,0-16 0 15,0-4 0-15,9-24 0 16,8-22 0-16,5-18 0 16,5-13 0-16,0-7 0 15,2 0 0-15,-4 8 0 16,-6 16 0-16,-3 20 0 15,-5 19 0-15,1 21 0 16,7 3 0-16,10 33 0 16,13 14 0-16,12 14 0 0,8 6 0 15,7 0 0 1,3-3 0-16,-1-13 0 0,-2-14 0 16,-9-12 0-1,-10-16 0-15,-13-12 0 0,-12 0 0 16,-10-26 0-16,-8-12 0 15,-7-17 0-15,0-10 0 16,0-14 0-16,-9-5 0 16,-4 0 0-16,0 10 0 15,3 16 0-15,4 18 0 16,2 19 0-16,4 19 0 16,0 2 0-1,8 30 0-15,17 18-107 16,21 37-500-16,-3-11-315 15,-3-10-442-15</inkml:trace>
  <inkml:trace contextRef="#ctx0" brushRef="#br0" timeOffset="19827.38">7579 5015 2221 0,'0'0'672'0,"0"0"-150"15,0 0-174-15,0 0-124 16,0 0-115-16,0 0-109 15,0 0 0-15,-56 140 0 16,56-71 0-16,0-8 0 16,16-6 0-16,13-17 0 15,7-14 0-15,6-18 0 16,3-6 0-16,-1-22 0 16,-6-20 0-16,-7-13 0 15,-11-7 0-15,-11-10 0 16,-9-4 0-16,-11 0 0 0,-20 4 0 15,-11 12 0-15,-5 21 0 16,-7 27 0-16,-8 44-29 16,11 23-716-16,16 7-629 0</inkml:trace>
  <inkml:trace contextRef="#ctx0" brushRef="#br0" timeOffset="21836.62">9337 5239 2540 0,'0'0'808'16,"0"0"-559"-16,0 0-15 15,0 0 31-15,0 0-265 16,0 0 0-16,114-126 0 16,-58 74 0-16,2-6 0 15,-3-4 0-15,-8-2 0 16,-9-1 0-16,-11 3 0 16,-17 6 0-16,-10 12 0 0,0 14 0 15,-19 18 0-15,-10 12 0 16,-6 8 0-16,3 28 0 15,6 10 0-15,12 10 0 16,14 0 0-16,9 1 0 16,33-6 0-16,16-2 0 15,13-7 0-15,5-2 0 16,-5-6 0-16,-12-4 0 16,-18-2 0-16,-20-3 0 15,-21-4 0-15,-9 3 0 16,-36 0 0-16,-11-3 0 15,-2-3 0-15,5-8 0 16,15-6 0-16,16-4 0 0,16 0 0 16,6-4 0-16,17-16 0 15,28-9 0-15,12-3 0 16,15-4 0-16,6-4 0 16,0-2 0-16,-3-4 0 15,-6 0 0-15,-9-4 0 16,-12-1 0-16,-17 4 0 15,-11 0 0-15,-15 5 0 16,-5 10 0-16,0 6 0 16,-23 12 0-16,-2 14 0 15,-6 0 0-15,-4 28 0 16,1 20 0-16,5 10 0 16,11 10 0-16,12 1 0 0,6-3 0 15,13-8 0 1,25-10 0-16,14-12 0 0,12-14 0 15,12-14 0-15,6-8 0 16,3-12 0-16,-1-20 0 16,-5-10 0-16,-13-8 0 15,-8-8 0-15,-11-2 0 16,-13-5 0-16,-8 1 0 16,-10-2 0-16,-5 2 0 15,-7 4 0-15,-2 6 0 16,-2 8 0-16,0 7 0 15,0 14 0-15,-2 4 0 16,-2 11 0-16,-1 6 0 16,3 2 0-16,0 2 0 0,0 0 0 15,0 0 0-15,2 0 0 16,0 0 0-16,0 0 0 16,0 11 0-16,0 0 0 15,0 5 0-15,0 1 0 16,13-2 0-16,1-2 0 15,5-1 0-15,4-9 0 16,-3-3 0-16,-1 0 0 16,-3 0 0-16,-7-11 0 15,-7-3 0-15,-2-4 0 16,0 0 0-16,-8 1 0 0,-5 3 0 16,-1 2 0-16,5 6 0 15,3 0 0-15,0 4 0 16,4 1 0-16,2 1 0 15,0 0 0-15,0 0 0 16,0 0 0-16,0 0 0 16,0 0 0-16,0 0 0 15,0 0 0-15,0 0 0 16,0 0 0-16,-2 0 0 16,0 0 0-16,-2 1 0 15,1 7-59-15,-1 1-70 16,4-4-21-16,-2-3 60 15,2-2 69-15,0 0 21 16,0 0 69-16,0 0 104 16,0 0 34-16,0 0-207 0,0 0 0 15,0 0 0-15,0 0 0 16,0 0 0-16,0 0 0 16,0 0 0-16,0 0 0 15,0 0 0-15,0 0 0 16,-2 0 0-16,0 0 0 15,-1 0 0-15,-4 8 0 16,-2 9 0-16,-1 12 0 16,-4 11 0-16,1 15 0 15,4 9 0-15,2 6 0 16,4 4 0-16,3 2 0 0,0-1 0 16,17-7 0-16,9-6 0 15,6-8 0-15,5-10 0 16,7-14 0-16,10-13 0 15,6-17 0-15,5-7 0 16,1-35-96-16,1-16-197 16,3-30-219-16,-5-32-95 15,-17 5 8-15,-12 13-19 16,-20 16 618-16,-14 26 8 16,-2 3 613-16,0 3-72 15,0 16-52-15,-9 14-124 16,0 10 80-16,4 6-229 0,1 6-224 15,2 2 0 1,-1 4 0-16,1 22 0 0,2 14 0 16,0 16 0-16,0 12 0 15,0 13 0-15,2 9 0 16,9 5 0-16,3 3 0 16,1 14 0-16,1 16 0 15,-3 13 0-15,-1-11 0 0,-3-30 0 16,-3-27 0-16,-2-23 0 15,6 2 0-15,1-2 0 16,7-4 0-16,2-16 0 16,6-16 0-16,6-14 0 15,1 0 0 1,2-20 0-16,-3-16 0 0,-10-10 0 0,-8-8 0 16,-14-13 0-1,0-7 0-15,-16-4 0 0,-19 0 0 16,-11 1 0-16,-2 13 0 15,-6 10 0-15,3 16 0 16,9 10 0-16,11 12 0 16,12 8 0-16,11 2 0 15,8 4 0-15,0-4 0 16,29 0 0-16,10-8 0 16,15-2 0-16,9-8 0 15,-1-2 0-15,-8 2 0 16,-10 2 0-16,-15 5 0 15,-13 8 0-15,-14 7 0 16,-2 2 0-16,-2 0 0 16,-10 11-314-16,1 6-507 0,11-3-517 0</inkml:trace>
  <inkml:trace contextRef="#ctx0" brushRef="#br0" timeOffset="23630.31">13528 4891 1413 0,'0'0'879'0,"0"0"-368"0,0 0-213 31,0 0-14-31,0 0 18 0,0 0-11 0,0 0-173 31,27-39-118-31,4-13 0 16,5-12 0-16,-3-12 0 15,-4-9 0-15,-6-2 0 16,-7-6 0-16,-10 5 0 16,-6 8 0-16,0 17 0 0,0 23 0 0,-16 30 0 0,-9 31 0 15,-8 71 0-15,0 56 0 16,13 23 0-16,18-1 0 31,11-26 0-31,26-45 0 16,7-29 0-16,-1-24 0 15,5-18 0-15,12-8 0 16,9-12 0-16,7-8 0 16,-5-12 0-16,-9-28 0 15,-14-14 0-15,-12-10 0 16,-16-5 0-16,-9 5 0 16,-7 12 0-16,-2 16 0 15,0 22 0-15,0 14 0 0,-2 16 0 16,-3 24 0-16,5 10 0 15,0 4 0-15,21-4 0 16,10-7 0-16,4-13 0 16,3-10 0-16,-3-14 0 15,-6-6 0-15,-8-4 0 16,-13-20 0-16,-8-6 0 16,0-6 0-16,-19-5 0 15,-10 4 0-15,-2 2 0 16,2 5 0-16,8 10 0 15,9 6 0-15,7 6 0 16,5 2 0-16,5 4 0 0,26-2 0 16,11-2 0-16,11 2 0 15,10 2 0-15,-1 2 0 16,-2 0 0-16,-6 12 0 16,-14 12 0-16,-9 13 0 15,-12 4 0-15,-2 8 0 16,-9-1 0-16,2-4 0 15,1-8 0-15,-1-10 0 16,6-8 0-16,2-10 0 16,2-8 0-16,0 0 0 15,-4-10 0-15,-10-16 0 0,-6-6 0 16,0-8 0-16,-22-2 0 16,-13-2 0-16,-4 4 0 15,4 8 0-15,4 7 0 16,8 11 0-16,12 8 0 15,11 6 0-15,0 0 0 16,13 0 0-16,24 4 0 16,13-2 0-16,17-2 0 15,11-2 0-15,7-20 0 16,-1-8 0-16,-7-4 0 16,-15-2 0-16,-16-4 0 15,-15-2 0-15,-17-2 0 16,-9 1 0-16,-5 1 0 0,0 6 0 15,-5 6 0-15,-1 8 0 16,2 10 0-16,-2 10 0 16,6 2 0-16,0 30 0 15,0 41 0-15,2 43 0 16,15 42 0-16,1 18 0 16,1-3 0-16,-1-14 0 15,0-21 0-15,-2-10 0 16,-3-24 0-16,-4-27 0 15,-4-25 0-15,-5-16 0 16,0-4 0-16,0-4 0 0,0-8 0 16,-10-16 0-16,-14-2 0 15,-3-26 0-15,-4-18 0 16,0-32-105-16,6-39-131 16,15-43 74-16,7-17 54 15,3 7 75-15,9 35 33 16,4 46 38-16,1 24 76 15,-1 15 46-15,5-4 2 16,4 4-45-16,2 4-64 16,5 14-53-16,5 16 0 15,1 10 0-15,4 4 0 16,-2 15 0-16,-3 18 0 0,-7 11 0 16,-12 8 0-1,-15 6 0-15,0 0-3 0,-34-4-9 16,-8-3 12-16,-7-9-1 15,3-10 1-15,12-10 16 16,12-10-16-16,15-10 0 16,7-2 0-16,7-4 0 15,28-22 0-15,19-12 0 16,15-11 0-16,14-6 0 16,4-10 0-16,2 1 0 15,-9 0 0-15,-14 6 0 16,-16 7 0-16,-21 14 0 15,-18 9 0-15,-11 11 0 16,-11 9 0-16,-25 8 0 16,-7 0 0-16,-1 18 0 0,4 7 0 15,9 3 0-15,15 2 0 16,16-1 0-16,7 4 0 16,36 1 0-16,17 0 0 15,15-2 0-15,6 0 0 0,-6 0 0 16,-13 1 0-16,-17-1 0 15,-25 0 0-15,-20-1 0 16,-2 1 0-16,-38 0 0 16,-12-3 0-16,-6-5 0 15,2-2 0-15,8-8 0 16,15-8 0-16,14-6-71 16,15 0-744-16</inkml:trace>
  <inkml:trace contextRef="#ctx0" brushRef="#br0" timeOffset="23802.17">16975 4907 2194 0,'0'0'1405'0,"0"0"-908"16,0 0-497-16,0 0 0 15,0 0 0-15,0 0 0 16,0 0 0-16,85-83 0 15,-65 55-1305-15</inkml:trace>
  <inkml:trace contextRef="#ctx0" brushRef="#br0" timeOffset="24991.59">1354 6822 1872 0,'0'0'690'0,"0"0"-351"16,0 0 205-16,0 0-202 16,0 0-139-16,0 0-97 15,0 0-106-15,-42-4 0 0,37 36 0 16,1 4 0-16,1 2 0 15,3-4 0-15,0-6 0 16,0-6 0-16,7-10 0 16,9-6 0-16,-1-4 0 15,5-2 0-15,1 0 0 16,6 0 0-16,4 0 0 16,4 0 0-16,5 0 0 15,5 16 0-15,-1 6 0 16,-4 11 0-16,-6 3 0 0,-14 6 0 15,-14-1 0-15,-6 2 0 16,-10-3 0-16,-26-2 0 16,-9-6 0-16,-5-4 0 15,-6-6 0-15,0-8 0 16,2-12 0-16,8-2 0 16,5-42-36-16,15-6-516 15,10-8-691-15</inkml:trace>
  <inkml:trace contextRef="#ctx0" brushRef="#br0" timeOffset="25169.95">1303 6792 1964 0,'0'0'1104'0,"0"0"-770"0,0 0 172 16,0 0-318-16,0 0-188 15,0 0 0-15,158-72 0 16,-98 54 0-16,8-9-230 15,-18 5-557-15,-14 2-1040 0</inkml:trace>
  <inkml:trace contextRef="#ctx0" brushRef="#br0" timeOffset="25594.92">1145 6254 2227 0,'0'0'562'0,"-117"-4"-108"16,51 4-167-16,-5 12-20 15,11 26-117-15,-1 34-76 16,10 43 1-16,7 47-75 16,15 23 0-16,16 9 0 15,13-11 0-15,11-23 0 16,28-10 0-16,24-17 0 15,1-25 0-15,3-30 0 16,-4-22 0-16,4-17 0 0,33-3 0 16,35-18 0-1,40-18 0-15,5-46 0 0,-11-34 0 16,-22-19 0-16,-18-5 0 16,-13-10 0-16,-8-9 0 15,-17-7 0-15,-18-6 0 0,-19-3 0 16,-25-3 0-16,-29 8 0 15,-12 9 0-15,-32 25 0 16,-14 24 0-16,-40 13 0 16,-58 23 0-16,-45 14 0 15,-46 20 0-15,-11 14 0 16,77 20 0-16,34 0-739 0</inkml:trace>
  <inkml:trace contextRef="#ctx0" brushRef="#br0" timeOffset="27098.76">5013 6421 2595 0,'0'0'590'16,"0"0"-262"-16,0 0-4 16,0 0-164-16,0 0-95 15,0 0-31-15,-18 112-34 16,20-18 0-16,2-1 0 15,-2 2 0-15,1 2 0 16,-3-21 0-16,0 2 0 16,0-16 0-16,0-15 0 15,0-19-140-15,-3-28-211 16,-5-4-361-16,-1-24-765 0</inkml:trace>
  <inkml:trace contextRef="#ctx0" brushRef="#br0" timeOffset="27301.86">4903 6503 2562 0,'0'0'668'16,"0"0"-374"-16,0 0 15 15,0 0-147-15,0 0-108 16,74-104-23-16,-23 82-23 16,9-3 0-16,5 5-8 15,-3 4-8-15,-6 9-7 16,-9 4-115-16,-13 3-152 15,-15 8-2-15,-19 32-228 0,-22-2-57 16,-16 2-297-16</inkml:trace>
  <inkml:trace contextRef="#ctx0" brushRef="#br0" timeOffset="27497.1">4903 6836 2105 0,'0'0'586'16,"0"0"-244"-16,0 0 26 15,0 0-152-15,0 0-80 16,0 0-29-16,0 0-79 16,141-2-17-16,-76-10-11 15,8-3-123-15,-1 0-113 0,-10 2-147 16,-26 13-321 0,-19 0 165-1,-17 5-170-15</inkml:trace>
  <inkml:trace contextRef="#ctx0" brushRef="#br0" timeOffset="27638.17">5063 6976 806 0,'0'0'405'16,"0"0"-10"-16,0 0-56 16,-71 110-2-16,69-83-15 15,2-5-57-15,2-4-2 16,19 0-99-16,8-7-78 16,11 0-44-16,11-9-42 15,39-2-117-15,-13-6-483 16,-6-11-341-16</inkml:trace>
  <inkml:trace contextRef="#ctx0" brushRef="#br0" timeOffset="27935.1">5626 6942 1605 0,'0'0'1004'16,"0"0"-460"-16,0 0-70 16,0 0-203-16,0 0-73 15,0 0-198-15,0 0 0 16,-37-68 0-16,37 88 0 15,16 16 0-15,9 10 0 16,4 8 0-16,2 4 0 16,3-6 0-16,-3-7 0 15,-4-12 0-15,-6-14 0 16,-3-11 0-16,-5-8 0 16,-3-6 0-16,1-22 0 0,0-11 0 15,0-11 0 1,4-10 0-16,1-8 0 0,7-2 0 15,13-12-141-15,-5 19-391 16,-2 22-434-16</inkml:trace>
  <inkml:trace contextRef="#ctx0" brushRef="#br0" timeOffset="28860.38">6147 7090 1667 0,'0'0'836'0,"0"0"-530"0,0 0 27 15,0 0-138 1,0 0-44-16,0 0-59 0,115-70-64 16,-78 38 7-1,-6-2-35-15,-5 2 1 0,-10 4 38 16,-8 4 39-16,-8 4 10 16,0 6-29-16,-8 3-22 15,-15 11 5-15,-4 0-36 16,-2 15-5-16,4 21 19 15,4 12-14-15,7 10 0 16,14 4-6-16,0-2 6 16,23-5 7-16,20-15-13 15,12-14 0-15,7-18-10 16,3-8 16-16,-5-12-7 16,-7-20 1-16,-11-8 0 0,-13-3 17 15,-10-1-16-15,-9-2 23 16,-4 4-10-16,-6 6-14 15,0 10 0-15,0 10 0 16,0 10 0-16,4 6 0 16,5 2 0-16,4 24 0 15,7 10 0-15,3 8 0 16,1 8 0-16,-4 0 0 16,0-4 0-16,1-9 0 15,-4-11 0-15,5-16-15 16,5-12-3-16,4 0 13 15,7-29 5-15,2-7 0 0,3-8 0 16,-6-6-1 0,-3 0 1-16,-5 6 0 0,-7 6 7 15,-9 12-6-15,-4 14 10 16,-2 12-11-16,2 4 1 16,0 28-7-16,5 8 4 15,1 8-5-15,7-2 7 16,3-7-12-16,6-13 10 15,5-15-26-15,3-11 28 16,3-6-6-16,-3-24 7 16,-6-6-1-16,-6-2 48 15,-7-2-15-15,-6 0-33 16,-4 4 0-16,-5 2 0 0,-1 6 0 16,-4 10 0-16,0 6 0 15,0 12 0-15,2 0 0 16,0 19 0-16,6 26 0 15,-2 15 0-15,3 32 0 16,-1 31 0-16,0 25 0 16,-4 12 0-16,-2-7 0 15,-2-11 0-15,0-17 0 16,0-21 0-16,0-22 0 16,0-20 0-16,0-12 0 15,0-1 0-15,-14-3 0 0,-9-6 0 16,-16-21 0-16,-7-16 0 15,-6-3 0-15,4-35 0 16,5-33 0-16,21-48 0 16,22-50 0-16,34-19 0 15,34 9 0-15,6 43 0 16,-8 57 0-16,15 20 0 16,-25 26-215-16,-8 8-868 0</inkml:trace>
  <inkml:trace contextRef="#ctx0" brushRef="#br0" timeOffset="29298.44">8974 6811 2335 0,'0'0'785'0,"0"0"-311"0,0 0-110 16,0 0-226 0,0 0-138-16,0 0 0 0,0 0 0 15,5 139 0-15,12-57 0 16,10 0 0-16,2-10 0 15,0-15 0-15,-2-21 0 16,-2-16 0-16,-6-18 0 16,-1-2 0-16,0-26 0 15,0-18 0-15,-3-19 0 16,3-13 0-16,1-8 0 16,-4 0 0-16,3 14 0 15,-3 22 0-15,1 27 0 16,-1 21-71-16,3 55-457 15,-3 7-335-15,-1 2-470 0</inkml:trace>
  <inkml:trace contextRef="#ctx0" brushRef="#br0" timeOffset="30464.04">9497 7235 1505 0,'0'0'689'0,"0"0"-158"16,0 0-13-16,0 0-286 15,119-108-76-15,-82 63-42 16,4-1-48-16,-8 4 12 15,-8 0-5-15,-10 6-5 16,-10 4-2-16,-5 6-66 16,-3 4 0-16,-21 10 0 15,-5 10 0-15,-7 2 0 16,3 28 0-16,2 16 0 16,6 16 0-16,16 8 0 15,9 0 0 1,12-4 0-16,28-11 0 0,14-17 0 15,10-16 0-15,5-16 0 16,0-4 0-16,-5-18 0 16,-8-14 0-16,-12-8 0 15,-13-5 0-15,-8-3 0 16,-9 0 0-16,-5 6 0 16,-5 10 0-16,0 10 0 15,1 16 0-15,2 6 0 16,6 10 0-16,5 20 0 15,6 6 0-15,3 4 0 16,0-2 0-16,-1-4 0 16,-1-7 0-16,-5-9 0 15,2-8 0-15,7-6 0 0,5-4 0 0,11-4 0 0,7-20 0 16,6-9 0-16,3-10-108 31,-5-12-87-31,-5-9-74 16,-7-14 46-16,-8-24-67 15,-14 5 73-15,-6-1 90 0,-11 6 126 0,-5 26 1 16,0 4 179-16,-8 21 123 16,-5 21 11-16,0 16 6 15,-1 4-88-15,1 30-145 16,0 24-86-16,0 17 0 31,6 27 0-31,7 24 0 0,0-7 0 0,0-13 0 0,11-14 0 16,11-22 0-16,7 0 0 15,13-4 0-15,6-17 0 32,9-25 0-32,5-18 0 15,8-2 0-15,-1-32 0 16,0-15 0-16,-9-9 0 16,-13-8 0-16,-16-4 0 15,-14 0 0-15,-14 4 0 16,-3 9 0-16,-11 17 0 15,-16 22 0-15,-2 16 0 16,0 16 0-16,2 37 0 16,12 12 0-16,11 12 0 0,4-1 0 15,29-4 0 1,21-13 0-16,24-19 0 0,16-22 0 16,10-18 0-16,4-8-59 15,-1-31-79-15,-7-8 9 16,-19-6 44-16,-17-3 61 15,-20-2 24-15,-17 2 6 16,-17 0 84-16,-6 10 0 16,0 10 55-16,-8 13-41 15,-7 18-104-15,-6 5 0 16,-6 28 0-16,-4 22 0 0,-4 16 0 16,-1 6 0-16,5 0 0 15,2-6 0-15,6-13 0 16,10-17 0-16,4-14 0 15,7-16 0-15,2-6 0 16,0-14 0-16,2-25 0 16,10-7 0-16,3-10 0 15,3-2 0-15,5 4 0 16,-2 10 0-16,4 16 0 16,2 18 0-16,2 10 0 15,4 19 0-15,5 22 0 16,-3 9 0-16,4 2 0 0,-2-1 0 15,-1-10 0 1,-3-6 0-16,-6-16 0 16,-12-14-266-16,-7-5-284 0,-8 0-321 15</inkml:trace>
  <inkml:trace contextRef="#ctx0" brushRef="#br0" timeOffset="30668.45">10823 6328 3042 0,'0'0'756'0,"0"0"-558"16,0 0-98-16,181 4-100 16,-23 9 0-16,20-2 0 15,-26 0 0-15,-47-1 0 16,-54-2-45-16,-33 10-486 15,-14-3-430-15,-4-1-737 0</inkml:trace>
  <inkml:trace contextRef="#ctx0" brushRef="#br0" timeOffset="31961.31">13796 6441 2174 0,'0'0'744'0,"0"0"-455"0,0 0 76 16,0 0-113-16,0 0-84 15,0 0-121-15,0 0-32 16,104-37 27-16,-73 83-42 16,-2 15 0-16,-4 7 0 15,-9 4 0-15,-7-3 0 16,-5-10 0-16,0-10 0 16,3-15 0-16,2-14 0 15,6-16 0-15,10-4 0 16,13-14 0-16,11-22 0 15,7-12 0-15,2-11 0 16,-5-3 0-16,-15-2 0 16,-12-2 0-16,-16 1 0 0,-10 10 0 15,-2 10 0-15,-23 15 0 16,-6 16 0-16,0 14 0 16,-2 4 0-16,4 28 0 15,8 8 0-15,12 5 0 16,9 1 0-16,3-6 0 15,30-8 0-15,16-12 0 16,20-12 0-16,11-8 0 16,5-4 0-16,13-30-54 15,-24 0-536-15,-22 4-913 0</inkml:trace>
  <inkml:trace contextRef="#ctx0" brushRef="#br0" timeOffset="32258.38">15643 6320 2293 0,'0'0'867'0,"0"0"-376"15,0 0-243-15,0 0-51 16,-170 16-197-16,113 30 0 15,1 21 0-15,7 13 0 16,13 6 0-16,16 2 0 16,15-3 0-16,5-9 0 15,32-14 0-15,21-16 0 16,16-20 0-16,14-20 0 0,2-6 0 16,8-48 0-16,-22 2-276 15,-24-2-665-15</inkml:trace>
  <inkml:trace contextRef="#ctx0" brushRef="#br0" timeOffset="32430.23">15335 6727 396 0,'0'0'2421'16,"0"0"-1781"-16,0 0-436 15,116-22 48-15,-3-10-121 16,37-10-79-16,8-4-52 15,-19 4-116-15,-48 12-341 0,-41 8-492 0</inkml:trace>
  <inkml:trace contextRef="#ctx0" brushRef="#br0" timeOffset="32836.87">16449 6082 2372 0,'0'0'992'0,"0"0"-439"16,0 0-374-16,0 0-179 16,0 0 0-16,0 0 0 15,0 0 0-15,-8 11 0 0,41 70 0 16,11 33 0 0,-3 1 0-16,-8-9 0 0,-6-16 0 15,-10-22 0-15,2 3 0 31,-2-3 0-31,-3-20 0 0,-4-16 0 0,-1-18 0 32,-1-14 0-32,5 0 0 15,5-26 0-15,5-19 0 16,12-13 0-16,9-26 0 16,12-32 0-16,8-33 0 15,-6 7 0-15,-16 28 0 16,-17 36 0-16,-14 33 0 15,-2 5 0-15,-4 7 0 0,-1 4 0 0,-4 15 0 0,0 14 0 16,0 0 0-16,-22 44 0 16,-8 1 0-16,-3-1-1199 15</inkml:trace>
  <inkml:trace contextRef="#ctx0" brushRef="#br0" timeOffset="39164.3">18196 7099 1976 0,'0'0'569'0,"0"0"-451"0,0 0 141 0,0 0-3 16,0 0-39-16,0 0-1 15,52-55-3-15,-4-1-70 16,8-14-14-16,2-6-129 16,-4-5 0-16,-8 5 0 15,-8 6 0-15,-13 14 0 16,-11 16 0-16,-10 20 0 15,-4 18 0-15,0 4 0 0,0 38 0 16,0 14 0-16,0 12 0 16,0 4 0-16,0-3 0 15,0-9 0-15,6-12 0 16,7-14 0-16,3-14 0 16,2-16 0-16,4-2 0 15,5-20 0-15,4-18 0 16,0-6 0-16,-4-6 0 15,-2 2 0-15,-8 1 0 16,-5 13 0-16,-6 10 0 16,1 16 0-16,-5 8 0 0,2 10 0 15,6 20 0 1,1 8 0-16,2 2 0 0,7-4 0 16,1-7 0-16,2-11 0 15,4-12 0-15,0-6 0 16,2-3 0-16,0-18 0 15,-4-5 0 1,-1-3 0-16,-6 5 0 0,-2 6 0 16,-3 14 0-16,-1 4 0 15,0 21 0 1,7 16 0-16,4 8 0 0,9-4 0 16,15-6 0-1,11-15 0-15,9-20-303 16,13-38-313-16,-15-16-301 0,-23-9-625 0</inkml:trace>
  <inkml:trace contextRef="#ctx0" brushRef="#br0" timeOffset="39304.9">18840 6096 1950 0,'0'0'842'16,"0"0"-465"-16,0 0-70 15,0 0-208-15,0 0-85 16,136 94-14-16,-41-52-592 15,-3-8-1203-15</inkml:trace>
  <inkml:trace contextRef="#ctx0" brushRef="#br0" timeOffset="40156.36">20745 6864 1908 0,'0'0'1154'16,"0"0"-887"-16,0 0 7 15,0 0 44-15,0 0-143 16,0 0-175-16,0 0 0 31,82-108 0-31,-46 49 0 0,0-5 0 16,-7-8 0-16,-9-2 0 0,-6-3 0 15,-12 3 0-15,-2 6 0 16,0 10 0-16,-16 18 0 16,-2 18 0-16,2 22 0 15,1 16 0-15,1 52 0 16,1 41 0-16,4-1 0 16,7-4 0-16,2-16 0 15,0-24 0-15,11-2 0 16,16-4 0-16,9-21 0 15,10-25 0-15,10-12 0 16,6-32 0-16,3-25 0 16,-5-15 0-16,-6-26 0 15,-15-28 0-15,-16-21 0 0,-12 17 0 16,-11 38 0-16,0 42 0 16,0 41 0-16,0 9 0 15,0 21 0-15,0 45 0 16,0 40 0-16,0 4 0 15,9-6 0-15,7-13 0 16,0-25 0-16,1 2 0 16,5 0 0-16,3-19 0 15,-1-19 0-15,-2-18 0 16,1-12 0-16,-6-6 0 16,1-29 0-16,1-11 0 15,-6-10 0-15,1-4 0 16,-4 6 0-16,-1 12 0 0,-3 20 0 15,6 22 0-15,-1 6 0 16,9 32 0-16,5 12 0 16,4 6 0-16,9-6 0 15,4-6 0-15,7-13 0 16,2-15 0-16,0-14 0 16,-1-2 0-16,-6-22 0 15,-6-13 0-15,-7-7 0 16,-9-6 0-16,-4-8 0 15,-9 0 0-15,-7 4 0 16,-2 11 0-16,0 19 0 16,0 22 0-16,-2 4 0 15,-7 37 0-15,4 13 0 16,5 6 0-16,0 0 0 0,25-8 0 16,14-12 0-16,9-12 0 15,8-14 0-15,0-14 0 16,2-18-347-16,-16-15-399 15,-20-6-341-15</inkml:trace>
  <inkml:trace contextRef="#ctx0" brushRef="#br0" timeOffset="40328.31">20644 6377 2784 0,'0'0'687'0,"0"0"-385"0,0 0-125 16,217-91-107-16,-23 61-70 16,-21 8-295-16,-17 4-709 0</inkml:trace>
  <inkml:trace contextRef="#ctx0" brushRef="#br0" timeOffset="40766.98">23697 6336 2542 0,'0'0'657'15,"0"0"-497"-15,0 0 212 16,0 0-167-16,112-142-109 16,-77 88-51-16,-2-4-36 15,-8-3 1-15,-11-1-10 16,-10 0 0-16,-4 2 0 16,-9 6 0-16,-15 8 0 15,-7 13 0-15,-4 26 0 16,4 9 0-16,-2 62 0 15,7 50 0-15,10 52 0 0,14 25 0 16,2-4 0-16,6-21 0 16,8-24 0-16,-3-11 0 15,0-25 0-15,-4-24 0 16,-2-21 0-16,-5-16 0 16,0 0 0-16,0-9 0 15,-14-18-26-15,-13-14-504 16,-4-4-463-16</inkml:trace>
  <inkml:trace contextRef="#ctx0" brushRef="#br0" timeOffset="41836.68">23445 6756 2194 0,'0'0'850'16,"0"0"-509"-16,0 0-13 16,0 0-140-16,0 0-112 15,127-35-44-15,-53 16-24 16,11-12-8-16,9-7-75 15,-1-8-109-15,-1-6-22 16,-11-8 52-16,-11-8-65 16,-15-9 137-16,-14-23 58 15,-17 4 24-15,-15-3 94 16,-9 5 29-16,0 26 40 16,-2 6 80-16,-12 20-36 0,3 22-14 15,0 18-193-15,2 2 0 16,0 36 0-16,1 36 0 15,2 32 0-15,6 29 0 16,0-7 0-16,16-24 0 16,3-31 0-16,0-21 0 15,10 0 0-15,9 0 0 16,7-6 0-16,1-18 0 16,4-16 0-16,-4-10 0 15,-1-20 0-15,-10-24 0 16,-3-12 0-16,-10-10 0 15,-9-2 0-15,-3 7 0 16,-8 19 0-16,-2 20 0 16,0 22 0-16,0 6 0 15,0 34 0-15,0 17 0 0,0 7 0 16,4 2 0 0,13-4 0-16,6-10 0 0,4-10 0 15,6-16 0-15,1-14 0 16,-1-12 0-16,-2-4 0 15,-4-26 0-15,-7-14 0 16,-9-10 0-16,-9-12 0 16,-2-9 0-16,-6-5 0 15,-23 4 0-15,-7 12 0 16,-7 18 0-16,-1 22 0 16,0 24 0-16,3 8 0 15,10 30 0-15,14 12 0 0,17 4 0 16,2-1 0-16,36-10 0 15,18-9 0-15,15-13 0 16,9-14 0-16,4-7 0 16,-1-7 0-16,-7-18 0 15,-13-7 0-15,-15 0 0 16,-13 0 0-16,-14 4 0 16,-10 8 0-16,-7 12 0 15,-4 8 0-15,0 12 0 0,0 26 0 16,-4 10 0-16,-1 9 0 15,5-1 0-15,0-4 0 16,5-10 0-16,15-12 0 16,7-12 0-16,8-14 0 15,3-4 0-15,7-12 0 16,-1-16 0-16,-1-8 0 0,-3-4 0 16,-2 0 0-1,-7 4 0-15,-2 8 0 0,-4 13 0 16,-3 15 0-16,-2 4 0 15,0 29 0-15,-1 10 0 16,4 4 0-16,4-1 0 16,4-10 0-16,2-10 0 15,3-12 0-15,-3-12 0 16,-6-2 0-16,-2-18 0 16,-7-16 0-16,-5-10 0 15,-9-6 0-15,-4-7 0 16,0-2 0-16,-17-4 0 0,-10 5 0 15,-6 6 0-15,-6 12 0 16,-7 34 0-16,8 6-56 16,9 8-1198-16</inkml:trace>
  <inkml:trace contextRef="#ctx0" brushRef="#br0" timeOffset="42633.67">27307 6192 1868 0,'0'0'750'0,"0"0"-206"15,0 0-19-15,0 0-116 16,0 0-409-16,0 0 0 31,-60-113 0-31,60 98 0 0,4 3 0 0,19 6 0 16,10 6 0-16,7 6 0 15,4 30 0-15,1 14 0 0,-5 14 0 32,-9 4 0-32,-11-2 0 15,-11-7 0-15,-9-13 0 0,0-15 0 0,0-10 0 16,-6-17 0-16,-3-4 0 15,-1-14 0-15,4-24 0 16,4-12 0-16,2-9 0 16,0-1 0-16,13 4 0 15,7 10 0-15,3 16 0 16,1 20 0-16,2 10 0 0,6 16 0 16,4 20 0-1,2 10 0-15,-1 0 0 0,6 0 0 16,-1-10 0-16,4-7 0 31,2-11 0-31,1-12 0 0,2-6 0 0,-4-3 0 31,-3-18 0-31,-8-8 0 0,-7-4 0 0,-13-10 0 16,-10-5 0-16,-6-2 0 16,-2 2 0-16,-21 6 0 15,-1 14 0-15,-2 20 0 16,-1 8 0-16,0 28 0 15,5 22 0-15,9 10 0 0,13 2 0 16,2-4 0-16,35-9 0 16,19-16 0-16,17-15 0 15,8-18 0-15,1 0-15 16,-6-33-230-16,-5-42-124 16,-19 7-262-16,-19 2-159 0</inkml:trace>
  <inkml:trace contextRef="#ctx0" brushRef="#br0" timeOffset="42899.33">28617 5510 1778 0,'0'0'700'15,"0"0"-213"-15,0 0-120 16,0 0-33-16,0 0-59 16,0 0-120-16,0 0-155 15,-36-36 0-15,36 36 0 0,0 0 0 16,0 0 0-16,0 0 0 15,0 0 0-15,0 0 0 16,0 0 0-16,0 0 0 16,0 0 0-16,0 0 0 15,0 0 0-15,0 0 0 16,0 0 0-16,0 0 0 16,-2 0 0-16,-16 24-146 15,0 0-351-15,2-2-572 0</inkml:trace>
  <inkml:trace contextRef="#ctx0" brushRef="#br0" timeOffset="43227.99">28573 5494 100 0,'0'0'2119'0,"0"0"-1475"15,0 0-135-15,0 0-158 16,0 0-91-16,0 0-147 16,0 0-113-16,-30-64 0 15,26 116 0-15,4 32 0 16,0 29 0-16,0 23 0 16,7 6 0-16,3-21 0 0,0-31 0 15,-3-30 0 1,1-8 0-16,3 2 0 0,5 1 0 15,9-5 0-15,6-17 0 16,13-14 0-16,10-17 0 16,8-2 0-16,5-26 0 31,-7-16-154-31,-4-13-98 16,-14-43-258-16,-15 14-201 15,-21 8-371-15</inkml:trace>
  <inkml:trace contextRef="#ctx0" brushRef="#br0" timeOffset="43399.85">28443 6003 1862 0,'0'0'950'0,"0"0"-439"16,0 0-11-16,0 0-342 16,125-36-104-16,-50 21-54 15,15-3 0-15,32 1-281 16,-22 5-484-16,-15 4-656 0</inkml:trace>
  <inkml:trace contextRef="#ctx0" brushRef="#br0" timeOffset="44502.84">29258 5981 1664 0,'0'0'850'0,"0"0"-395"16,0 0 39-16,0 0-203 15,0 0-50-15,-22 105-140 0,20-65-101 16,2 2 0-16,0 0 0 0,0-2 0 15,0-8 0-15,14-5 0 16,7-12 0-16,6-9 0 16,6-6 0-16,1 0 0 15,2-20 0-15,-5-6 0 16,-2-4 0-16,-5-4 0 16,-3 4 0-16,-5 4 0 15,-6 8 0-15,-1 12 0 16,-2 6 0-16,0 6 0 15,4 22 0-15,4 8 0 16,3 6 0-16,7 0 0 16,2-6 0-16,2-6 0 15,0-9 0-15,-6-7 0 0,-2-10-9 16,-8-4-6-16,-4 0 15 16,-2-17 1-16,-1-5-1 15,-1-6 1-15,-1-4 21 16,3-6-22-16,2-6 0 15,4-2 0-15,5 0 0 16,3 4 0-16,2 5 0 16,4 11 0-16,4 8 0 15,1 10 0-15,-1 8 0 16,2 0 0-16,-4 15 0 16,-2 10 0-16,-9 10 0 15,-5 3 0-15,-8 2 0 0,-5-2 0 16,0-4 0-16,0-6 0 15,0-6 0-15,5-8 0 16,10-7 0-16,10-6 0 16,6-1 0-16,9 0 0 15,5-16 0-15,-5-4 0 16,-7-4 0-16,-8-4 0 16,-12-2 0-16,-11-6 0 15,-2 0 0-15,-7 0 0 16,-18 2 0-16,-1 8 0 15,-3 4 0-15,5 8 0 16,6 5 0-16,7 5 0 0,9 2 0 16,2 0 0-16,0 2 0 15,21-1 0-15,13-4 0 16,6 1 0-16,9 2 0 16,7 2 0-16,0 0 0 15,-1 0 0-15,-4 18 0 16,-6 8 0-16,-7 6 0 15,-9 7 0-15,-9 2 0 16,-11 2 0-16,-7-5 0 16,-2-6 0-16,-4-8-30 15,-19-8 7-15,-6-10 16 16,-2-6 6-16,0 0 1 16,6-18 0-16,8-8 14 15,10-8-4-15,7-8 4 0,15-8-5 16,28-7-9-1,20-6 0-15,12-6-63 0,10-5-109 16,4 0-14-16,-7 2 43 16,-12 4 92-16,-17 7 51 15,-18 11 15-15,-17 10 135 16,-13 10 45-16,-5 10-25 16,0 8-71-16,0 10-99 15,0 2 0-15,-5 18 0 16,-1 26 0-16,2 18 0 15,1 12 0-15,1 13 0 0,2-1 0 16,0-2 0 0,0-4 0-16,5-10 0 0,3-8 0 15,-1-9 0-15,-5-13 0 16,0-12 0-16,0-14 0 16,-2-14-332-16,0-2-213 15,0-16-521-15</inkml:trace>
  <inkml:trace contextRef="#ctx0" brushRef="#br0" timeOffset="44862.42">31529 5613 1940 0,'0'0'783'0,"0"0"-214"16,0 0-108 0,0 0-236-16,0 0-107 0,0 0-118 15,0 0 0 1,-14-36 0-16,-3 65 0 0,-10 10 0 15,-6 5 0-15,-8-2 0 16,1 0 0-16,5-8 0 16,6-6 0-16,14-6 0 15,9-6 0-15,6-2 0 16,12 0 0-16,24 4 0 16,10 2 0-16,12 0 0 15,4 5 0-15,3-3 0 16,-5 0 0-16,-6-3 0 15,-5 0 0-15,-11-6 0 16,-9-4 0-16,-11-4 0 16,-7-2 0-16,-7-2 0 15,-4 2 0-15,0-3 0 0,-18 4 0 16,-10-2-572-16,-9-2-853 0</inkml:trace>
  <inkml:trace contextRef="#ctx0" brushRef="#br0" timeOffset="53970.39">3584 9064 916 0,'0'0'1176'0,"0"0"-840"0,0 0 37 16,0 0 9-16,0 0-131 15,0 0-83-15,-26 0-19 0,26 0-10 16,2-11-7-16,13-7-58 16,10-10-74-16,11-12 0 15,11-14 0-15,3-12 0 16,4-10 0-16,-2-10 0 16,-10-4 0-16,-11-1 0 15,-13 5 0-15,-13 11 0 16,-5 15 0-16,-5 15 0 15,-13 16 0-15,0 11 0 16,0 12 0-16,0 6 0 0,1 8 0 16,-6 24 0-1,3 17 0-15,3 13 0 0,1 28 0 16,7 26 0-16,7-5 0 16,2-13 0-16,0-14 0 15,20-24 0-15,11 2 0 16,9-2 0-16,7-17 0 15,6-17 0-15,1-16 0 16,2-10 0-16,-3-14 0 16,-4-21 0-16,-7-11 0 15,-5-8 0-15,-14-4 0 16,-7 0 0-16,-7 8 0 16,-9 14 0-16,0 16 0 15,0 13 0-15,0 7 0 16,0 21 0-16,0 21 0 15,0 18 0-15,0 10 0 0,2 2 0 16,21-4 0-16,10-8 0 16,7-17 0-16,9-21 0 15,27-38-72-15,-12-26-597 16,-12-16-606-16</inkml:trace>
  <inkml:trace contextRef="#ctx0" brushRef="#br0" timeOffset="54126.62">4500 8185 2652 0,'0'0'805'0,"0"0"-547"15,0 0-27-15,0 0-151 0,0 0-80 16,0 0-102 0,123 90-556-16,-86-59-1242 0</inkml:trace>
  <inkml:trace contextRef="#ctx0" brushRef="#br0" timeOffset="54893.86">4868 9028 2043 0,'0'0'915'0,"0"0"-673"16,0 0 53-16,0 0-146 15,78-107-112-15,-47 55-37 0,-7 0-10 16,-8 2-38-1,-9 9 22-15,-7 11 17 0,0 15 9 16,-18 15 18-16,-6 0 2 16,-5 30-20-16,-3 17-9 15,6 12 9-15,1 3 16 16,12-2 25 0,6-4 31-16,7-12 18 0,3-8-12 15,20-11 4-15,14-14-44 16,9-11 1-16,12 0-16 15,7-21-23-15,6-13 0 16,-1-11 0-16,-4-7 0 16,-8-6 0-16,-14-6 0 15,-10-2 0-15,-14 2 0 16,-13 6 0-16,-7 7 0 0,0 15 0 16,-9 10 0-16,-7 10 0 15,-1 6 0-15,-2 8 0 16,1 2 0-16,3 0 0 15,-1 2 0-15,5 8 0 16,3 0 0-16,3-2 0 16,1-4 0-16,4 0 0 15,0-2 0-15,0-2 0 16,0 0 0-16,0 0 0 16,0 0 0-16,0 0 0 15,0 0 0-15,0 0 0 0,0 0 0 16,0 0 0-1,0 0 0-15,0 0 0 0,0 0 0 16,0 0 0-16,0 0 0 16,0 0 0-16,0 2 0 15,0 2 0-15,0 8 0 16,4 4 0-16,18 10 0 16,9 8 0-16,10 6 0 15,7 4 0-15,6 3 0 16,-3-1 0-16,-2-2 0 15,-10-2 0-15,-14-6 0 16,-8-2 0-16,-15-6 0 16,-2-3 0-16,-16-3 0 0,-16-4 0 15,-7-4 0 1,-6-6 0-16,5-5 0 0,9-3 0 16,11 0 0-16,14 0 0 15,6 0 0-15,26-1 0 16,14-9-359-16,9-1-1146 0</inkml:trace>
  <inkml:trace contextRef="#ctx0" brushRef="#br0" timeOffset="55729.12">7049 8490 2205 0,'0'0'873'0,"0"0"-313"15,0 0-102-15,0 0-458 16,0 0 0-16,0 0 0 15,0 0 0-15,-42 114 0 16,37-43 0-16,5 3 0 16,0-8 0-16,22-12 0 15,8-14 0-15,3-12 0 16,0-14 0-16,-2-14 0 0,-2 0 0 16,-4-16 0-16,-7-20 0 15,-7-16 0-15,-11-10 0 16,0-10 0-16,-25-5 0 15,-14 11 0-15,-6 12 0 16,-6 24 0-16,1 24 0 16,4 6 0-16,5 40 0 15,10 18 0-15,14 9 0 16,15 5 0-16,2-6 0 16,33-10 0-16,18-14 0 15,11-18 0-15,14-16 0 16,2-8 0-16,0-14 0 0,-7-20 0 15,-8-8 0-15,-16-8 0 16,-9 2 0 0,-14 4 0-16,-6 9 0 0,-9 15 0 15,-2 14 0-15,-1 6 0 16,3 20 0 0,5 22 0-16,3 11 0 15,3 5 0-15,1 0 0 16,0-6 0-16,2-12 0 15,-1-10 0-15,1-14 0 16,-4-12 0-16,2-4 0 16,1-12 0-16,2-20 0 15,3-8 0-15,2-4 0 16,-4 4 0-16,-3 6 0 16,-2 16 0-16,-4 14 0 0,1 4 0 15,5 18 0 1,3 16 0-16,4 8 0 0,2 2 0 15,3-2 0-15,-3-8 0 16,-2-7 0-16,-4-12 0 16,-6-8 0-16,4-7 0 15,22-19 0-15,-3-13-218 16,0-6-572-16</inkml:trace>
  <inkml:trace contextRef="#ctx0" brushRef="#br0" timeOffset="57166.51">9362 9104 1780 0,'0'0'696'16,"0"0"-126"-16,0 0-108 15,0 0-178-15,0 0-62 16,0 0-140-16,0 0-82 16,2-29 0-16,36-17 0 0,7-12 0 15,5-16 0-15,2-8 0 16,-10-4 0-1,-11 3 0-15,-11 15 0 0,-11 18 0 16,-9 22 0-16,0 22 0 16,-11 6 0-16,-11 30 0 15,2 16 0-15,4 15 0 16,12 1 0-16,4 2 0 16,13-10 0-16,26-6 0 15,9-10 0-15,8-6 0 16,0-6 0-16,-5-4 0 15,-13 0 0-15,-19-2 0 16,-13 0 0-16,-6 2 0 16,-27 5 0-16,-16-4 0 0,-1-1 0 15,2-5 0 1,10-9 0-16,19-8 0 0,13-7-129 16,16-26-189-16,34-17 69 15,22-8-4-15,12-7-19 16,3 3 64-16,-2 8 117 15,-16 10 91-15,-15 12 78 16,-19 14 172-16,-16 14 41 16,-13 4-68-16,-6 18-10 15,0 16-15-15,0 10-57 16,-4 4-57-16,4-2-42 16,0-4-42-16,15-8 0 15,18-12 0-15,10-8 0 16,6-12 0-16,2-2 0 15,-2-11 0-15,-11-18 0 0,-14-7 0 16,-12-10 0-16,-12-6 0 16,-9-6 0-16,-25-2 0 15,-8 7 0-15,-10 13 0 16,2 16 0-16,0 16 0 16,8 8 0-16,11 0 0 15,15 17 0-15,14-2 0 16,2 2 0-16,24-6 0 15,18-3 0-15,14-8 0 16,9 0 0-16,9-10 0 0,-1-9 0 16,0 0 0-1,-7 5 0-15,-11 10 0 0,-12 4 0 16,-8 8 0-16,-8 22 0 16,-8 11 0-16,0 7 0 15,-3 2 0-15,-8-4 0 16,1-6 0-16,-5-10 0 15,3-12 0-15,-4-10 0 16,1-8 0-16,1 0 0 16,3-14 0-16,1-16 0 15,7-8 0-15,-1-6 0 16,3-2 0-16,3 4 0 16,-2 6 0-16,1 14 0 15,3 12 0-15,-1 10 0 16,4 6 0-16,3 26 0 0,5 8 0 15,-3 8 0-15,-2-2 0 16,-4-6 0-16,-9-8 0 16,-5-12 0-16,-7-8 0 15,-2-10 0-15,0-2 0 16,-2-4 0-16,4-20 0 16,1-10 0-16,7-4 0 15,3-4 0-15,7 2 0 16,5 5 0-16,2 12 0 15,0 13 0-15,4 10 0 16,-1 5 0-16,3 27 0 16,-2 9 0-16,3 3 0 15,-1-2 0-15,4-4 0 0,-1-8 0 16,2-12 0 0,3-12 0-16,-2-6 0 0,1-8 0 15,1-20 0-15,-5-14 0 16,-5-6 0-16,-4-10 0 15,-8-4 0-15,-10 2 0 16,-9 3 0-16,-2 15 0 16,-7 18 0-16,-15 22 0 15,-7 2 0-15,-5 38 0 16,1 16 0-16,6 11 0 16,10 3 0-16,14-4 0 15,3-10 0-15,24-10 0 0,24-16 0 16,58-28 0-1,-8 0-275-15,-1-24-860 0</inkml:trace>
  <inkml:trace contextRef="#ctx0" brushRef="#br0" timeOffset="57567.14">13384 8071 2628 0,'0'0'929'0,"0"0"-595"16,0 0-129-16,0 0-205 15,-8 207 0-15,31-41 0 16,6 22 0-16,2-1 0 16,-4-18 0-16,-7-27 0 15,-4-10 0-15,-8-24 0 0,-2-25 0 0,-6-25 0 16,0-18 0-16,0-4 0 15,0-10 0-15,-6-14 0 16,-7-12 0-16,-5-84-569 16,3 0-489-16,6-15-280 0</inkml:trace>
  <inkml:trace contextRef="#ctx0" brushRef="#br0" timeOffset="57801.78">13644 8394 1646 0,'0'0'1074'16,"0"0"-400"-16,0 0-323 15,0 0-118-15,0 0-115 16,0 0-118-16,170 36 0 0,-101 4 0 16,-5 4 0-16,-12 6 0 15,-24 3 0-15,-23 1 0 16,-17 4 0-16,-43-2 0 16,-25-4 0-16,-7-8 0 15,6-10 0-15,21-12 0 16,29-14 0-16,47-16-192 15,30-18-680-15,24-6-1062 0</inkml:trace>
  <inkml:trace contextRef="#ctx0" brushRef="#br0" timeOffset="58663.11">14687 8663 1654 0,'0'0'1241'0,"0"0"-581"0,0 0-280 16,0 0-219-16,0 0-161 15,-49-107 0-15,15 89 0 16,-8 8 0-16,-7 10 0 16,-7 12 0-16,3 30 0 15,4 14 0-15,15 9 0 16,19-5 0-16,15-6 0 16,9-16 0-16,29-14 0 15,11-20 0-15,4-4 0 16,1-24 0-16,-9-16 0 15,-8-10 0-15,-8-8 0 16,-9-3 0-16,-6 3 0 0,-6 8 0 16,-6 12 0-16,-2 16 0 15,0 18 0-15,0 6 0 16,0 36 0-16,0 20 0 16,12 15 0-16,12-1 0 15,15-4 0-15,11-18 0 16,10-18 0-16,5-22 0 15,-1-10 0-15,-3-24 0 16,-10-24 0-16,-11-14 0 16,-11-13 0-16,-11-11 0 15,-9-20 0-15,-9-23 0 16,0 13 0-16,-11 18 0 0,-9 30 0 16,-1 36 0-16,4 18 0 15,-5 14 0-15,-1 38 0 16,1 58 0-16,6 44 0 15,10 15 0-15,6-9 0 16,15-33 0-16,12-43 0 16,4-26 0-16,4-18 0 15,13-8 0-15,8-14 0 16,8-4 0-16,-1-30 0 16,-5-28 0-16,-8-28 0 15,-7-33 0-15,-14-23 0 16,-14 14 0-16,-13 29 0 15,-2 43 0-15,0 36 0 16,0 14 0-16,-4 6 0 16,-7 38 0-16,5 55 0 0,6 33 0 15,0 0 0-15,2-21 0 16,15-37 0-16,-1-31 0 16,-1-1 0-16,4-9 0 15,1-9 0-15,-5-18 0 16,3-8 0-16,0-30 0 15,4-11 0-15,3-2 0 16,4-2 0-16,2 11 0 0,0 16 0 16,3 18 0-1,-3 8 0-15,0 24 0 0,0 19 0 16,3 7 0-16,-3-2 0 16,-4-2 0-16,-5-12 0 15,-9-14-195-15,-13-20-365 16,-11 0-176-16,-18-14-703 0</inkml:trace>
  <inkml:trace contextRef="#ctx0" brushRef="#br0" timeOffset="58789.64">14854 8368 3211 0,'0'0'885'0,"0"0"-885"16,0 0 0-16,0 0 0 15,203 0 0-15,-91 0-50 16,-2 0-1118-16</inkml:trace>
  <inkml:trace contextRef="#ctx0" brushRef="#br0" timeOffset="58992.66">18884 8931 173 0,'-139'30'646'16,"0"-2"-364"-16,70-14-84 16,29-7-198-16</inkml:trace>
  <inkml:trace contextRef="#ctx0" brushRef="#br0" timeOffset="59430.11">17914 8325 1386 0,'0'0'377'0,"0"0"-62"16,0 0 23-16,124-72-51 15,-97 46 38-15,-10-4-48 16,-8-4-26-16,-4-4 9 16,-5-6-86-16,0-4-68 15,-22-2-106-15,-7 3 0 16,-9 7 0-16,-3 16 0 15,-3 20 0-15,-1 8 0 16,-3 59 0-16,6 47 0 16,15 44 0-16,19 25 0 0,8 1 0 15,19-16 0 1,10-21 0-16,-5-9 0 0,-2-14 0 16,-8-21 0-16,-8-21 0 15,-4-22 0-15,-2-12 0 16,0 3 0-16,-13-5 0 15,-18-10 0-15,-45-32-339 16,5-18-516-16,2-20-563 0</inkml:trace>
  <inkml:trace contextRef="#ctx0" brushRef="#br0" timeOffset="60595.06">17465 8867 2133 0,'0'0'829'0,"0"0"-486"15,0 0 9-15,141-56-55 16,-28 16-155-16,36-13-142 16,-1-1 0-16,-30 8 0 15,-36 8 0-15,-33 8 0 16,-4-8 0-16,-7-4 0 16,-11-8 0-16,-23 2 0 15,-4 1 0-15,-25 7 0 16,-10 12 0-16,-8 14 0 15,1 14 0-15,9 0 0 16,8 24 0-16,16 9 0 16,9 3 0-16,18 2 0 15,24-2 0-15,17-6 0 16,7-8 0-16,1-4 0 0,-3-6 0 16,-10 0 0-1,-16 2 0-15,-14 8 0 0,-13 8 0 16,-11 8 0-16,0 8 0 15,-4 0 0-15,-7 1 0 16,3-9 0-16,4-10 0 16,4-10 0-16,4-12 0 15,19-6 0-15,11-8 0 16,9-22 0-16,5-14 0 16,1-8 0-16,-2-6 0 15,-9 1 0-15,-6 11 0 16,-15 12 0-16,-5 14 0 15,-8 14 0-15,-4 6 0 16,0 18 0-16,0 20 0 0,4 14 0 16,5 8 0-16,7-2 0 15,9-5 0-15,6-13 0 16,4-14 0-16,3-14 0 16,0-12 0-16,-5-6 0 15,-6-24 0-15,-7-15 0 16,-11-9 0-16,-9-12 0 15,0-4 0-15,-29-2 0 16,-9 8 0-16,-9 14 0 16,-6 18 0-16,2 22 0 15,5 10 0-15,11 18 0 16,16 18 0-16,16 8 0 0,3-2 0 16,32-4 0-16,18-10 0 15,12-10 0-15,10-14 0 16,2-4 0-16,-1-10 0 15,-3-14 0-15,-12-2 0 16,-14-2 0-16,-11 4 0 16,-10 6 0-16,-10 6 0 15,-7 10 0-15,-1 2 0 16,0 16 0-16,3 22 0 16,5 14 0-16,5 10 0 15,1 3 0-15,0-4 0 16,-1-8 0-16,-5-15 0 0,-1-14 0 15,-8-12 0 1,1-10 0-16,-1-2 0 0,2-12 0 16,4-18 0-16,5-14 0 15,6-9 0-15,5-5 0 16,3-2 0-16,3 8 0 16,-3 8 0-16,-10 16 0 15,-1 16 0-15,-7 12 0 16,0 6 0-16,1 26 0 15,-2 10 0-15,2 6 0 16,-3 2 0-16,-3-4 0 16,1-9 0-16,-3-13 0 15,4-14 0-15,-2-10 0 0,7-2 0 16,7-28 0 0,7-12 0-16,4-11 0 0,5-5 0 15,2 2 0-15,-5 8 0 16,-6 14 0-16,-7 16 0 15,-7 16 0-15,-1 2 0 16,-4 30 0-16,1 14 0 16,0 10 0-16,0 8 0 15,0-1 0-15,-5-5 0 16,-2-4-368-16,-2-16-569 16,3-12-828-16</inkml:trace>
  <inkml:trace contextRef="#ctx0" brushRef="#br0" timeOffset="60829.39">22067 8220 1841 0,'0'0'0'0</inkml:trace>
  <inkml:trace contextRef="#ctx0" brushRef="#br0" timeOffset="61791.17">21326 8973 1664 0,'0'0'654'0,"0"0"-165"0,0 0-30 16,0 0-260-16,83-134-30 15,-46 86-25-15,11-12-30 16,6-8-31-16,19-27-34 16,16-25-19-16,7-31 12 15,-14 11-42 1,-29 28 0-16,-28 38 0 15,-23 38 0-15,-2 8 0 16,0 6 0-16,-15 14 0 16,-12 8 0-16,-6 36 0 15,-1 19 0-15,7 16 0 16,11 5 0-16,16 0 0 16,0-6 0-16,32-7 0 15,13-11 0-15,8-6 0 0,2-8 0 16,-1-6 0-16,-9-6 0 15,-12 0 0-15,-13 0 0 16,-13 0 0-16,-7 2 0 16,-9 1 0-16,-22 0 0 15,-16-3 0-15,-11-5 0 16,-6-5 0-16,-3-8 0 16,2-6 0-16,12-2 0 15,12 0 0-15,17-10 0 16,15-6 0-16,20-17 0 0,25 4 0 15,6 2-936-15</inkml:trace>
  <inkml:trace contextRef="#ctx0" brushRef="#br0" timeOffset="62728.81">22470 8217 2386 0,'0'0'954'0,"0"0"-403"16,0 0-346-16,0 0-205 16,0 0 0-16,-39 143 0 15,31-73 0-15,8 4 0 16,0-8 0-16,16-8 0 16,15-15 0-16,4-18 0 0,3-14 0 15,-2-11 0-15,-10-14 0 16,-7-22 0-16,-11-13 0 15,-8-7 0-15,0-8 0 16,-22-2 0-16,-12 2 0 16,1 6 0-16,2 15 0 15,8 13 0-15,10 16 0 16,11 8 0-16,2 6 0 16,13 0 0-16,25 8 0 15,13 4 0-15,14-1 0 16,6-2 0-16,1-3 0 15,-12 4 0-15,-11 2 0 16,-13 9 0-16,-17 8 0 16,-7 11 0-16,-7 9 0 0,-5 3 0 15,4 0 0-15,2-8 0 16,7-8 0-16,6-10 0 16,5-12 0-16,5-10 0 15,5-4 0-15,-1-10 0 16,0-18 0-16,-2-8 0 15,-4-6 0-15,-6-8 0 16,-4-4 0-16,-3 0 0 16,-3 4 0-16,-5 11 0 15,-2 16 0-15,-4 16 0 16,0 7 0-16,0 26 0 0,0 21 0 16,0 9 0-1,0 2 0-15,10 0 0 0,12-10 0 16,7-14 0-16,8-12 0 15,6-16 0-15,1-6 0 16,1-16 0-16,-5-18 0 16,-6-10 0-16,-5-6 0 15,-7-4 0-15,-9-6 0 16,-6-3 0-16,-7 7 0 16,0 8 0-16,-7 14 0 15,-12 18 0-15,-2 16 0 16,-1 0 0-16,-1 24 0 15,8 8 0-15,6 4 0 0,9 0 0 16,0-4 0-16,27-7 0 16,11-7 0-16,8-7 0 15,4-4 0-15,-4-3 0 16,-5 0 0-16,-12 6 0 16,-10 8 0-16,-7 4 0 15,-10 6 0-15,-2 4 0 16,0-2 0-16,0-2 0 15,2-6 0-15,7-8 0 16,2-6 0-16,5-6 0 16,11-2 0-16,4-2 0 15,11-20 0-15,3-6 0 16,-1-10 0-16,3-30 0 16,-13 5-240-16,-15 8-1292 0</inkml:trace>
  <inkml:trace contextRef="#ctx0" brushRef="#br0" timeOffset="63197.73">24751 8123 1774 0,'0'0'1008'16,"0"0"-483"-16,0 0-188 16,0 0-74-16,0 0-127 15,-132 74-83-15,88-15-53 0,4 9 0 16,9 6 0-16,17 2 0 16,14-8 0-16,10-6 0 15,36-13 0-15,16-16 0 16,19-19 0-16,5-14 0 15,3-5 0-15,-2-32 0 16,-12-11 0-16,-13-10 0 16,-18-8 0-16,-13-4 0 15,-18 1 0-15,-10 10 0 16,-3 13 0-16,-7 19 0 16,-15 23 0-16,-7 6 0 15,-2 38 0-15,2 18 0 16,7 13 0-16,15 5 0 0,7-4 0 15,23-6 0-15,29-12 0 16,35-18 0-16,40-26 0 16,25-25 0-16,-21-24-536 15,-26-15-1417-15</inkml:trace>
  <inkml:trace contextRef="#ctx0" brushRef="#br0" timeOffset="64957.33">26786 8242 2313 0,'0'0'713'15,"0"0"-191"-15,0 0-148 16,0 0-200-16,-14-125-174 16,14 93 0-16,16 6 0 15,-3 6 0-15,3 14 0 16,-1 6 0-16,1 16 0 15,1 28 0-15,-1 12 0 16,-1 15 0-16,-1 1 0 16,-1 0 0-16,6-6 0 15,3-10 0-15,6-16 0 16,9-14 0-16,0-18 0 0,7-8 0 16,-1-14 0-16,-5-24 0 15,-5-14 0-15,-10-12 0 16,-8-8 0-16,-9-1 0 15,-6 5 0-15,0 12 0 16,0 20 0-16,0 18 0 16,-4 18 0-16,2 4 0 15,2 30 0-15,0 10 0 16,25 4 0-16,12 0 0 16,17-10 0-16,11-8 0 15,6-16 0-15,1-14 0 0,-6 0 0 16,-8-18 0-1,-14-14 0-15,-15-8 0 0,-15-8 0 16,-12-8 0-16,-2 0 0 16,-7 3 0-16,-12 13 0 15,-4 21 0-15,0 19 0 16,0 16 0-16,2 32 0 16,7 16 0-16,14 8 0 15,0-4 0-15,35-6 0 16,13-13 0-16,15-15 0 15,1-18 0-15,3-14 0 16,-7-2 0-16,-11-20 0 0,-11-12 0 16,-11-7 0-1,-9-7 0-15,-7-4 0 0,-7 4 0 16,-2 8 0-16,-2 10 0 16,0 16 0-16,0 12 0 15,3 0 0-15,4 24 0 16,6 14 0-16,7 8 0 15,12 2 0-15,5-3 0 16,12-11 0-16,2-10 0 16,7-16 0-16,-2-8 0 15,-7-14 0-15,-4-20 0 16,-12-12 0-16,-8-9 0 16,-10-11 0-16,-3-8 0 15,-8-24 0-15,-4 3 0 16,0-1 0-16,-2 4 0 0,-14 26 0 15,-2 8 0 1,2 23 0-16,3 27 0 0,-1 11 0 16,2 37 0-16,-2 24 0 15,1 16 0-15,4 10 0 16,7 1 0-16,2-5 0 16,0-10 0-16,19-10 0 15,10-14 0-15,9-14 0 16,9-14 0-16,7-9 0 15,3-14 0-15,1-1 0 16,0-4 0-16,-4-15 0 16,-7-10 0-16,-7-3 0 15,-7-8 0-15,-8-4 0 0,-12-2 0 16,-9 3 0 0,-4 10 0-16,0 8 0 0,-6 18 0 15,-15 7 0-15,-2 15 0 16,-2 26 0-16,2 11 0 15,15 4 0-15,8 0 0 16,8-4 0-16,32-7 0 16,16-13 0-16,16-10 0 15,10-17 0-15,5-5 0 16,-2-4 0-16,-6-19 0 0,-7-9-9 16,-7-9 0-16,-11-9 9 15,-8-4 9-15,-8-4 0 16,-12 2-9-16,-7 9 0 15,-11 14 0-15,-8 15 0 16,0 15 0-16,-6 3 0 16,-23 29 0-16,-7 14 0 15,-5 12 0-15,2 1 0 16,7-4 0-16,8-6 0 16,11-12 0-16,6-12 0 15,7-8 0-15,0-10 0 16,0-4 0-16,0-4 0 15,0-20 0-15,0-8 0 0,0-6 0 16,5-2 0 0,1 2 0-16,3 7 0 0,0 10 0 15,-2 11 0-15,-1 10 0 16,3 0 0-16,5 22 0 16,3 10 0-16,10 10 0 15,6 2 0-15,8 0 0 16,3-6 0-16,4-8 0 15,-2-7 0-15,-4-14 0 16,-9-6-36-16,-10-7-315 16,-12-17-369-16,-11-7-388 0</inkml:trace>
  <inkml:trace contextRef="#ctx0" brushRef="#br0" timeOffset="65191.68">28824 7674 1303 0,'0'0'1950'0,"0"0"-1450"15,0 0-157-15,121-48-343 16,-8 32 0-16,-2 3 0 16,-5 4 0-16,-23 3 0 15,-33 3 0-15,-8-1 0 16,-9 3 0-16,-19 1 0 15,-14 0 0-15,-2 0 0 16,-56 0 0-16,0 8-365 0,0 0-1077 16</inkml:trace>
  <inkml:trace contextRef="#ctx0" brushRef="#br0" timeOffset="66232.86">3197 10666 1497 0,'0'0'981'15,"0"0"-513"-15,0 0-16 16,0 0-98-16,0 0-108 15,0 0-148-15,75-105-98 16,-21 61 0-16,15-10 0 0,11-12 0 16,12-8 0-1,6-9 0-15,-5-1 0 0,-10 4 0 16,-19 12 0-16,-22 12 0 16,-19 18 0-16,-19 14 0 15,-4 10 0-15,-10 12 0 16,-17 2 0-16,-5 13 0 15,3 22 0-15,5 11 0 16,11 8 0-16,13 2 0 16,0-2 0-16,21 0 0 0,13-5 0 15,9-3 0 1,5-6 0-16,2-6 0 0,-3-2 0 16,-7-6 0-16,-14-2 0 15,-13 0 0-15,-13-2 0 16,0 0 0-16,-26 1 0 15,-16-1 0-15,-8-3 0 16,-3-5 0-16,4-4 0 16,9-6 0-16,13-4 0 15,11 0 0-15,18-28 0 16,23-2-581-16,13-2-1230 0</inkml:trace>
  <inkml:trace contextRef="#ctx0" brushRef="#br0" timeOffset="66858.2">5830 10824 2497 0,'0'0'921'15,"0"0"-418"-15,0 0-328 16,0 0-175-16,0 0 0 15,0 0 0-15,47-140 0 16,-24 75 0-16,-2-7 0 16,4-24 0-16,-4-24 0 15,-9 6 0-15,-5 14 0 16,-5 19 0-16,-2 33 0 16,0 6 0-16,0 10 0 15,0 22 0-15,-4 10 0 0,-3 44 0 16,3 46 0-16,-2 36 0 15,1-1 0-15,3-19 0 16,2-32 0-16,0-24 0 16,0 5 0-16,15-1 0 15,8-2 0-15,6-18 0 16,8-12 0-16,7-14 0 16,6-8 0-16,4-4 0 15,-2-20 0-15,-2-8 0 16,-8-2 0-16,-11-1 0 15,-13 7 0-15,-7 10 0 16,-9 9 0-16,-2 9 0 0,0 0 0 16,0 22 0-1,0 14 0-15,2 10 0 0,10 4 0 16,7-2 0-16,8-8 0 16,7-12 0-16,6-10 0 15,0-14 0-15,-2-4 0 16,-7-10 0-16,-6-20 0 15,-11-6 0-15,-14-6 0 16,0-4 0-16,-31 0 0 16,-21 1 0-16,-17 5 0 15,-18 7 0-15,-47 6 0 16,21 9-564-16,17 8-688 0</inkml:trace>
  <inkml:trace contextRef="#ctx0" brushRef="#br0" timeOffset="67030.16">5784 10299 2885 0,'0'0'728'16,"0"0"-245"-16,0 0-483 16,0 0 0-16,0 0 0 15,0 0 0-15,0 0 0 16,204-41 0-16,-101 30 0 15,-3-3-782-15</inkml:trace>
  <inkml:trace contextRef="#ctx0" brushRef="#br0" timeOffset="68489.89">8629 10870 2208 0,'0'0'851'0,"0"0"-304"0,0 0-219 16,-9-108-166-16,24 54-162 15,22-14 0-15,9-11 0 16,14-21 0-16,-6 6 0 16,-6 0 0-16,-9 7 0 15,-22 36 0-15,-5 6 0 16,-12 23 0-16,0 16 0 15,0 6 0-15,-14 14 0 16,-1 16 0-16,3 8 0 16,10 7 0-16,2 2 0 15,20 2 0-15,20-1 0 0,12-2 0 16,4-2 0-16,-4 0 0 16,-9-6 0-16,-16 0 0 15,-16-3 0-15,-11-3 0 0,-11-5 0 16,-27-2 0-16,-11-5 0 15,-2-8 0-15,1-8 0 16,12-4 0-16,12 0 0 16,13-14 0-16,13-6 0 15,13-2 0-15,30-5 0 16,19-1 0-16,13-2 0 16,6 2-9-16,4 0-48 15,-8 2 18-15,-8 2 25 16,-11 2-2-16,-17 4 16 0,-17 2 19 15,-13 6 44-15,-9 2-10 16,-2 8-53 0,0 0 0-16,0 0 0 0,0 22 0 15,0 14 0 1,0 8 0-16,0 8 0 0,13 0 0 16,16-7 0-16,14-13 0 15,6-14 0-15,7-16 0 16,0-2 0-16,-4-22 0 15,-2-14 0-15,-10-8 0 16,-7-3 0-16,-8 1 0 16,-5 2 0-16,-7 8 0 15,-3 12 0-15,-6 12 0 16,-2 12 0-16,2 2 0 16,3 26 0-16,1 10 0 0,6 6 0 15,1 0 0-15,4-5 0 16,-3-10 0-16,-1-12 0 15,-2-9 0-15,1-8 0 16,-1-4 0-16,7-23 0 16,3-9 0-16,8-5 0 15,2-4 0-15,5 1 0 16,-1 10 0-16,-5 14 0 16,-8 14 0-16,-3 6 0 15,-6 24 0-15,3 12 0 16,-1 6 0-16,6 0 0 15,4-5 0-15,8-14 0 16,5-13 0-16,5-10 0 16,-1-7 0-16,-3-28 0 15,-8-13 0-15,-6-10 0 0,-9-8 0 16,-5-10 0-16,-6-9 0 16,-5 2 0-16,-2 2 0 15,0 11 0-15,0 22 0 16,0 20 0-16,-9 24 0 15,2 10 0-15,1 50 0 16,-1 40 0-16,7 31 0 16,0-5 0-16,0-22 0 15,0-32 0-15,4-26 0 16,5-2 0-16,3-4 0 16,1-7 0-16,-1-18 0 15,3-11 0-15,5-5 0 16,7-30 0-16,6-13 0 0,16-26 0 15,-2-2 0-15,1-8 0 16,-3 2 0-16,-11 23 0 16,-5 7 0-16,-12 24 0 15,-12 18 0-15,-5 10 0 16,-3 12 0-16,-16 20 0 16,-10 12 0-16,-2 6 0 15,-5 7 0-15,3-3 0 16,2-2 0-16,8-6 0 15,9-4 0-15,14-6 0 0,0-3 0 16,21-6 0 0,18-3 0-16,13-3 0 0,10-6 0 15,7-7 0-15,5-3 0 16,4-5-65-16,-18-9-481 16,-25-9-475-16</inkml:trace>
  <inkml:trace contextRef="#ctx0" brushRef="#br0" timeOffset="68693.08">9493 9843 2972 0,'0'0'632'0,"0"0"-413"16,0 0-93-16,0 0-126 15,0 0-162-15,0 0-485 16,0 0-487-16</inkml:trace>
  <inkml:trace contextRef="#ctx0" brushRef="#br0" timeOffset="69592.28">12548 10082 2212 0,'0'0'729'16,"0"0"-274"-16,0 0 42 0,0 0-294 15,0 0-203-15,0 0 0 16,0 0 0-16,-38-66 0 15,40 116 0-15,16 19 0 16,7 11 0-16,4 8 0 16,2-6 0-16,0-8 0 15,1-18 0-15,-7-14 0 16,-2-17 0-16,-7-14 0 16,-7-11 0-1,-1 0 0-15,0-18 0 16,3-18 0-16,2-16 0 15,3-12 0-15,3-10 0 16,1-2 0-16,5 3 0 0,2 15 0 16,2 22 0-1,2 28 0-15,9 36-509 0,-9 21-381 16,-2 7-524-16</inkml:trace>
  <inkml:trace contextRef="#ctx0" brushRef="#br0" timeOffset="70796.89">13256 10537 2252 0,'0'0'823'0,"0"0"-474"16,0 0 26-16,0 0-78 15,0 0-297-15,0 0 0 16,0 0 0-16,130-110 0 16,-99 70 0-16,-9-2 0 15,-6-2 0-15,-12-3 0 16,-4 4 0-16,0 7 0 15,-18 10 0-15,-4 15 0 16,-4 11 0-16,-3 22 0 0,4 25 0 16,4 13 0-16,11 6 0 15,10 0 0-15,0-8 0 16,31-12 0-16,12-14 0 16,7-14 0-16,8-14 0 15,0-4 0-15,-4-14 0 16,-5-16 0-16,-9-6 0 15,-6-4 0-15,-11-6 0 16,0-2 0-16,-5-1 0 16,-5 9 0-16,-1 15 0 15,-6 11 0-15,1 14 0 16,-1 2 0-16,6 28 0 0,3 10 0 16,6 6 0-16,6 0 0 15,2-6 0-15,6-8 0 16,5-12 0-16,4-12 0 15,1-8 0-15,-1-4 0 16,-1-24 0-16,-5-10 0 16,-3-12 0-16,-1-8 0 15,-5-12 0-15,-7-11 0 16,-5-7 0-16,-7-6 0 16,-10 2 0-16,0 9 0 15,0 21 0-15,-18 22 0 16,1 30 0-16,-4 14 0 0,-4 56 0 15,1 41 0-15,7 29 0 16,7-2 0-16,10-24 0 16,0-31 0-16,14-25 0 15,15 0 0-15,11-2 0 16,13-6 0-16,8-16 0 16,5-18 0-16,3-6 0 15,-2-12 0-15,-7-18 0 16,-11-8 0-16,-13-10 0 15,-9-10 0-15,-16-5 0 16,-7 0 0-16,-4 4 0 16,0 13 0-16,-15 18 0 0,-6 18 0 15,0 10 0 1,-4 32 0-16,3 22 0 0,1 12 0 16,15 6 0-16,6-3 0 15,18-11 0-15,30-16 0 16,22-16 0-16,14-20 0 15,15-6 0-15,3-22-84 16,-4-18-15-16,-9-10 40 16,-16-8 43-16,-19-4 16 15,-16-5 29-15,-16 5 53 16,-11 6 2-16,-9 10-21 16,-2 12-63-16,0 18 0 15,-4 16 0-15,-13 4 0 0,-8 34 0 16,-8 14 0-16,-5 10 0 15,1 7 0-15,4-5 0 16,6-10 0-16,10-14 0 16,6-12 0-16,4-16 0 15,5-12 0-15,-1 0 0 16,3-20 0-16,0-14 0 16,0-10 0-16,0-6 0 15,19-3 0-15,2 1 0 16,4 8 0-16,-2 14 0 15,-1 14 0-15,-3 16 0 16,2 0 0-16,-3 30 0 0,-1 16 0 16,2 10 0-16,-2 4 0 15,3 3 0-15,3-7 0 16,-2-10 0-16,6-8 0 16,0-14 0-16,2-12 0 15,2-10-159-15,0-2-149 16,-6-26-221-16,-7-6-84 15,-13-4-190-15</inkml:trace>
  <inkml:trace contextRef="#ctx0" brushRef="#br0" timeOffset="71000.34">14373 9723 2998 0,'0'0'774'0,"0"0"-450"16,0 0-324-16,0 0 0 15,178-24 0-15,-84 14 0 16,10 0 0-16,34-2 0 16,-26 2 0-16,-23 0-1020 0</inkml:trace>
  <inkml:trace contextRef="#ctx0" brushRef="#br0" timeOffset="71663.55">16895 10465 962 0,'0'0'1378'0,"0"0"-760"16,0 0-245-16,0 0 82 15,0 0-145-15,0 0-310 16,0 0 0-16,-5-84 0 16,5 48 0-16,0-6 0 15,5-8 0-15,2-9 0 16,1-4 0-16,1-10 0 15,3-7 0-15,-1-8 0 16,-3-2 0-16,0-1 0 16,-4 9 0-16,-4 16 0 15,0 16 0-15,0 20 0 0,0 14 0 16,0 12 0-16,-2 4 0 16,2 4 0-16,0 24 0 15,0 10 0-15,0 12 0 0,6 6 0 16,5 8 0-16,1 4 0 15,-3 5 0-15,-1 4 0 16,2 4 0-16,-2-1 0 16,5-2 0-16,6-7 0 15,5-11 0-15,10-10 0 16,10-16 0-16,12-14 0 16,8-16 0-16,7-4 0 15,3-24 0-15,-7-20 0 16,-13-16 0-16,-25-55-287 0,-16 15-451 15,-13 6-699-15</inkml:trace>
  <inkml:trace contextRef="#ctx0" brushRef="#br0" timeOffset="71835.39">16815 9737 2784 0,'0'0'720'16,"0"0"-493"-16,0 0 138 15,164-12-365-15,-43-2 0 16,32 4 0-16,8 4 0 16,-14 6 0-16,-44 0-213 15,-41 4-851-15</inkml:trace>
  <inkml:trace contextRef="#ctx0" brushRef="#br0" timeOffset="72024.97">18558 10351 3364 0,'0'0'732'0,"0"0"-732"15,0 0 0-15,0 0 0 16,0 0 0-16,0 0 0 15,57-118-234 1</inkml:trace>
  <inkml:trace contextRef="#ctx0" brushRef="#br0" timeOffset="74190.22">8640 12486 1570 0,'0'0'519'0,"0"0"-373"15,0 0 178-15,0 0 21 16,0 0-53-16,0 0-144 15,-38 0 0-15,38-1 53 16,0-5-4-16,0-9 9 16,9-9-206-16,17-16 0 15,17-12 0-15,15-12 0 16,9-10 0-16,4-7 0 16,-4-2 0-16,-9-6 0 15,-13 5 0-15,-18 5 0 16,-19 15 0-16,-8 16 0 0,-6 16 0 15,-21 18 0 1,-9 14 0-16,-7 4 0 0,4 28 0 16,5 10 0-1,10 6 0-15,13 5 0 0,11-3 0 16,11-2 0-16,26-4 0 16,13-4 0-16,8-2 0 15,2-4 0-15,-4 1 0 16,-10 1 0-16,-8 2 0 15,-11 6 0-15,-13 2 0 16,-12 2 0-16,-2-2 0 16,-21-4 0-16,-10-6 0 15,-11-8 0-15,-3-7 0 16,-3-12 0-16,-2-9 0 16,3 0 0-16,7-9 0 0,9-12 0 15,8-1 0 1,8 4 0-16,9 6 0 0,6 6 0 15,0 6 0-15,11 4-233 16,5 8-691-16</inkml:trace>
  <inkml:trace contextRef="#ctx0" brushRef="#br0" timeOffset="75556.77">10083 12208 1945 0,'0'0'569'16,"0"0"-276"-16,0 0 157 15,0 0-221-15,0 0-68 16,0 0-98-16,0 0-56 16,-10-42-7-16,18 58 19 15,10 10 2-15,7 6-4 16,6 4-7-16,5-2-10 0,8-2 7 16,5-8-7-16,9-10 0 15,7-10-6-15,6-4 4 16,5-10 2-16,-1-20 0 15,2-6 0-15,-8-4 6 16,-5-2-5-16,-8-2-1 16,-10 6 10-16,-1 8-9 15,-5 9 19-15,-2 14-4 16,3 7-1-16,1 5 2 16,4 23-11-16,8 7-6 15,6 2 9-15,2-2-9 0,5-5 6 16,1-8-5-1,-4-10-1-15,-4-8 7 0,-7-4-7 16,-6-2-7-16,-3-14 6 16,-3-6-13-16,1 0 8 15,0-4-1-15,3 2-10 16,-1 4 4-16,1 5-8 16,-3 9 10-16,-2 6 10 15,5 0-12-15,-1 6 12 16,6 15 1-16,4-2-1 15,0 2 1-15,9-7-9 16,-1-6 9-16,1-8-1 16,-3 0-20-16,-11-10 15 15,-9-10 4-15,-11-2 2 0,-11-2 8 16,-7 3-8-16,-9 3 0 16,-2 4 2-16,0 4-2 15,0 2 0-15,0 4-13 16,0-2-50-16,0 1-21 15,0-3 15-15,0-3 45 16,0-3 23-16,-2-2 1 16,-9-2 37-16,-5-2 19 15,-5-2-7-15,-6 2-1 16,-4 0-12-16,-1 6 14 16,-1 4 16-16,4 4 0 15,4 2 46-15,7 4-38 16,7 0-74-16,5 0 0 0,4 0 0 15,-1 0 0-15,3 0 0 16,0 0 0-16,0 8 0 16,7 6 0-16,12 4 0 15,10 2 0-15,10 0 0 16,5 0 0-16,10-2 0 16,0-2 0-16,-4-2 0 15,-3-1 0-15,-11-6 0 16,-13 1 0-16,-13 0 0 15,-8 2 0-15,-2 2 0 16,-8 8 0-16,-19 6 0 16,-9 10 0-16,-4 5 0 15,-4 5 0-15,-4 2 0 16,2 4 0-16,1 0 0 16,5-3 0-16,5-3 0 0,6-10 0 15,8-8 0 1,10-8 0-16,7-8 0 15,4-8 0-15,4-6 0 16,17-16-80-16,-2-10-868 0</inkml:trace>
  <inkml:trace contextRef="#ctx0" brushRef="#br0" timeOffset="76369.02">13626 11678 1691 0,'0'0'671'0,"0"0"-287"16,0 0 104-16,0 0-182 0,0 0-39 15,0 0-83-15,0 0-79 16,-26-100-105-16,26 100 0 15,9 0 0-15,8 22 0 16,8 13 0-16,4 12 0 16,-2 10 0-16,-1 7 0 15,-3 2 0-15,-6 0 0 16,1-4 0-16,-5-6 0 16,-1-4 0-16,1-7 0 15,0-9 0-15,5-4 0 16,3-10 0-16,6-8 0 15,4-8 0-15,9-6 0 0,4 0 0 16,1-16 0-16,-1-6 0 16,-6-4 0-16,-4-2 0 15,-10-4 0 1,-6 0 0-16,-5-7 0 0,-1-1 0 16,-6-8 0-16,-4-4 0 15,0-4 0-15,-2-2 0 16,0 4 0-16,0 4 0 15,0 11 0-15,-8 9 0 16,-4 8 0-16,3 6 0 16,3 6 0-16,-1 4 0 15,0 4 0-15,0 2 0 16,-1 0 0-16,-5 0 0 16,-5 16 0-16,-1 6 0 15,2 8 0-15,3 6 0 0,12 3 0 16,2-2 0-16,20-2 0 15,20-5 0-15,14-10 0 16,13-10 0-16,4-10 0 16,5 0 0-16,-3-16 0 15,-3-10 0-15,1-22 0 16,-23 6-278-16,-13 3-1220 0</inkml:trace>
  <inkml:trace contextRef="#ctx0" brushRef="#br0" timeOffset="77721.16">15200 12096 1099 0,'0'0'553'16,"0"0"-256"-16,0 0 51 15,0 0-27-15,0 0 19 16,0 0-55-16,0 0-13 16,-27-17-20-16,27 17-48 15,0 0-79-15,0 0-125 16,0 0 0-16,15 4 0 16,12 13 0-16,11 1 0 15,11 1 0-15,13-2 0 16,12-7 0-16,8-8 0 0,5-2 0 15,5-4 0-15,-3-17 0 16,-3-5 0-16,-3-2 0 16,-5-4 0-16,-5 2 0 15,-8 0 0-15,-3 8 0 16,-8 8 0-16,-2 8 0 16,-8 6 0-16,-2 0 0 15,-4 18 0-15,-2 6 0 16,1 2 0-16,-1 0 0 15,4-4 0-15,3-4 0 16,1-5 0-16,5-9 0 16,0-4 0-16,0 0-33 15,1-18 7-15,-6-7 15 16,1-5 11-16,-1-4 6 16,-2-2 0-16,1 0 14 0,-3 6 5 15,-3 8-12-15,-3 12-13 16,-3 8 0-16,-2 2 0 15,0 12 0-15,4 12 0 16,6 0 0-16,3-4 0 16,9-4 0-16,6-10 0 15,7-6 0-15,-5-4-15 16,-5-18 0-16,-9-6 14 16,-14-6 0-16,-12-2 1 15,-11-2-1-15,-8-1 1 16,0 3 0-16,-12 4 0 15,-11 5 0-15,-8 6-2 0,-2 5 2 16,-5 4-9-16,1 4 8 16,-1 0 1-16,-1 2 0 15,4 0 0-15,2 0 6 16,1 0 12-16,6 2 3 16,4 2-21-16,4 0 0 15,5 0 0-15,5 2 0 0,4 0 0 16,4 0 0-16,0 0 0 15,0 0 0-15,0 4 0 16,20 10 0-16,9 4 0 16,9 2 0-16,9-4 0 15,8 0 0-15,5-4 0 16,-2-4 0-16,-4 1 0 0,-10-4 0 16,-12 3 0-16,-12 5 0 15,-14 2 0-15,-6 12 0 16,-6 7 0-16,-23 8 0 15,-4 6 0-15,-7 6 0 16,-1 0 0-16,3-2 0 16,5-2 0-16,6-4 0 15,8-6 0-15,7-5 0 16,12-5 0-16,0-10-613 16,0-8-814-16</inkml:trace>
  <inkml:trace contextRef="#ctx0" brushRef="#br0" timeOffset="78268.45">18533 12082 2082 0,'0'0'855'16,"0"0"-483"-16,0 0-94 15,0 0-23-15,0 0-67 16,0 0-122-16,0 0-66 16,44-36 0-16,-17 19 0 15,4-11 0-15,4-8 0 0,-1-10 0 16,1-10 0 0,-6-9 0-16,-2-7 0 0,-6-6 0 15,-8-2 0 1,-6-4 0-16,-7 1 0 0,0 10 0 15,-2 6 0-15,-12 19 0 16,1 14 0-16,1 14 0 16,6 12 0-16,4 8 0 15,2 0 0-15,0 14 0 16,0 20 0-16,8 12 0 16,4 9 0-16,-3 9 0 15,-3 2 0-15,1 6 0 16,-5 2 0-16,3 6 0 0,-1 0 0 15,5 1 0 1,7-7 0-16,3-10 0 0,8-9 0 16,7-14 0-16,9-13 0 15,7-11 0-15,8-13 0 16,7-4 0-16,1-14 0 16,-1-19 0-16,-9-10-287 15,-21-40-203-15,-12 9-300 16,-23 4-393-16</inkml:trace>
  <inkml:trace contextRef="#ctx0" brushRef="#br0" timeOffset="78424.7">18475 11422 2486 0,'0'0'714'0,"0"0"-560"15,124-17 139-15,6 8-94 16,46-5-110-16,17 1-89 15,-3-1-89-15,-56 5-229 16,-45 0-617-16</inkml:trace>
  <inkml:trace contextRef="#ctx0" brushRef="#br0" timeOffset="78597.89">20235 11957 2734 0,'0'0'849'16,"0"0"-660"-16,0 0 11 16,0 0-200-16,0 0-45 15,0 0-1116-15</inkml:trace>
  <inkml:trace contextRef="#ctx0" brushRef="#br0" timeOffset="102436.9">1672 13531 1950 0,'0'0'693'16,"0"0"-478"-16,0 0 135 16,0 0-34-16,0 0-107 0,0 0-89 15,27-42 16 1,-27 52-29-16,-6 20-107 0,-15 20 0 16,-5 17 0-16,2 14 0 15,6 10 0-15,7 3 0 16,11-4 0-16,0-12 0 15,19-13 0-15,22-21 0 16,10-22 0-16,7-16 0 16,0-6 0-16,-5-24 0 15,-15-6 0-15,-15-4 0 16,-23 2 0-16,-5 1 0 16,-33 8 0-16,-15 9 0 0,-7 14 0 15,-5 0 0-15,3 26 0 16,8 12 0-1,5 22 0-15,13-12-342 0,16-10-854 16</inkml:trace>
  <inkml:trace contextRef="#ctx0" brushRef="#br0" timeOffset="102969.37">1666 13060 1540 0,'0'0'924'16,"0"0"-570"-16,-136-4 171 16,67 6-260-16,-7 22-43 15,-2 12-69-15,0 12-40 16,5 11-113-16,3 9 0 15,8 6 0-15,9 8 0 16,13 4 0-16,13 5 0 16,16-1 0-16,11 2 0 15,4 0 0-15,27 1 0 16,12-3 0-16,10-4 0 16,14-6 0-16,9-8 0 15,11-10 0-15,5-9 0 16,1-13 0-16,1-14 0 0,-3-12 0 15,-2-14 0-15,-1-8 0 16,2-28 0-16,-8-17 0 16,-3-15 0-16,-8-8 0 15,-11-14 0-15,-6-16 0 16,-8-16 0-16,-15-19 0 16,-15-3 0-16,-16 5 0 15,-20 11 0-15,-34 12 0 16,-8 17 0-16,-3 25 0 15,-28 10 0-15,-36 20 0 16,-29 20 0-16,-29 24 0 0,8 28 0 16,21 40 0-1,40-10-487-15,33-7-1706 0</inkml:trace>
  <inkml:trace contextRef="#ctx0" brushRef="#br0" timeOffset="105769.39">3524 13334 1862 0,'0'0'1056'0,"0"0"-830"15,0 0 112-15,0 0-39 16,0 0-130-16,0 0-101 15,-11 9-59-15,7 5-9 16,2-2 8-16,-1-2-7 16,1-6 4-16,0-4 9 0,-5 0 27 15,-6-4-41-15,-6-16 0 16,-4-5 0-16,-2 2 0 16,-2 3 0-16,7 5 0 15,7 8 0-15,6 4 0 16,7 3 0-16,0 0 0 15,0 14 0-15,20 4 0 16,11 3 0-16,12-6 0 16,13-6 0-16,8-9 0 15,5 0 0-15,-2-22 0 16,-11-5 0-16,-16 2 0 16,-18-1 0-16,-15 5 0 15,-7 6 0-15,0 4 0 0,-11 5 0 16,-1 6 0-16,1 0 0 15,5 22 0-15,-1 20 0 16,2 23 0-16,3 13 0 16,2 10 0-16,0 6 0 15,0-1 0-15,0-3 0 16,0-6 0-16,0-8 0 16,-2-14 0-16,-11-9 0 15,-10-15 0-15,-8-12 0 16,-7-18 0-16,-7-8 0 15,-3-12 0-15,-2-23 0 16,6-6 0-16,9 0 0 0,14 7 0 16,13 12 0-16,8 6 0 15,8 12 0-15,30-2 0 16,16 6 0-16,17-2 0 16,16-6 0-16,6-8 0 15,3-10-86-15,-7-12-191 16,-10-10 20-16,-19-8 30 15,-22-7 90-15,-21-3 119 16,-17-4 18-16,0-2 161 16,-20 6 38-16,-4 11 8 15,3 15 16-15,8 16-11 0,5 16-212 16,6 8 0 0,2 22 0-16,0 41 0 0,8 33 0 15,9 32 0-15,2-4 0 16,-9-23 0-16,0-31 0 15,-6-20 0-15,3 4 0 16,-1-4 0-16,1-1 0 16,0-19 0-16,-5-16 0 15,1-12 0-15,-1-2 0 16,2-22 0-16,0-16 0 16,3-11 0-16,2 1 0 15,2 8 0-15,2 12 0 0,5 14 0 16,5 14 0-16,4 2 0 15,4 26 0-15,5 10 0 16,3 2 0-16,1 0 0 16,3-3 0-16,-3-10 0 0,2-9 0 15,3-11 0-15,-1-7 0 16,-1-11 0-16,-3-21 0 16,-7-12 0-16,-8-12 0 15,-12-4 0-15,-11-2 0 16,-2 6 0-16,0 12 0 15,-17 18 0-15,-1 16 0 16,-2 10 0-16,-2 22 0 16,1 26 0-16,4 16 0 15,7 2 0-15,10 6 0 16,5-12 0-16,29-9 0 0,17-19 0 16,20-18 0-1,52-36 0-15,-16-23-658 0,-14-5-1601 0</inkml:trace>
  <inkml:trace contextRef="#ctx0" brushRef="#br0" timeOffset="107965.52">5975 13686 1438 0,'0'0'902'15,"0"0"-523"-15,0 0 159 16,0 0-199-16,0 0-75 16,0 0-114-16,0-117-64 15,-20 97-86-15,-6 4 0 16,-8 8 0-16,-6 8 0 16,-7 0 0-16,-2 22 0 15,2 14 0-15,9 8 0 16,11-2 0-16,16-3 0 15,11-9 0-15,7-10 0 16,22-12 0-16,11-8 0 16,7-4 0-16,0-24 0 15,-3-10 0-15,-4 0 0 0,-9 2 0 16,-8 7 0-16,-10 13 0 16,-6 8 0-16,-2 8 0 15,-1 6 0-15,5 30 0 16,7 35 0-16,11 43 0 15,4 48 0-15,0 25 0 16,-7 0 0-16,-8-13 0 16,-14-30 0-16,-2-10 0 15,0-27 0-15,-18-29 0 16,0-22 0-16,-4-16 0 16,-7-4 0-16,-9-10 0 15,-4-8 0-15,-5-18 0 16,-2-22 0-16,-2-52 0 0,8-40 0 15,26-37 0-15,17-11 0 16,37 12 0-16,40 15 0 16,11 19 0-16,-1 20 0 15,-11 18 0-15,-13 21 0 16,-7 9 0-16,4 0 0 16,-3 2 0-16,-8 4 0 15,-18 14 0-15,-20 12 0 16,-11 6 0-16,-4 4 0 15,-23 0 0-15,-9 4 0 16,-1 2 0-16,1 0 0 0,7 0 0 16,11 6 0-1,12 6 0-15,6 6 0 0,10 0 0 16,29-2 0-16,14 0 0 16,9-8 0-16,6-4 0 15,-4-4 0-15,-6 0 0 16,-14 0 0-16,-10 4 0 15,-12 10 0-15,-7 6 0 16,-7 6 0-16,-6 6 0 16,0 2 0-16,-2-2 0 15,5-4 0-15,1-7 0 16,7-7 0-16,10-14 0 0,10 0 0 16,12-10 0-1,11-20 0-15,8-15-17 0,5-9-199 16,0-4-55-16,-7 0 77 15,-12 4 121-15,-19 11 73 16,-18 11 82-16,-13 13 148 16,0 7 32-16,-25 7-65 15,-6 5-197-15,-2 10 0 16,2 23 0-16,4 9 0 16,5 2 0-16,8 2 0 15,8-4 0-15,6-10 0 16,0-8 0-16,18-12 0 15,8-10 0-15,3-2 0 16,0-14 0-16,0-12 0 16,-7-4 0-16,-3 0 0 0,-6 8 0 15,-7 8 0-15,-2 10 0 16,2 4 0-16,0 0 0 16,9 20 0-16,8 8 0 15,8 0 0-15,9-6 0 16,5-8 0-16,6-14 0 15,0 0 0-15,-1-20 0 16,-11-18 0-16,-7-10 0 16,-10-6 0-16,-11-9 0 15,-7-3 0-15,-4 1 0 16,0 4 0-16,0 17 0 16,-4 18 0-16,2 26 0 15,0 22 0-15,2 64 0 0,2 53 0 16,20 29 0-1,5 10 0-15,4-9 0 0,-5-25 0 16,1-11 0-16,-9-33 0 16,-5-22 0-16,-5-26 0 15,-8-16 0-15,0-8 0 16,0-10 0-16,-8-18 0 16,-11-14-279-16,-10-52-183 15,-7-46-52-15,0-54-22 16,5-25 159-16,13 3-21 15,12 39 398-15,6 59 96 16,0 38 291-16,0 22 261 0,13-1-49 16,9 5-244-16,10 2-83 15,5 11-63-15,13 6-209 16,2 7 0-16,4 0 0 16,-2 12 0-1,-12 15 0-15,-15 3 0 16,-19 8 0-16,-8 4 0 15,-23 4 0-15,-20 0 0 16,-8-4 0-16,0-8 0 16,11-10 0-16,11-8 0 15,15-9 0-15,14-7 0 16,0 0 0-16,29-14 0 16,18-19 0-16,13-9 0 0,14-12-260 15,8-8-106 1,0-10-234-16,-1-8 45 15,-15-5 224-15,-16 1 148 0,-21 6 183 16,-18 16 244 0,-11 15 275-16,0 23 39 0,-13 22-189 15,-8 4-95-15,1 43-131 16,0 19 45-16,6 18-188 16,6 10 0-16,8 2 0 15,0-3 0-15,0-7 0 16,13-14 0-16,3-16 0 15,2-16 0-15,-5-18 0 16,0-20 0-16,1 0 0 16,1-36 0-16,3-14 0 15,5-12 0-15,-2-4 0 0,4 3 0 16,0 16 0 0,-3 17 0-16,-4 20 0 0,2 10 0 15,0 22 0-15,0 21 0 16,0 10 0-16,1 5 0 15,-4 0 0-15,3-8 0 16,-3-8 0-16,4-10 0 16,17-22-74-16,-7-6-391 15,2-4-564-15</inkml:trace>
  <inkml:trace contextRef="#ctx0" brushRef="#br0" timeOffset="108935.83">9964 13401 1906 0,'0'0'705'0,"0"0"-205"0,0 0-44 16,0 0-157-1,0 0-69-15,0 0-230 0,0 0 0 16,-10 14 0-16,4 6 0 16,-1 4 0-16,3 0 0 15,4-4 0-15,0-6 0 16,0-8 0-16,11-6 0 16,5 0 0-16,-1-4 0 15,1-18 0-15,-5-4 0 16,-9-4 0-16,-2 2 0 15,-11 12 0-15,-45 32 0 16,3 24-276-16,-3 16-753 0</inkml:trace>
  <inkml:trace contextRef="#ctx0" brushRef="#br0" timeOffset="109263.82">10120 13922 2250 0,'0'0'764'16,"0"0"-459"-16,0 0-8 15,-164 46-108-15,118-12-111 16,11 7-66-16,6-9 5 15,13-6-17-15,9-6 0 0,5-10-8 16,2-4 6-16,0-6 2 16,0 0 17-16,0 0 25 15,-2-12 46-15,-7-6-41 16,-5 0-47-16,-1 2 0 16,-3 8 0-16,0 8 0 15,3 0 0-15,15 32-66 16,0 2-311-16,4-4-736 0</inkml:trace>
  <inkml:trace contextRef="#ctx0" brushRef="#br0" timeOffset="109570.9">10374 14083 2118 0,'0'0'1048'0,"0"0"-575"0,0 0-230 15,0 0-94-15,0 0-104 16,0 0-25-16,0 0-20 16,-27 118 0-16,54-98 0 15,2-8-21-15,4-10-9 16,-2-2 30-16,-4-8 0 16,-10-18 1-16,-7-8 29 15,-10-6-10-15,0-3-20 0,-23 2 0 0,-6 2 0 16,-4 14 0-16,0 12 0 15,-13 19-137-15,11 24-531 16,10 1-1590-16</inkml:trace>
  <inkml:trace contextRef="#ctx0" brushRef="#br0" timeOffset="110524.34">11735 13720 2440 0,'0'0'980'0,"0"0"-490"0,0 0-304 16,0 0-186-16,0 0 0 15,-34 104 0-15,24-38 0 16,4 6 0-16,6-1 0 15,0-7 0-15,12-12 0 16,15-16 0-16,4-14 0 16,5-18 0-16,3-4 0 15,1-20 0-15,1-20 0 16,-3-9 0-16,-3-6 0 16,-6-2 0-16,-4 7 0 0,-5 14 0 15,-7 12 0-15,-2 18 0 16,-1 6 0-16,-2 20 0 15,3 22 0-15,3 8 0 16,1 7 0-16,5-11 0 16,5-8 0-16,-1-12 0 15,3-14 0-15,0-12 0 16,-1-4 0-16,1-26 0 16,-2-12 0-16,-3-8 0 15,0-5 0-15,-1 1 0 16,-2 6 0-16,-3 14 0 15,-1 16 0-15,-1 18 0 16,-1 2 0-16,1 30 0 0,3 12 0 16,4 6 0-1,1 3 0-15,7-7 0 0,5-8 0 16,3-14 0-16,7-12 0 16,4-12 0-16,-2-4 0 15,-1-26 0-15,-3-15 0 16,-1-5 0-16,-8-18 0 15,-4-6 0-15,-7-24 0 16,-8 5 0-16,-10 1 0 16,-4 6 0-16,0 32 0 15,-14 12 0-15,-3 32 0 16,-6 24 0-16,1 64 0 16,6 36 0-16,14 4 0 0,2-15 0 15,11-31 0 1,16-20 0-16,11-2 0 0,13 1 0 15,16-11 0-15,9-16 0 16,4-24 0-16,-2-8 0 16,-7-30 0-16,-11-15 0 15,-8-33 0-15,-12-28 0 16,-18-42 0-16,-13-11 0 16,-9 25 0-16,-2 41 0 31,-11 54 0-31,-5 26 0 0,-1 19 0 0,0 7 0 31,-10 56 0-31,4 52 0 0,9 37 0 0,16 10 0 16,0-27 0-16,21-39 0 0,1-36 0 15,7-12 0-15,9-2 0 16,11-3 0-16,6-11 0 16,3-18 0-16,-8-12 0 31,-19-42-245-31,-14-8-602 0,-17-13-660 0</inkml:trace>
  <inkml:trace contextRef="#ctx0" brushRef="#br0" timeOffset="110696.2">12129 13262 2600 0,'0'0'1069'0,"0"0"-642"31,0 0-427-31,0 0 0 16,0 0 0-16,0 0 0 16,167 0-255-16,-103 0-1242 0</inkml:trace>
  <inkml:trace contextRef="#ctx0" brushRef="#br0" timeOffset="111562.95">15641 12976 2507 0,'0'0'894'16,"0"0"-516"-16,0 0-61 16,-52-108-317-16,43 105 0 15,3 3 0-15,6 51 0 16,0 43 0-16,2 38 0 0,15 20 0 15,4-21 0 1,-3-37 0-16,-7-38 0 0,0-16 0 16,0-5 0-16,-2-5 0 15,-3-8 0-15,-3-16 0 16,-3-6 0-16,0-18 0 16,0-18 0-16,0-7 0 15,0 1 0-15,0 6 0 16,11 12 0-16,11 14 0 15,9 10 0-15,5 4 0 16,9 22 0-16,-3 6 0 16,-1 7 0-16,-8-3 0 0,-14 0 0 15,-13-4 0 1,-6-2 0-16,-21-4 0 0,-22-2 0 16,-10-2 0-16,-7-8 0 15,0-4 0-15,4-4 0 16,9-4 0-16,14-2 0 15,17 0 0-15,14 0 0 16,2-6 0-16,32-6 0 16,19-2 0-16,18-4 0 15,16 0 0-15,5-4 0 16,9 0 0-16,-3-6 0 16,-5-1 0-16,-11-3 0 15,-14-1 0-15,-16-2 0 16,-19 1 0-16,-15 0 0 15,-14-2 0-15,-2 4 0 0,-7 2 0 16,-15 8 0 0,-7 10 0-16,0 12 0 0,-4 0 0 15,4 30 0-15,4 16 0 16,12 10 0-16,13 7 0 16,0 0 0-16,36-4 0 15,22-11 0-15,33-12 0 0,1-14 0 16,10-20 0-16,0-2 0 15,-22-22 0-15,-4-14 0 16,-41-20 0-16,-21 9-276 16,-14 7-976-16</inkml:trace>
  <inkml:trace contextRef="#ctx0" brushRef="#br0" timeOffset="131502.07">18051 13896 1787 0,'0'0'370'0,"0"0"-173"16,0 0 1-16,43-146-42 16,-5 90-28-16,4-2-20 15,5 1 44-15,-5 3 19 16,0 6-36-16,-3 8-17 31,-6 10-25-31,-4 12 2 16,-10 6-35-16,-3 8-32 15,-7 4 8-15,-5 0-16 16,-1 0-20-16,1 2 7 16,1 6-7-16,-1 0 0 15,1-2-8-15,1-4-28 0,-4-2 21 16,3 0-7 0,-3 0 7-16,-2-8-5 0,0-8 20 15,0-4 3-15,0 2 15 16,-15 4-16-16,-6 7 43 15,-6 7-17-15,-2 0-7 16,0 27-1-16,1 13 1 16,4 16-3-16,5 10-6 15,9 6-11-15,10 1 16 16,0-5-17-16,27-6 0 16,15-10 1-16,16-14 0 15,13-18 4-15,11-20-5 16,5-6-6-16,0-32 5 15,-9-16-16-15,-16-8 6 16,-12-4 11-16,-19 6 0 0,-14 11 9 16,-7 15 54-16,-10 16 40 15,0 14-103-15,0 4 0 16,0 20 0-16,0 22 0 16,0 12 0-16,2 4 0 15,11 3 0-15,9-5 0 16,5-10 0-16,7-10 0 15,-1-12 0-15,2-14 0 16,3-10 0-16,-2-2 0 16,-5-32 0-16,-4-12 0 15,-7-10 0-15,-14-8 0 16,-6 0 0-16,0 3 0 0,-24 9 0 16,-7 14 0-1,-5 14 0-15,-4 14 0 0,0 10 0 16,0 2 0-16,6 22 0 15,3 6 0-15,9 5 0 16,9-2 0-16,8-3 0 16,5-2 0-16,0-7 0 15,13-7 0-15,12-10 0 16,10-4 0-16,13-8 0 16,6-20 0-16,8-8 0 15,-2-3 0-15,-7 5 0 16,-6 8 0-16,-16 12 0 15,-8 12 0-15,-8 2 0 0,-4 18 0 16,3 16 0-16,-1 12 0 16,0 7 0-16,5-2 0 15,-2 2 0-15,3-5 0 16,-1-8 0-16,3-8 0 16,-4-8 0-16,1-12 0 15,0-8 0-15,0-4 0 16,2-6 0-16,2-20 0 15,3-8 0-15,-1-6 0 16,1 0 0-16,-3 0 0 16,-2 4 0-16,-4 5 0 15,-5 12 0-15,-7 6 0 16,-2 12 0-16,-2 1 0 0,0 4 0 16,0 20 0-16,0 12 0 15,2 8 0-15,-2 0 0 16,0 0 0-16,0-4 0 15,0-8 0-15,3-10 0 16,-1-8 0-16,3-10 0 16,1-4 0-16,5-2 0 15,10-22 0-15,6-12 0 16,6-14 0-16,2-2 0 16,1 2 0-16,-5 7 0 0,-6 14 0 15,-10 11 0 1,-6 11 0-16,-2 7 0 0,-1 7 0 15,3 18 0 1,5 10 0-16,1 9 0 0,1-2 0 16,1 2 0-16,-1-2 0 15,-3-6 0-15,1-4 0 16,-5-6 0-16,-3-8 0 16,-1-5 0-16,-3-10 0 15,1-3 0-15,1 0 0 16,3-3 0-16,6-19 0 15,5-11 0-15,7-7 0 16,2-4 0-16,4-2 0 16,-2 4 0-16,-1 6 0 15,-1 7 0-15,-7 10 0 0,-7 5 0 16,-3 10 0-16,-6 4 0 16,-2 0 0-16,2 0 0 15,5 12 0-15,3 3 0 16,1 4 0-16,3 1 0 15,-1 0 0-15,1 2 0 16,-3 0 0-16,1 0 0 16,1 0 0-16,-1-2 0 15,1 0 0-15,1-10 0 16,6-2 0-16,5-6 0 16,6-2 0-16,10-6 0 15,5-16 0-15,6-6 0 16,2-4 0-16,0-2 0 15,-8 2 0-15,-6 0 0 16,-8 2 0-16,-12-2 0 0,-8 3 0 16,-12 1 0-16,-2 2 0 15,-2 2 0-15,-18 4 0 16,-1 4 0-16,0 6 0 16,-2 8 0-16,3 2 0 15,2 14 0-15,2 18 0 16,3 12 0-16,7 8 0 15,6 2 0-15,0-4 0 16,19-3 0-16,17-11 0 16,11-10 0-16,11-12 0 15,5-14 0-15,-3 0 0 16,-4-24 0-16,-14-14 0 16,-20-28 0-16,-13 8-377 0,-9 8-1156 0</inkml:trace>
  <inkml:trace contextRef="#ctx0" brushRef="#br0" timeOffset="132768.29">21716 13553 2244 0,'0'0'684'16,"0"0"-345"-16,0 0 117 15,0 0-246-15,0 0-47 16,0 0-163-16,0 0 0 15,-35-40 0-15,10 54 0 16,-4 18 0-16,2 13 0 16,6 6 0-16,7 8 0 15,12-3 0-15,2-2 0 16,14-12 0-16,21-8 0 16,11-12 0-16,14-14 0 0,9-8 0 15,8-16 0-15,0-26 0 16,-1-14 0-16,0-30 0 15,-9-39 0-15,-18-41 0 16,-18-12 0-16,-22 25 0 16,-9 47 0-16,0 54 0 15,0 24 0-15,-7 7 0 16,-2 10 0-16,1 11 0 16,-2 4 0-16,4 52 0 15,-1 38 0-15,7 30 0 16,0-1 0-16,0-21 0 15,0-30 0-15,15-18 0 16,6 2 0-16,6 2 0 0,6-1 0 16,7-13 0-1,7-16 0-15,1-14 0 0,2-10 0 16,1-4 0-16,-2-12 0 16,-4-18 0-16,-3-8 0 15,-2-11 0-15,-4-6 0 16,-8-2 0-16,-5 1 0 15,-9 10 0-15,-10 10 0 16,-4 14 0-16,0 16 0 16,-12 6 0-16,-11 18 0 15,-6 22 0-15,-3 10 0 16,6 6 0-16,7 0 0 16,15-3 0-16,4-13 0 15,29-8 0-15,25-16 0 16,21-16 0-16,19 0 0 0,9-32 0 15,1-11-222-15,-2-9-59 16,-10-2-47-16,-16 0-40 16,-20 8 12-16,-21 12 192 15,-17 10 164-15,-14 10 202 16,-4 6 135-16,0 4 11 16,0 0-49-16,-4 0-65 15,-1 2-16-15,1 0-137 16,0 2-81-16,-1-2 0 15,-4 2 0-15,-9 0 0 16,-6 4 0-16,-7 18 0 16,-9 10 0-16,-5 8 0 15,3 6 0-15,6 2 0 0,7-4 0 16,11-3 0 0,14-5 0-16,4-13 0 0,10-5 0 15,23-7 0-15,6-11 0 16,10 0 0-16,2-24 0 15,3-13 0-15,-3-15 0 16,0-24 0-16,-3-36 0 16,-11-38 0-16,-12-17 0 15,-19 9 0-15,-6 35 0 16,-2 49 0-16,-14 28 0 16,1 22 0-16,-3 10 0 15,-2 12 0-15,-2 4 0 0,-1 58 0 16,8 45 0-16,13 41 0 15,2 12 0-15,17-7 0 16,12-35 0-16,-6-40 0 16,-2-22 0-16,2-12 0 15,6-2 0-15,9-1 0 16,7-7 0-16,1-18 0 16,1-14 0-16,-3-2 0 15,-5-30-53-15,-20-41-439 16,-7 7-305-16,-12 4-359 0</inkml:trace>
  <inkml:trace contextRef="#ctx0" brushRef="#br0" timeOffset="132971.4">22009 13098 2597 0,'0'0'686'0,"0"0"-218"15,0 0-123-15,0 0-345 16,0 0 0-16,202-78 0 16,16 58 0-16,52 0-39 15,-40 8-626-15,-34 3-956 0</inkml:trace>
  <inkml:trace contextRef="#ctx0" brushRef="#br0" timeOffset="133096.47">25014 13239 3094 0,'0'0'535'0,"0"0"-417"16,0 0 231-16,0 0-349 15,0 0 0-15,0 0 0 16,0 0-618-16,16 33-2464 0</inkml:trace>
  <inkml:trace contextRef="#ctx0" brushRef="#br0" timeOffset="133823.91">18784 14516 1147 0,'0'0'226'16,"0"0"-168"-16,0 0 179 15,0 0 16-15,0 0 28 16,0 0-22-16,0 0 31 16,-118 32 3-1,89-20-29-15,-4 2-53 16,-1-2-13-16,5 0-23 15,5 0-67-15,9-6-12 16,5-2-96-16,8-4 0 16,2 0 0-16,0 0 0 15,7 0 0-15,24 0 0 16,38 0 0-16,60-22 0 16,83-12 0-16,64-10 0 0,55-4 0 15,38-1 0-15,25 5 0 16,46 2 0-16,40 2 0 15,33 2 0-15,26 8 0 16,7 6 0-16,-18 8 0 16,-40 6 0-16,-67 8 0 15,-82-2 0-15,-77 2 0 16,-65-4 0-16,-68 2 0 16,-48-2 0-16,-39 0 0 15,-29 2 0-15,-6 4 0 16,-5-2 0-16,0 2 0 0,-2 0 0 15,0 0 0-15,5 0 0 16,1 0 0-16,5 8 0 16,3 6 0-16,13-2 0 15,-6-8 0-15,-2-4-723 0</inkml:trace>
  <inkml:trace contextRef="#ctx0" brushRef="#br0" timeOffset="133995.75">25758 14211 3427 0,'0'0'669'0,"0"0"-669"0,0 0 0 16,0 0 0-16,0 0-541 15,0 0-1886-15</inkml:trace>
  <inkml:trace contextRef="#ctx0" brushRef="#br0" timeOffset="144358.31">25758 13437 2599 0,'0'0'509'0,"0"0"-361"16,0 0 147-16,0 0-47 15,0 0-110-15,-138-82-75 16,98 52 33-16,-9-6-96 15,-13-10 0-15,-14-11 0 16,-9-7 0-16,-4-12 0 0,4-6 0 16,8-4 0-16,14-1 0 15,18 9 0-15,18 14 0 16,19 16 0-16,8 20 0 16,29 17 0-16,17 11 0 15,14 13 0-15,3 23 0 16,-5 12 0-16,-15 10 0 15,-20 6 0-15,-23 5 0 16,-10 0 0-16,-44 4 0 16,-17-3 0-16,-10-6 0 15,6-10 0-15,13-13 0 16,20-15 0-16,19-15 0 16,23-11 0-16,17 0 0 0,55-32 0 15,43-16 0-15,35-8 0 16,-5 4 0-16,-33 14 0 15,-41 18 0-15,-36 12 0 16,-4 0 0-16,-10 4 0 16,-8 4 0-16,-13 0 0 15,0 4 0-15,-11 30-146 16,0-4-555-16,11 2-345 0</inkml:trace>
  <inkml:trace contextRef="#ctx0" brushRef="#br0" timeOffset="145233.54">26682 13311 2647 0,'0'0'595'0,"0"0"-252"15,0 0 16-15,-25-131-207 16,31 83-152-16,21-8 0 15,4-2 0-15,-2-1 0 16,-5 4 0-16,-8 9 0 16,-12 11 0-16,-4 13 0 15,-2 10 0-15,-23 12 0 16,-6 0 0-16,-4 12 0 16,1 10 0-16,7 6 0 15,12 0 0-15,12 5 0 0,3-1 0 16,31-2 0-1,17 2 0-15,5-4 0 0,3-2 0 16,-7 0 0-16,-9 0 0 16,-14 0 0-16,-14 4 0 15,-12 2 0-15,-7 2 0 16,-27 3 0-16,-8-5 0 16,-2-6 0-16,6-6 0 15,9-10 0-15,16-8 0 16,13-2 0-16,0-10 0 15,35-25 0-15,19-10 0 0,15-12 0 16,11-3 0 0,2 0 0-16,-8 6 0 0,-14 12 0 15,-18 14 0-15,-19 14 0 16,-14 14 0-16,-9 0 0 16,0 28 0-16,0 12 0 15,-5 12 0-15,3 2 0 16,2 2 0-16,0-8 0 15,15-10 0-15,12-12 0 16,4-15 0-16,7-11 0 16,3-8 0-16,-1-27 0 15,-3-10 0-15,-3-10 0 16,-5-1 0-16,-7 4 0 16,-6 12 0-16,-5 16 0 15,-2 14 0-15,-1 10 0 16,4 14 0-16,3 20 0 0,5 8 0 15,3 4 0-15,-1-2 0 16,0-5 0-16,-1-12 0 16,-6-10 0-16,-4-11 0 15,2-6 0-15,-1-2 0 16,5-27 0-16,4-9 0 16,6-6 0-16,2 2 0 15,-1 6 0-15,-1 16 0 16,2 14 0-16,-3 6 0 15,4 16 0-15,-1 16 0 16,4 2 0-16,0 1 0 16,3-8 0-16,0-9 0 15,-2-13-191-15,-17-14-320 0,-11-19-298 16,-6-6-571-16</inkml:trace>
  <inkml:trace contextRef="#ctx0" brushRef="#br0" timeOffset="145358.43">27790 12533 2395 0,'0'0'909'0,"0"0"-526"15,0 0 26-15,0 0-409 16,0 0 0-16,0 0-195 16,0 0-597-16</inkml:trace>
  <inkml:trace contextRef="#ctx0" brushRef="#br0" timeOffset="145897.34">28833 12611 2661 0,'0'0'560'0,"0"0"-196"15,-125 0-44-15,79 12-129 16,3 12-191-16,12 8 0 16,6 10 0-16,8 8 0 15,10 7 0-15,7 2 0 16,0 0 0-16,17-5 0 15,19-8 0-15,15-10 0 16,14-12 0-16,13-16 0 16,10-8 0-16,2-4 0 15,1-22 0-15,-8-10 0 16,-14-6 0-16,-15-5 0 16,-21 2 0-16,-15 0 0 15,-18 8 0-15,0 8 0 0,-20 9 0 16,-14 12 0-1,-7 8 0-15,-5 8 0 0,4 27 0 16,7 8 0-16,12 10 0 16,17 1 0-16,6-4 0 15,25-6 0-15,27-12 0 16,20-14 0-16,14-14 0 16,8-4 0-16,1-18 0 15,-2-26 0-15,-24 6-291 16,-27 4-818-16</inkml:trace>
  <inkml:trace contextRef="#ctx0" brushRef="#br0" timeOffset="148094.25">2669 16222 2755 0,'0'0'375'0,"0"0"-151"15,0 0 154-15,0 0-127 16,0 0-138-16,0 0-113 15,0 0 0-15,42-68 0 16,-9 28 0-16,5-8 0 16,1-6 0-16,-6-4 0 15,-6-1 0-15,-12-1 0 16,-11 6 0-16,-4 8 0 16,-4 6 0-16,-16 18 0 15,-2 12 0-15,2 10 0 0,-1 28 0 16,4 24 0-16,5 20 0 31,10 4 0-31,2 5 0 16,4-5 0-16,23-14 0 15,14-18 0-15,7-12 0 16,6-18 0-16,2-14 0 16,-5-8 0-16,-4-24 0 15,-7-18 0-15,-11-4 0 16,-9 2 0-16,-9 2 0 15,-5 11 0-15,-2 19 0 16,0 20 0-16,2 0 0 0,3 32 0 16,9 18 0-1,4 11 0-15,7 3 0 0,7-6 0 16,2-10 0-16,4-16 0 16,3-10 0-16,-5-22 0 15,-5 0 0-15,-4-36 0 16,-6-16 0-16,-4-10 0 15,-9-6 0-15,-1 1 0 16,-3 13 0-16,-4 14 0 16,0 18 0-16,3 20 0 15,7 2 0-15,7 16 0 16,10 18 0-16,15 2 0 16,4-4 0-16,10-1 0 15,7-9 0-15,3-16 0 16,-1-6 0-16,-5-2 0 0,-6-24 0 15,-14-9 0-15,-15-7 0 16,-15-10 0-16,-14-2 0 16,0 4 0-16,-24 2 0 15,-5 16 0-15,0 18 0 16,-3 14 0-16,3 24 0 16,3 30 0-16,6 16 0 15,10 6 0-15,10 5 0 16,0-5 0-16,27-10 0 15,13-12 0-15,12-24 0 16,8-12 0-16,0-18 0 16,-4-12 0-16,-8-24 0 0,-7-10 0 15,-12-6 0-15,-7-6 0 16,-10 4 0-16,-4 13 0 16,-6 11 0-16,1 20 0 15,-1 10 0-15,2 9 0 0,6 22 0 16,5 11 0-16,7 7 0 15,5-5 0-15,7-4 0 16,1-14 0-16,1-12 0 16,1-10 0-16,0-4 0 15,-4-22 0-15,-6-14 0 16,-3-8 0-16,-6 4 0 16,-5 0 0-16,-6 8 0 15,-2 14 0-15,-1 13 0 16,-2 5 0-16,2 18 0 15,5 14 0-15,5 9 0 0,5-5 0 16,6-2 0 0,2-6 0-16,4-10 0 0,0-14 0 15,3-4 0-15,-1-10 0 16,-2-16 0-16,-2-8 0 16,-4-7 0-16,-3 1 0 15,-4-2 0-15,-2-2 0 16,-3 8 0-16,-2 10 0 15,-4 8 0-15,-3 8 0 16,-2 10 0-16,3 6 0 16,-1 26 0-16,8 16 0 15,-1 14 0-15,5 15 0 0,-1 11 0 16,3 16 0-16,3 25 0 16,-2-13 0-16,-6-10 0 15,-4-16 0-15,-7-23 0 16,-2 5 0-16,0 0 0 15,-13-14 0-15,-13-10 0 16,-9-16 0-16,-7-14 0 16,-2-14 0-16,-5-4 0 15,5-26 0-15,3-24 0 16,3-30 0-16,20-36 0 16,14 3 0-16,4 11 0 15,33 18 0-15,19 22 0 16,12-1 0-16,12 3 0 15,2 12 0-15,-4 8 0 16,-12 12 0-16,-13 8 0 0,-16 6 0 16,-19 6 0-16,-12 6-365 15,-2-2-849-15</inkml:trace>
  <inkml:trace contextRef="#ctx0" brushRef="#br0" timeOffset="148767.81">7205 15749 2008 0,'0'0'696'0,"0"0"-197"16,0 0-40-16,0 0-174 15,0 0-136-15,0 0-149 16,0 0 0-16,23-46 0 16,-4 92 0-16,8 12 0 15,4 4 0-15,0 5 0 0,-2-9 0 16,0-12 0-16,-6-12 0 15,-4-12 0-15,-5-16 0 16,-5-6 0-16,-1-10 0 16,4-30 0-16,3-18 0 15,4-21 0-15,5-7 0 16,7-2 0-16,3 12 0 16,24 38 0-16,-10 26-756 15,-5 12-679-15</inkml:trace>
  <inkml:trace contextRef="#ctx0" brushRef="#br0" timeOffset="149330.57">8101 16048 1861 0,'0'0'683'16,"0"0"-297"-16,0 0 129 16,0 0-331-16,0 0-86 15,0 0-61-15,95-135-19 16,-76 95 3-16,-6 2-6 15,-7 2-6-15,-6 8 9 16,0 6 69-16,-4 8 2 16,-14 6-41-16,-4 8-21 15,-3 8-27-15,1 24 0 0,4 12 0 16,8 6 0 0,10 8 0-16,2-1 0 0,16-3 0 15,22-10 0-15,11-12 0 16,8-14 0-16,9-14 0 15,3-4 0-15,-5-22 0 16,-4-18 0-16,-8-4 0 16,-14-10 0-16,-17-9 0 15,-11-3 0-15,-10 2 0 16,0 6 0-16,-18 14 0 16,-2 16 0-16,2 20 0 15,2 8 0-15,7 8 0 16,7 24 0-16,2 4 0 0,9 4 0 15,24-4 0 1,10-6 0-16,5-6 0 0,4-6 0 16,-3-6 0-16,-7-4 0 15,-13 2 0-15,-8 0 0 16,-10 7 0-16,-9 2 0 16,-2 7 0-16,0 1 0 15,0 1 0-15,0-2 0 16,14-12 0-16,9-2 0 15,16-12 0-15,7 0 0 16,10-26 0-16,15-38 0 16,-15 7-201-16,-12-9-544 0</inkml:trace>
  <inkml:trace contextRef="#ctx0" brushRef="#br0" timeOffset="149994.37">9326 15302 1758 0,'0'0'600'16,"0"0"-135"-16,0 0 8 0,0 0-172 15,0 0-28 1,0 0-47-16,0 0-226 0,-18-36 0 15,16 36 0-15,2 20 0 16,0 18 0-16,0 12 0 16,6 16 0-16,6 6 0 15,3 3 0-15,1-1 0 16,-1-4 0-16,-3-12 0 16,-1-10 0-16,-5-12 0 15,-1-14 0-15,-5-8 0 16,0-10 0-16,0-4 0 15,0 0 0-15,0-16 0 16,0-12 0-16,0-8 0 16,0-8 0-16,0-4 0 0,22 2 0 15,7 6 0-15,11 4 0 16,10 14 0-16,-1 9 0 16,2 12 0-16,9 1-204 15,-13 18-422-15,-11 0-488 0</inkml:trace>
  <inkml:trace contextRef="#ctx0" brushRef="#br0" timeOffset="150369.43">9888 15799 682 0,'0'0'1425'0,"0"0"-1071"16,0 0 30-16,0 0-46 15,0 0-124-15,0 0-82 0,0 0 2 16,42 26-26-16,-16-26-30 15,1 0-30-15,0-14-35 16,-4-4 1-16,-6 0 10 16,-5-4-12-16,-10 0 15 15,-2-6-5-15,0 2-10 16,-14 8 17-16,-3 2 17 16,-8 10-46-16,0 6 0 15,-2 8 0-15,1 20 0 16,4 12 0-16,8 4 0 15,12 6 0-15,2-6 0 16,18 0 0-16,22-12 0 16,12-5 0-16,14-13 0 0,7-14 0 15,10 0 0 1,4-27-116-16,26-27-414 0,-18 6-327 16,-18 2-331-16</inkml:trace>
  <inkml:trace contextRef="#ctx0" brushRef="#br0" timeOffset="150557.03">10817 15547 2029 0,'0'0'696'16,"0"0"-177"-16,0 0-164 15,0 0-68-15,0 0-77 16,0 0-210-16,0 0 0 16,-90 33 0-16,61 12 0 15,-4 7 0-15,-3 6 0 16,1 4 0-16,6-4 0 15,2-8 0-15,8-5 0 0,5-15 0 16,7-10 0-16,3-20-287 16,4 0-291-16,0-14-309 0</inkml:trace>
  <inkml:trace contextRef="#ctx0" brushRef="#br0" timeOffset="150760.14">10480 15565 2302 0,'0'0'904'15,"0"0"-524"-15,0 0-5 16,0 0-240-16,0 0-135 0,49 148 0 16,-15-98 0-1,8 2 0-15,5-8 0 0,1-6 0 16,4-12 0-16,-3-8 0 16,4-18-8-16,-10 0-812 15,-14-18-1417-15</inkml:trace>
  <inkml:trace contextRef="#ctx0" brushRef="#br0" timeOffset="152833.84">12603 15294 2342 0,'0'0'571'0,"0"0"-269"16,0 0 55-16,0 0-131 0,0 0-115 16,0 0-46-16,-131 172 2 15,113-94-12-15,9 3-55 16,9-7 0-16,0-16 0 16,27-12 0-16,9-16 0 15,7-16 0-15,-1-14 0 16,-5-14 0-16,-8-22 0 15,-10-18 0-15,-15-10 0 16,-4-10 0-16,-18-5 0 16,-20 7 0-16,-6 10 0 15,1 20 0-15,5 22 0 16,7 20 0-16,13 8 0 16,11 28 0-16,7 12 0 15,25-4 0-15,21-3 0 16,20-10 0-16,11-21 0 0,13-10 0 15,1-8 0-15,-2-25 0 16,-9-12 0-16,-15-11 0 16,-21-4 0-16,-19-2 0 15,-16 4 0-15,-9 5 0 16,0 17 0-16,-9 18 0 16,-9 18 0-16,1 8 0 15,-4 52 0-15,1 39 0 16,7 29 0-16,9-4 0 15,4-25 0-15,0-27 0 0,19-24 0 16,10-2 0-16,14-2 0 16,8-8 0-16,7-22 0 15,4-14 0-15,-2-16 0 16,-6-30 0-16,-12-18 0 16,-9-30 0-16,-10-43 0 15,-15-25 0-15,-8 6 0 16,0 35 0-16,0 51 0 15,0 46 0-15,-4 20 0 16,0 8 0-16,-1 62 0 16,5 51 0-16,0 21 0 15,0 6 0-15,3-32 0 16,3-31 0-16,4-25 0 0,0-10 0 16,1-2 0-1,3-4 0-15,-1-8 0 0,-1-18 0 16,-6-14 0-16,-1-10 0 15,-1-34 0-15,0-10 0 16,3-4 0-16,2 4 0 16,0 14 0-16,0 18 0 15,2 18 0-15,4 4 0 16,8 27 0-16,4 16 0 16,6 7 0-16,9 0 0 15,5-2 0-15,4-12 0 16,5-10 0-16,-2-16 0 15,-3-10 0-15,-4-1 0 0,-8-26 0 16,-7-13 0 0,-10-8 0-16,-11-6 0 0,-11-4 0 15,0 5 0-15,-2 13 0 16,-16 17 0-16,2 23 0 16,-1 4 0-16,-1 33 0 15,7 20 0-15,7 7 0 16,4 0 0-16,8-6 0 15,21-12 0-15,13-18 0 16,6-12 0-16,0-16 0 16,-3-4 0-16,-5-28 0 15,-9-12 0-15,-6-4 0 0,-7-2 0 16,-7 0 0-16,-2 12 0 16,-3 18 0-16,-1 16 0 15,4 4 0-15,2 22 0 16,9 18 0-16,9 6 0 15,7-2 0-15,6-4 0 16,7-14 0-16,5-20 0 16,-10-6-233-16,-17-10-716 0</inkml:trace>
  <inkml:trace contextRef="#ctx0" brushRef="#br0" timeOffset="152990.07">13196 15218 2682 0,'0'0'883'16,"0"0"-557"-16,0 0-194 15,0 0-59-15,205 0-73 16,-64 4-162-16,-1-4-1038 0</inkml:trace>
  <inkml:trace contextRef="#ctx0" brushRef="#br0" timeOffset="154170.76">15632 14883 2210 0,'0'0'896'0,"0"0"-281"15,0 0-240-15,0 0-375 16,0 0 0-16,-27 134 0 16,27-4 0-16,0 17 0 15,9-19 0-15,11-34 0 16,0-35 0-16,9-11 0 16,11-2 0-16,9-6 0 15,11-10 0-15,0-20 0 0,-4-10 0 16,-7-36 0-1,-11-18 0-15,-11-17 0 0,-12-9 0 16,-8-6 0-16,-7-6 0 16,0 14 0-16,0 17 0 15,0 25 0-15,-7 31 0 16,1 10 0-16,1 44 0 16,1 23 0-16,1 12 0 15,3 4 0-15,0-2 0 16,7-9 0-16,11-15 0 15,2-18 0-15,0-20 0 16,2-16 0-16,1-8 0 16,-3-28 0-16,4-16 0 0,-2-8 0 15,1-3 0-15,-3 5 0 16,-3 12 0-16,-3 18 0 31,-1 12 0-31,0 8 0 16,10 18 0-16,4 17 0 0,10 6 0 15,13 4 0-15,8-11 0 16,8-6 0-16,8-10 0 16,0-18 0-16,-1 0 0 15,-11-14 0-15,-10-18 0 16,-17-11 0-16,-14-7 0 16,-15-8 0-16,-6 0 0 15,-6 2 0-15,-21 14 0 16,-4 12 0-16,-8 24 0 15,1 6 0-15,-4 26 0 0,5 24 0 16,6 8 0 0,8 4 0-16,17-2 0 0,6-3 0 15,10-17 0-15,26-16 0 16,9-12 0-16,3-12 0 16,4-12 0-16,-8-20 0 15,-3-13 0-15,-12-5 0 16,-8-4 0-16,-4 0 0 15,-9 12 0-15,-4 14 0 16,-4 18 0-16,0 10 0 16,0 16 0-16,0 22 0 15,-2 12 0-15,2 2 0 16,0-2 0-16,5-5 0 0,13-9 0 16,4-14 0-1,2-12 0-15,3-10 0 0,-2 0 0 16,2-18 0-16,-3-14 0 15,1-4 0-15,-1-5 0 16,-4 3 0-16,-5 10 0 16,-3 10 0-16,-6 8 0 15,-1 10 0-15,-3 0 0 16,0 18 0-16,6 8 0 16,-2 6 0-16,3 0 0 15,1-4 0-15,7-10 0 16,1-5 0-16,1-13 0 15,6 0 0-15,2-23 0 16,2-4 0-16,2-9 0 16,-2 1 0-16,0 9 0 0,-5 6 0 15,-4 12 0-15,1 8 0 16,-2 0 0-16,1 14 0 16,5 12 0-16,0-4 0 15,-4 0 0-15,-5-8-215 16,-7-5-575-16,-9-9-627 0</inkml:trace>
  <inkml:trace contextRef="#ctx0" brushRef="#br0" timeOffset="154326.91">15603 15051 2986 0,'0'0'894'0,"0"0"-678"15,0 0-216-15,0 0 0 16,204-14 0-16,-52 6 0 16,10 0 0-16,-36 0-197 15,-38 4-1132-15</inkml:trace>
  <inkml:trace contextRef="#ctx0" brushRef="#br0" timeOffset="155391.62">19169 15771 2006 0,'0'0'696'0,"0"0"-217"16,0 0 2-16,0 0-190 16,0 0-148-16,0 0-143 15,0 0 0-15,8-151 0 16,13 83 0-16,6-4 0 15,2-8 0-15,0 4 0 0,-4 14 0 16,-10 18 0 0,-5 13 0-16,-10 21 0 0,0 10 0 15,-14 9 0-15,-6 18 0 16,2 10 0-16,10 5 0 16,8 4 0-16,17-2 0 15,28-4 0-15,19 2 0 16,12-4 0-16,2-2 0 15,-5-4 0-15,-13 0 0 16,-17 3 0-16,-25-9 0 16,-18 2 0-16,-23-2 0 15,-32-6 0-15,-21 0 0 16,-4-6 0-16,2-8 0 0,18-6 0 16,26 0 0-1,45-28 0-15,30-8-553 0,19 0-907 0</inkml:trace>
  <inkml:trace contextRef="#ctx0" brushRef="#br0" timeOffset="156336.71">20110 15302 2299 0,'0'0'784'0,"0"0"-300"15,0 0-148-15,-120 54-143 0,107-10-193 16,13 4 0-16,0 2 0 0,23 0 0 15,12-5 0 1,5-11 0-16,6-10 0 0,-1-12 0 16,-3-12 0-16,-4 0 0 15,-12-18 0-15,-9-12 0 16,-17-10 0-16,0-9 0 16,-19-1 0-16,-16-4 0 15,-5 6 0-15,-5 6 0 16,7 14 0-16,9 10 0 15,14 12 0-15,15 6 0 16,0 0 0-16,29 0 0 16,17 4 0-16,15 2 0 15,7 2 0-15,2-4 0 16,-3 2 0-16,-12 6 0 16,-10 0 0-16,-14 8 0 0,-10 6 0 15,-13 10 0 1,-6 4 0-16,-2 0 0 0,0 4 0 15,5-7 0-15,9-10 0 16,5-6 0-16,10-7 0 16,9-14 0-16,5 0 0 15,-1-14-12-15,-3-12-11 16,-2-10 22-16,-11-5 1 16,-6-3 9-16,-4 0 18 15,-5 8-27-15,-5 6 0 16,-3 16 0-16,-1 14 0 15,-2 0 0-15,2 30 0 0,5 10 0 16,4 6 0 0,10 2 0-16,2-7 0 0,14-10 0 15,3-8 0-15,2-15 0 16,0-8 0-16,-4-4 0 16,-7-18 0-16,-6-14 0 15,-10-5 0-15,-6-7 0 16,-9-2 0-16,0-2 0 15,0 6 0-15,-13 6 0 16,-2 14 0-16,1 16 0 16,1 6 0-16,5 4 0 15,6 12 0-15,2 12 0 16,6-2 0-16,19 4 0 16,14-8 0-16,7 0 0 15,6-8 0-15,2-2 0 0,-4-2 0 16,-7 6 0-16,-12-2 0 15,-9 6 0-15,-10 6 0 16,-6 6 0-16,-6-2 0 16,0 6 0-16,2-1 0 15,7-5 0-15,7-2 0 16,6-12 0-16,12-6 0 16,6-6 0-16,8 0 0 15,4-14 0-15,-1-14 0 16,-2-2 0-16,-6-7 0 15,-10 5 0-15,-14 2 0 0,-9 8 0 16,-12 0-38 0,-23 8-527-16,-2 4-1476 0</inkml:trace>
  <inkml:trace contextRef="#ctx0" brushRef="#br0" timeOffset="156932.13">22412 15172 2275 0,'0'0'834'0,"0"0"-355"16,0 0-102-16,0 0-246 15,0 0-131-15,-116 80 0 16,85-26 0-16,8 8 0 16,12 6 0-16,11-4 0 0,5-3 0 15,30-11 0-15,17-10 0 16,10-12 0-16,13-16 0 16,6-12 0-16,2 0 0 15,-8-28 0-15,-6-10 0 16,-15-8 0-16,-15-13 0 15,-16-7 0-15,-14 0 0 16,-9 4 0-16,-5 12 0 16,-19 19 0-16,-5 22 0 15,-5 9 0-15,3 32 0 16,4 20 0-16,10 6 0 0,15 6 0 16,2-2 0-1,22-5 0-15,27-13 0 0,15-12 0 16,17-18 0-16,50-14 0 15,-19-22 0-15,-16-10-801 0</inkml:trace>
  <inkml:trace contextRef="#ctx0" brushRef="#br0" timeOffset="157166.51">23973 14790 2755 0,'0'0'1341'0,"0"0"-1341"0,0 0 0 16,0 0 0-16,0 0 0 16,0 0 0-16,0 0 0 15,47 87 0-15,-22-29 0 16,33 24 0-16,-5-12-838 15,3-16-1670-15</inkml:trace>
  <inkml:trace contextRef="#ctx0" brushRef="#br0" timeOffset="157595.5">24295 15557 2357 0,'0'0'887'0,"0"0"-369"16,0 0-184-16,0 0-334 15,0 0 0-15,0 0 0 16,0 0 0-16,155-117 0 16,-99 69 0-16,5-6 0 15,1-4 0-15,-6-4 0 16,-6-2 0-16,-14 5 0 16,-14 13 0-16,-15 12 0 15,-7 12 0-15,-17 18 0 16,-19 4 0-16,-7 10 0 15,1 20 0-15,9 6 0 16,12 0 0-16,19 4 0 0,2-9 0 16,25 1 0-1,17-6 0-15,12-6 0 0,4-2 0 16,2-2 0 0,-4-6 0-16,-12 2 0 0,-15 2 0 15,-16 4 0-15,-13 4 0 0,-11 2 0 16,-26 6 0-16,-13-4 0 15,0 0 0-15,2-2 0 16,8-6 0-16,14-6 0 16,23-12 0-16,3-13-338 15,7-14-913-15</inkml:trace>
  <inkml:trace contextRef="#ctx0" brushRef="#br0" timeOffset="157798.71">25194 14512 1986 0,'0'0'1337'15,"0"0"-804"-15,0 0-293 16,0 0-240-16,-18 114 0 16,16-58 0-16,-2 5 0 15,-3-3 0-15,-13 14 0 16,3-16 0-16,-2-12-887 0</inkml:trace>
  <inkml:trace contextRef="#ctx0" brushRef="#br0" timeOffset="159131.56">26834 15350 2206 0,'0'0'648'16,"0"0"-301"-16,0 0 123 16,0 0-239-16,0 0-37 15,0 0-194-15,0 0 0 16,147-120 0-16,-86 67 0 15,-1-11 0-15,4-22 0 16,-14 0 0-16,-8-8 0 16,-16 1 0-16,-15 21 0 15,-6 4 0-15,-5 16 0 16,0 20 0-16,0 20 0 0,-13 12 0 16,-6 12 0-1,0 36 0-15,-8 32 0 0,7 34 0 16,7 1 0-16,6-13 0 15,7-12 0-15,0-22 0 16,0 7 0-16,5 1 0 16,1-12 0-16,1-16 0 15,-3-14 0-15,0-12 0 16,2-12 0-16,-4-10 0 16,2 0 0-16,2-18 0 15,7-16 0-15,10-8 0 16,6-10 0-16,9 6 0 15,2 10 0-15,2 15 0 16,-4 20 0-16,-2 1 0 0,-5 26 0 16,-7 12 0-16,-1 6 0 15,0 4 0 1,-4 0 0-16,3-6 0 0,3-2 0 16,6-14 0-16,21-12-101 15,-6-9-506-15,-4-5-454 0</inkml:trace>
  <inkml:trace contextRef="#ctx0" brushRef="#br0" timeOffset="159670.1">28290 15222 1570 0,'0'0'1030'16,"0"0"-491"-16,0 0-37 16,-14-121-220-16,-7 91-109 0,-2 10-173 15,-11 16 0 1,-9 4 0-16,-1 26 0 0,-3 20 0 15,5 11 0-15,11 7 0 16,15-2 0-16,16-8 0 16,0-10 0-16,29-14 0 15,12-14 0-15,3-16 0 16,1 0 0-16,-5-22 0 16,-9-12 0-16,-9-6 0 15,-7 0 0-15,-6 2 0 16,-5 10 0-16,0 10 0 15,-4 14 0-15,0 4 0 16,0 14 0-16,0 20 0 16,8 8 0-16,7 2 0 15,8-4 0-15,8-12 0 0,4-10 0 16,1-10 0-16,3-8 0 16,-6-10 0-1,-2-16 0-15,-2-14 0 16,-2 0 0-16,-1 4 0 15,3 0 0-15,0 14 0 16,2 12 0-16,0 10 0 16,3 10 0-16,-1 20 0 15,-2 16 0-15,-4 2 0 16,-7 6 0-16,-9 0 0 16,-11-6 0-16,0-6 0 15,-13-6 0-15,-14-9 0 16,-6-9 0-16,-9-14-99 15,9-4-398-15,8 0-805 0</inkml:trace>
  <inkml:trace contextRef="#ctx0" brushRef="#br0" timeOffset="160437.07">30137 15053 2521 0,'0'0'666'0,"0"0"-436"15,0 0 132-15,-16-124-45 0,-15 104-317 16,-11 16 0 0,-12 4 0-16,-9 28 0 0,-1 24 0 15,4 14 0-15,8 6 0 16,19-5 0-16,18-5 0 15,15-10 0-15,8-14 0 16,30-18 0-16,7-14 0 16,6-6 0-16,-2-16 0 15,-3-16 0-15,-7-16 0 16,-11-2 0-16,-3-7 0 16,-11 5 0-16,-3 10 0 15,-9 14 0-15,-2 16 0 16,0 12 0-16,0 16 0 15,0 26 0-15,0 10 0 16,0 7 0-16,8-5 0 0,15-6 0 16,6-8 0-1,4-18 0-15,3-8 0 0,-3-14 0 16,-2-4 0-16,0-22 0 16,-2-10 0-16,0-8 0 15,0-2 0-15,-2-4 0 16,-2 7 0-16,-5 15 0 15,-4 14 0-15,-3 14 0 16,-2 2 0-16,0 28 0 16,1 14 0-16,-1 1 0 0,-1-1 0 15,0-4 0 1,1-8 0-16,-5-14 0 0,4-8 0 16,-2-10 0-16,3 0 0 15,5-14 0-15,6-16 0 16,5-10 0-16,6-6 0 15,0-3 0-15,-1 5 0 16,-5 6 0-16,-5 16 0 16,-9 14 0-16,-3 8 0 15,-2 10 0-15,1 20 0 16,5 6 0-16,5 4 0 16,10-4 0-16,8-4 0 15,5-7 0-15,9-15 0 0,2-10 0 16,1 0 0-1,-1-40 0-15,-13-5-180 0,-17 0-1206 16</inkml:trace>
  <inkml:trace contextRef="#ctx0" brushRef="#br0" timeOffset="161694.84">6191 17299 1994 0,'0'0'520'0,"0"0"-171"15,0 0 139-15,0 0-173 16,0 0-65-16,0 0-70 16,40 12-180-16,-9-30 0 15,8-8 0-15,1-10 0 16,-1 0 0-16,-7-4 0 16,-12 0 0-16,-11-1 0 15,-9 5 0-15,-11 2 0 16,-20 12 0-16,-7 12 0 15,-5 10 0-15,1 18 0 16,7 30 0-16,8 16 0 16,13 13 0-16,14 7 0 0,7-8 0 15,35-10 0-15,16-16 0 16,13-19 0-16,8-22 0 16,-6-9 0-16,-4-22 0 15,-16-20 0-15,-11-6 0 16,-15-10 0-16,-11 4 0 15,-9 0 0-15,-5 6 0 16,-2 12 0-16,0 18 0 16,0 9 0-16,0 9 0 15,2 27 0-15,12 17 0 16,8 14 0-16,5 2 0 16,4 2 0-16,4-10 0 15,-1-7 0-15,-3-18 0 0,-2-13 0 16,-7-14 0-16,-1 0 0 15,-4-23 0-15,1-18 0 16,-3-3 0-16,4-4 0 16,-1 8 0-16,-3 8 0 0,3 10 0 15,-1 14 0-15,2 8 0 16,5 4 0-16,5 18 0 16,7 8 0-16,6 2 0 15,7-2 0-15,2-6 0 16,3-10 0-16,1-6 0 15,-3-8-110-15,-6-10-182 16,2-38-170-16,-17 4-239 16,-10-2-318-16</inkml:trace>
  <inkml:trace contextRef="#ctx0" brushRef="#br0" timeOffset="162664.17">7806 16762 1722 0,'0'0'1326'0,"0"0"-775"15,0 0-54-15,0 0-497 16,0 0 0-16,-40 100 0 16,40-44 0-16,0 8 0 15,0 2 0-15,3 6 0 16,10-5 0-16,3-5 0 16,8-8 0-16,7-10 0 15,7-18 0-15,9-16 0 16,2-10 0-16,5-8 0 15,-5-24 0-15,-5-12 0 16,-8-2 0-16,-10-12 0 0,-10 1 0 16,-9 3 0-16,-7 8 0 15,0 16 0-15,-9 16 0 16,-7 14 0-16,-2 6 0 16,1 32 0-16,1 17 0 15,5 7 0-15,9 6 0 16,2-6 0-16,11-8 0 15,24-14 0-15,12-18 0 16,9-14 0-16,4-8 0 16,1-22 0-16,-9-14 0 15,-9-4 0-15,-12-8 0 16,-15-2 0-16,-9 2 0 16,-7 2 0-16,0 6 0 0,-7 13 0 15,-2 13 0 1,2 10 0-16,5 4 0 0,2 18 0 15,0 14 0-15,5 4 0 16,15 5 0-16,6-5 0 16,1-2 0-16,2-12 0 15,-5-8 0-15,-1-4 0 16,-6-2 0-16,-5-4 0 16,-3 2 0-16,-1 2 0 15,-3 4 0-15,2 2 0 0,2 0 0 16,1 0 0-1,7-2 0-15,7-8 0 0,10-4 0 16,5-4 0-16,3-22 0 16,6 0 0-16,-6-6 0 15,-5 6 0-15,-6 8 0 16,-10 4 0-16,-7 10 0 16,-3 4 0-16,-3 8 0 15,4 20 0-15,5 6 0 16,8 2 0-16,13-4 0 15,15-2 0-15,12-16 0 16,13-14 0-16,4 0 0 16,-1-22 0-16,-8-14 0 15,-13-4 0-15,-15-4 0 16,-16-6 0-16,-12 2 0 0,-12-6 0 16,-5 5 0-16,0 9 0 15,-13 8 0-15,-8 14 0 16,2 18 0-16,-4 8 0 15,1 34 0-15,-1 20 0 16,2 27 0-16,2 5 0 16,7 4 0-16,0 0 0 15,5-13 0-15,1 1 0 16,-1-6 0-16,0-10 0 16,0-20 0-16,1-10 0 15,-3-22 0-15,-18-18-132 16,3 0-671-16,-3-26-659 0</inkml:trace>
  <inkml:trace contextRef="#ctx0" brushRef="#br0" timeOffset="162789.07">9455 16695 324 0,'0'0'2740'0,"0"0"-2079"15,0 0-290-15,0 0-371 16,0 0 0-16,-137-58 0 15,100 58-303-15,-5 0-1172 0</inkml:trace>
  <inkml:trace contextRef="#ctx0" brushRef="#br0" timeOffset="162961">7700 16758 2649 0,'0'0'1067'0,"0"0"-687"0,0 0-380 16,0 0 0-16,218-103 0 16,-31 75 0-16,-15 8-300 15,-18 10-1333-15</inkml:trace>
  <inkml:trace contextRef="#ctx0" brushRef="#br0" timeOffset="163766.72">10638 17056 1077 0,'0'0'1825'0,"0"0"-1289"15,0 0-275-15,0 0 18 16,114 6-161-16,-60-24-118 16,4-4 0-16,-2-6 0 15,-8-2 0-15,-10 2 0 16,-18-2 0-16,-16 6 0 16,-4 2 0-16,-26 10 0 15,-21 12 0-15,-9 0 0 16,-4 22 0-16,4 18 0 0,12 14 0 15,22 4 0-15,22-1 0 16,16-3 0-16,61-4 0 16,48-24 0-16,43-22 0 15,5-4 0-15,-30-26 0 16,-48-6 0-16,-43 6 0 16,-16-1-114-16,-3-5-354 15,-6-4-341-15,-3 2-9 16,-15 10 86-16,-9 6 732 15,0 10 51-15,0 4 543 16,-9 0 27-16,-2 2-19 16,0-2-124-16,-1 0-124 15,-1 0-113-15,-3 4-241 0,-5 0 0 16,-6 0 0-16,-5 4 0 31,1 22 0-31,4 6 0 0,7 8 0 16,9 4 0-16,11 1 0 15,5-9 0-15,28-12 0 16,14-12 0-16,6-12 0 16,5 0 0-16,-2-26 0 15,-9-10 0-15,-9-14 0 16,-11-7 0-16,-12-11 0 16,-8-8 0-16,-7-26 0 15,0 9 0-15,-3 3 0 16,-8 10 0-16,3 36 0 0,1 16 0 15,2 28 0 1,3 18 0-16,2 36 0 0,0 22 0 16,0 12 0-1,11 7 0-15,14-7 0 0,9-8 0 16,10-16 0-16,12-16 0 16,10-20 0-16,7-11 0 15,4-17-450-15,23-18-294 16,-18-9-60-16,-17-5-85 0</inkml:trace>
  <inkml:trace contextRef="#ctx0" brushRef="#br0" timeOffset="164501.29">12564 16906 1079 0,'0'0'841'16,"0"0"-143"-16,0 0-162 0,0 0-226 15,22-112-4-15,-22 90-69 16,0 4-148 0,-14-5-89-16,-7 10 0 0,-6 8 0 15,-7 5 0-15,-4 5 0 16,0 21 0-16,3 14 0 15,4 6 0-15,6-2 0 16,10 0 0-16,9-12 0 16,6-6 0-16,6-16 0 15,21-10 0-15,8 0 0 16,3-22 0-16,-1-10 0 16,-1-4 0-16,-5 0 0 15,-6 2 0-15,-7 6 0 0,-7 10 0 16,-7 10 0-16,-2 8 0 15,-2 14 0-15,0 26 0 16,0 12 0-16,-4 10 0 16,-3 10 0-16,1 9 0 15,-1 3 0-15,2 6 0 16,3 4 0-16,-2 4 0 16,-3-5 0-16,-1-7 0 15,-8-6 0-15,-3-14 0 16,0-20 0-16,-6-20 0 15,1-16 0-15,-8-10 0 16,1-24 0-16,-2-24 0 16,-3-28 0-16,9-32 0 0,10-3 0 15,12 9 0 1,5 16 0-16,20 28 0 0,18 0 0 16,11 6 0-16,12 20 0 15,5 5 0-15,7 13 0 16,8 6 0-16,2-2 0 15,1-2 0-15,1-2 0 16,-3-4 0-16,-6-4 0 16,-12-10 0-16,-10-2 0 15,-16-4 0-15,-16-6 0 16,-13 0 0-16,-9-5 0 16,0 8 0-16,-13 2 0 15,-12 19 0-15,-6 16 0 16,-5 8 0-16,-1 28 0 15,3 22 0-15,10 9 0 0,10 3 0 16,14-2 0-16,0-6 0 16,24-10 0-16,17-8 0 15,14-17 0-15,8-18 0 16,6-5 0-16,0-5 0 16,2-32 0-16,-19 3 0 15,-21-2-769-15</inkml:trace>
  <inkml:trace contextRef="#ctx0" brushRef="#br0" timeOffset="165969.65">16438 16718 1008 0,'0'0'1621'0,"0"0"-1120"0,0 0-255 16,0 0 109-16,0 0-116 15,0 0-113-15,0 0-126 16,-107-32 0-16,78 68 0 16,2 10 0-16,6-2 0 15,9 0 0-15,12-8 0 16,0-8 0-16,22-8 0 16,12-14 0-16,1-6 0 15,4 0 0-15,-8-14 0 16,-10-12 0-16,-9-2 0 15,-12-2 0-15,-9 2 0 16,-31 10-116-16,-60 24-209 0,11 20-464 16,-3 14-618-16</inkml:trace>
  <inkml:trace contextRef="#ctx0" brushRef="#br0" timeOffset="166298.47">15794 17459 1866 0,'0'0'791'16,"0"0"-291"-16,0 0-198 16,0 0-62-16,0 0-120 15,0 0-88-15,0 0-21 16,-60 27-10-16,83-9-1 0,6-9 0 15,2-5-21-15,2-4 10 16,1 0-2-16,-10-9 4 16,-4-13 9-16,-14-5 1 15,-6-1 19-15,0 2 35 16,-29 8 22-16,-6 6 17 16,-7 12-54-16,-3 8-40 15,5 24 0-15,9 8 0 16,18 9 0-16,26 13 0 15,24-12-365-15,17-16-846 0</inkml:trace>
  <inkml:trace contextRef="#ctx0" brushRef="#br0" timeOffset="166564.17">16449 17477 2512 0,'0'0'767'0,"0"0"-506"16,0 0-44-16,0 0-118 16,0 0-51-16,0 0-31 15,0 0-16-15,42 111-1 16,-13-93-12-16,2-8-23 0,1-10 11 16,-8 0 18-1,-5-10 6-15,-13-16 56 0,-6-2 11 16,-9-7 25-16,-18-1-56 15,-6 4-36-15,-4 10 0 16,-2 10 0-16,-3 20-17 16,9 23-529-16,8 5-1021 0</inkml:trace>
  <inkml:trace contextRef="#ctx0" brushRef="#br0" timeOffset="167001.69">18444 16455 2357 0,'0'0'889'0,"0"0"-430"16,0 0-68-16,0 0-391 16,0 0 0-16,0 0 0 15,0 0 0-15,-19 48 0 16,17 54 0-16,2 33 0 15,0 9 0-15,0-24 0 0,4-26 0 16,4-31 0-16,-6-1 0 16,2 8 0-16,-1 6 0 15,-1 0 0-15,-2-13 0 16,0-17 0-16,0-20 0 16,0-22 0-16,13-30 0 15,3-20-690-15,-1-12-988 0</inkml:trace>
  <inkml:trace contextRef="#ctx0" brushRef="#br0" timeOffset="167236.13">18913 16633 2592 0,'0'0'769'0,"0"0"-297"15,0 0-209-15,0 0-263 16,0 0 0-16,0 0 0 15,168-36 0-15,-97 32 0 16,4 4 0-16,-3-6 0 16,-9 2 0-16,-17 0 0 15,-21 0-221-15,-34 4-274 16,-26 0-330-16,-17 0-295 0</inkml:trace>
  <inkml:trace contextRef="#ctx0" brushRef="#br0" timeOffset="167555.76">18896 16647 1702 0,'0'0'783'0,"0"0"-222"16,0 0-186-16,0 0-6 16,0 0-63-16,0 0-306 15,0 0 0-15,-7 39 0 16,7-12 0-16,0 9 0 16,0 9 0-16,0 3 0 15,0 2 0-15,4 4 0 16,4 0 0-16,-2-2 0 15,-2-2 0-15,-2-1 0 16,-2-5 0-16,0-4 0 16,0-4 0-16,0-8 0 15,0-2 0-15,9-8 0 16,9-6 0-16,9-6 0 16,13-6 0-16,12 0 0 0,10-4 0 15,11-10 0 1,6-4 0-16,0 0 0 15,-3-4 0-15,-11 4 0 16,-13 4 0-16,-19-2-248 16,-33 2-357-16,0 0-189 15,-23 2-377-15</inkml:trace>
  <inkml:trace contextRef="#ctx0" brushRef="#br0" timeOffset="167758.87">18938 17034 2072 0,'0'0'968'0,"0"0"-439"0,0 0-185 16,0 0-161-16,0 0-183 15,118-94 0-15,-51 78 0 16,8-2 0-16,6 0 0 16,19 4-33-16,-22 2-646 15,-13 6-811-15</inkml:trace>
  <inkml:trace contextRef="#ctx0" brushRef="#br0" timeOffset="168165.17">20133 16334 1362 0,'0'0'1654'0,"0"0"-982"16,0 0-264-16,0 0-408 15,0 0 0-15,0 0 0 16,0 0 0-16,-23 13 0 16,19 31 0-16,-1 24 0 15,1 26 0-15,-1 30 0 16,3 33 0-16,2 3 0 15,0-7 0-15,0-7 0 16,0-16 0-16,0-5 0 16,4-21 0-16,1-26 0 0,2-24 0 15,-3-9 0-15,-2-4 0 16,3-5 0-16,-5-5 0 16,0-17 0-16,0-10 0 15,0-4 0-15,-5-26 0 16,-8-6 0-16,2 0-761 0</inkml:trace>
  <inkml:trace contextRef="#ctx0" brushRef="#br0" timeOffset="194396.53">21264 16673 1560 0,'0'0'852'0,"0"0"-578"15,0 0 79-15,0 0 9 16,-140-54-65-16,100 40-96 16,1-2-66-16,0 6-73 15,3-2-62-15,1 6 0 16,6-2 0-16,4 4 0 16,10 2 0-16,3 2 0 15,10 0 0-15,2 2 0 16,2 20 0-16,31 8 0 15,17 10 0-15,37 6 0 16,38 11 0-16,33 7 0 0,-9-12 0 16,-28-16 0-16,-44-14 0 15,-35-8 0-15,-6 0 0 16,-14 0 0-16,-17 6 0 16,-12 4 0-16,-44 2 0 15,-21 0 0-15,-15 11 0 16,-9-1 0-16,1 4 0 15,3 0 0-15,13 0 0 16,7-4 0-16,17-4 0 16,12-2 0-16,12-4 0 15,11-8 0-15,9-4 0 0,4-6 0 16,5-6 0-16,2-2 0 16,0 0 0-16,0 4 0 15,20-4-41-15,2 0-517 16,1 0-521-16</inkml:trace>
  <inkml:trace contextRef="#ctx0" brushRef="#br0" timeOffset="194724.66">21759 17339 1435 0,'0'0'1274'0,"0"0"-930"15,0 0-109 1,0 0 98-16,0 0-99 0,0 0-119 16,0 0-23-16,-78 62-58 15,36-32-34-15,-12 11 0 16,-8 0 0-16,-7 12 0 16,-5-3 0-16,1 4 0 15,8-6 0-15,7-8 0 16,13-8 0-16,16-6 0 15,10-12 0-15,12-6 0 16,5-8 0-16,2 0 0 16,0 0 0-16,31-4 0 15,0-10-618-15,3 0-928 0</inkml:trace>
  <inkml:trace contextRef="#ctx0" brushRef="#br0" timeOffset="195560.49">23194 16547 2507 0,'0'0'730'16,"0"0"-447"-16,0 0 176 15,0 0-342-15,0 0-117 16,0 0 0-16,0 0 0 15,-36 6 0-15,36 88 0 16,4 8 0-16,7-7 0 16,5-3 0-16,-5-20 0 15,-1 17 0-15,-4 1 0 16,-4 0 0-16,-2-12 0 16,0-14 0-1,0-10 0-15,-2-15 0 0,-2-20 0 16,2-10 0-16,0-9 0 15,-2-14 0-15,4-57-27 16,0 3-640-16,0 6-482 0</inkml:trace>
  <inkml:trace contextRef="#ctx0" brushRef="#br0" timeOffset="195966.92">23561 16822 2000 0,'0'0'772'0,"0"0"-307"15,0 0 18-15,0 0-107 16,0 0-376-16,0-104 0 16,0 104 0-16,0 0 0 15,0 27 0-15,0 18 0 16,7 17 0-16,9 10 0 0,5 12 0 16,8 1 0-16,6-1 0 15,2-2 0-15,1-8 0 16,0-10 0-16,-5-12 0 15,-4-11 0-15,-6-18 0 16,-5-19 0-16,-1-4 0 16,-1-31 0-16,1-24 0 15,4-33 0-15,4-28 0 16,-8 8 0-16,-1 9 0 16,-7 21 0-16,-7 32 0 15,0 2 0-15,-2 8 0 0,0 10 0 16,0 12 0-1,0 6 0-15,0 8 0 0,0 0 0 16,0 4 0-16,2 14 0 16,8 4 0-16,9 8 0 15,-1-10-131-15,-3 0-868 0</inkml:trace>
  <inkml:trace contextRef="#ctx0" brushRef="#br0" timeOffset="196326.26">24550 16463 2529 0,'0'0'759'15,"0"0"-419"-15,0 0 128 16,0 0-468-16,0 0 0 16,0 0 0-16,0 0 0 15,-44 130 0-15,44-54 0 16,0 23 0-16,0 25 0 16,9 14 0-16,4 9 0 15,1-31 0-15,-1-30 0 16,-1-28 0-16,-2-5 0 15,3 1 0-15,-1 4 0 0,1-4 0 16,-3-14 0-16,2-14 0 16,-3-16-165-16,3-6-1068 0</inkml:trace>
  <inkml:trace contextRef="#ctx0" brushRef="#br0" timeOffset="198290.39">25092 16936 1960 0,'0'0'545'0,"0"0"-157"16,0 0 149-16,0 0-261 16,0 0-69-16,-129 32-24 15,113-28-183-15,3 0 0 0,1 0 0 16,4 2 0-16,1-6 0 15,5 4 0-15,2-4 0 16,0 0 0-16,0 0 0 16,22 0 0-16,19 0 0 15,17-10 0-15,13-2 0 16,6 2 0-16,-3 2 0 16,-11 8 0-16,-19 0 0 15,-15 0 0-15,-20 0 0 16,-9 4 0-16,0 10 0 15,-11-2 0-15,-2-2 0 0,10-10 0 16,3 0-303 0,3 0-854-16</inkml:trace>
  <inkml:trace contextRef="#ctx0" brushRef="#br0" timeOffset="198790.3">25950 16860 2497 0,'0'0'684'16,"0"0"-306"-16,0 0-29 15,0 0-161-15,0 0-188 16,0 0 0-16,0 0 0 16,-27-22 0-16,27 4 0 15,0-4 0-15,0-8 0 16,5-7 0-16,5-3 0 15,4 0 0-15,-3 0 0 0,2 0 0 16,-3 8 0-16,-4 10 0 16,-2 8 0-16,-1 2 0 15,-3 10 0-15,0 2 0 16,0 0 0-16,0 0 0 16,0 14 0-16,0 8 0 15,0 14 0-15,0 10 0 16,2 10 0-16,2 4 0 15,4 7 0-15,0-1 0 16,-1 2 0-16,1-2 0 0,0-4 0 16,0 1 0-1,3-5 0-15,1-4 0 16,-1-4 0-16,2-6 0 0,-4-8 0 16,-2-6 0-16,-3-12 0 15,-2-8 0-15,-2-6 0 16,0-4-282-16,0 0-356 15,-13 0-229-15,-1 0-171 16</inkml:trace>
  <inkml:trace contextRef="#ctx0" brushRef="#br0" timeOffset="199134.1">25830 17504 1416 0,'0'0'570'16,"0"0"-206"-16,0 0 164 0,0 0-201 15,-114 32-80 1,105-28-10-16,5-4-33 0,2 0-60 15,2 0-85 1,0 0-59-16,0-4 0 0,0-6 0 16,11 6 0-16,6-6 0 15,10 2 0-15,11-2 0 16,11-3 0-16,9 5 0 16,6 2 0-16,1 2 0 15,-1 0 0-15,-3 0 0 16,-8 4 0-16,-5 0 0 15,-6 0 0-15,-7 0 0 16,-6 0 0-16,-2 0 0 16,-8-1 0-16,2-4 0 15,-3 1 0-15,-1 0 0 0,4-4 0 16,1 2 0 0,7-8 0-16,29-12-327 0,-7 4-438 15,0 0-258-15</inkml:trace>
  <inkml:trace contextRef="#ctx0" brushRef="#br0" timeOffset="199259.03">27077 17307 2201 0,'0'0'818'16,"0"0"-301"-16,0 0 43 16,0 0-560-16,0 0 0 15,0 0 0-15,0 0 0 16,-27 40-311-16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29:34.148"/>
    </inkml:context>
    <inkml:brush xml:id="br0">
      <inkml:brushProperty name="width" value="0.05292" units="cm"/>
      <inkml:brushProperty name="height" value="0.05292" units="cm"/>
      <inkml:brushProperty name="color" value="#FF0000"/>
    </inkml:brush>
  </inkml:definitions>
  <inkml:trace contextRef="#ctx0" brushRef="#br0">2977 2801 1709 0,'0'0'674'15,"0"0"-491"-15,0 0-51 16,0 0-18-16,0 0-39 15,0 0-29-15,25 10 76 16,-17-2-39-16,-4 0 22 16,1-2 8-16,-3-2-21 15,-2 0-32-15,2-4-20 16,-2 0-26-16,2 0-5 16,0 0 4-16,0-8 2 15,4-12 3-15,-6-4-7 0,0-2 19 16,0 0 43-1,-4 2-4-15,-11 6-6 0,-9 4 0 16,-8 8-16-16,-7 6-4 16,-11 0-11-16,-4 22-5 15,2 16-6-15,-2 12-21 16,8 12 0-16,9 8 0 16,14 5 0-16,9-1 0 15,14-4 0-15,0-10 0 16,33-10 0-16,21-14 0 15,35-18 0-15,2-18 0 16,11 0 0-16,6-31-158 16,-22-8-224-16,21-21-240 0,-26 12-150 15,-26 6-445-15</inkml:trace>
  <inkml:trace contextRef="#ctx0" brushRef="#br0" timeOffset="609.24">3471 2985 1485 0,'0'0'636'16,"0"0"-308"-16,0 0-27 15,0 0 28-15,0 0-54 16,0 0-56-16,0 0-27 16,7-55-13-16,-7 55-27 15,-11 0-152-15,-10 1 0 16,-3 24 0-16,-3 11 0 16,-2 11 0-16,7 8 0 0,8-1 0 15,12-4 0-15,2-12 0 16,11-12 0-16,20-15 0 15,12-11 0-15,5-19 0 16,0-23 0-16,-6-12 0 16,-9-4 0-16,-13 0 0 15,-11 8 0-15,-7 11 0 16,-2 13 0-16,0 15 0 16,0 11 0-16,0 3 0 15,-4 30 0-15,4 11 0 16,0 6 0-16,6 0 0 15,19-4 0-15,11-12 0 16,9-14 0-16,6-14 0 0,4-6 0 16,-1-26 0-16,-5-16 0 15,-11-14 0-15,-9-8-60 16,-12-6-35-16,-7 1 11 16,-10 5 47-16,0 10 36 15,0 16 1-15,0 14 92 16,-2 11 31-16,0 13-61 15,-2 0-62-15,4 11 0 16,0 17 0-16,0 14 0 16,0 12 0-16,0 30 0 15,12 36 0-15,9 35 0 16,-2 11 0-16,4-7 0 16,-3-19 0-16,-7-38 0 0,-4-21 0 15,-5-23 0 1,1-12 0-16,-1-2 0 0,-1-6 0 15,-1-10-38-15,-2-24-250 16,0-9-6-16,-12-40-349 16,-16-77 85-16,5 9-45 15,1-5-404-15</inkml:trace>
  <inkml:trace contextRef="#ctx0" brushRef="#br0" timeOffset="828.05">4032 3178 985 0,'0'0'699'15,"0"0"-197"-15,0 0 56 16,0-126-70-16,0 95-203 15,7 4-36-15,11-1-78 16,11 3-68-16,7 5-47 16,3 8-56-16,9 12 0 0,-2 0 0 15,-6 21 0-15,-9 15 0 16,-15 10 0-16,-16 6 0 16,-2 2 0-16,-34-4 0 15,-11-4 0-15,-1-8 0 16,0-10 0-16,11-16 0 15,8-12 0-15,16-1 0 16,17-52-306-16,23 3-427 16,11 2-461-16</inkml:trace>
  <inkml:trace contextRef="#ctx0" brushRef="#br0" timeOffset="1741.96">4841 3057 1898 0,'0'0'592'0,"0"0"-310"0,0 0 21 16,0-101-28-16,-17 75-62 15,-8 5-19-15,-8 11-58 16,-10 10-32-16,-1 4-5 16,-2 31-99-16,7 16 0 15,7 10 0-15,17 3 0 16,15-4 0-16,2-10 0 15,30-18 0-15,12-15 0 16,5-17 0-16,0-4 0 16,-2-31 0-16,-7-9 0 15,-11-8 0-15,-7 0 0 0,-9 4 0 16,-5 9 0-16,-6 14 0 16,-2 10 0-16,0 15 0 15,0 3 0-15,0 27 0 16,0 14 0-16,6 6 0 15,7 4 0-15,5-6 0 16,7-6 0-16,6-14 0 16,5-12 0-16,-1-14 0 15,3-2 0-15,0-24 0 16,-2-16 0-16,-3-10 0 16,-1-10 0-16,-1 0 0 15,0 2 0-15,-4 8 0 16,-1 14 0-16,-2 15 0 0,1 19 0 15,0 2 0-15,0 16 0 16,0 14 0-16,2 2 0 16,-2-1 0-16,-2-8 0 15,-8-5 0-15,-1-7 0 16,-6-9 0-16,-1-2 0 16,-3-6 0-16,4-16 0 15,-4-11 0-15,-2-3 0 16,-2 0 0-16,0 0 0 15,-4 10 0-15,-12 8 0 16,-4 16 0-16,-5 2 0 16,-4 36 0-16,0 17 0 15,3 10 0-15,3 10 0 0,12-3 0 16,11-6 0 0,0-14 0-16,27-12 0 0,17-16 0 15,16-20 0-15,9-2 0 16,5-28 0-16,0-16 0 15,-10-10 0-15,-10-2 0 16,-14 0 0-16,-16 7 0 16,-10 12 0-16,-9 12 0 15,-5 15 0-15,0 10 0 16,0 10 0-16,-3 26 0 16,-4 15 0-16,5 5 0 15,2 0 0-15,5-4 0 16,19-14 0-16,9-12 0 0,10-16 0 15,3-10 0-15,2-20 0 16,2-50-206-16,-11 6-338 16,-12-4-343-16</inkml:trace>
  <inkml:trace contextRef="#ctx0" brushRef="#br0" timeOffset="1839.88">6220 2512 2234 0,'0'0'988'16,"0"0"-415"-16,0 0-375 15,0 0-139-15,0 0-59 16,0 0-273-16,0 0-831 0</inkml:trace>
  <inkml:trace contextRef="#ctx0" brushRef="#br0" timeOffset="2603.19">6550 3214 2395 0,'0'0'764'16,"0"0"-417"-16,0 0-111 16,-18-122-34-16,22 64-50 15,23-13-152-15,2-5 0 16,0-8 0-16,-2-2 0 16,-10 0 0-16,-5 10 0 15,-10 17 0-15,-2 19 0 16,0 22 0-16,0 18 0 15,-4 20 0-15,-14 48 0 16,1 37 0-16,-2 31 0 0,11-8 0 16,8-25 0-16,0-37 0 15,17-28 0-15,16-4 0 16,15-8 0-16,10-12 0 31,4-14 0-31,-2-18 0 16,-7-24 0-16,-8-8 0 15,-16-4 0-15,-12 5 0 16,-7 11 0-16,-8 14 0 16,0 18 0-16,-2 6 0 0,5 32 0 15,3 16 0 1,8 9 0-16,7 1 0 0,8-4 0 16,7-14 0-16,6-14 0 15,1-20 0-15,-3-6 0 16,-7-22 0-16,-4-18 0 15,-8-8 0-15,-8-4 0 16,-5 0 0-16,-4 9 0 16,-4 11 0-16,-2 14 0 15,0 18 0-15,0 8 0 16,0 52 0-16,5 49 0 16,3 55 0-16,6 33 0 15,3 5 0-15,2-9 0 0,-3-31 0 16,-5-17 0-16,-5-33 0 15,-4-30 0-15,-2-27 0 16,0-16 0-16,-11-1 0 16,-15-7 0-16,-12-12 0 15,-14-19 0-15,-8-9 0 16,-13-51 0-16,-3-43 0 16,13-41 0-16,26-13 0 15,37 5 0-15,20 22 0 16,31 35 0-16,5 19 0 15,-5 18 0-15,3 6 0 16,-1-2 0-16,0 0-221 16,-21-14-232-16,-20 17-197 15,-12 11-230-15</inkml:trace>
  <inkml:trace contextRef="#ctx0" brushRef="#br0" timeOffset="2775.05">6735 2749 1605 0,'0'0'1643'0,"0"0"-958"16,0 0-522-16,0 0-163 15,0 0 0-15,0 0 0 16,58-104 0-16,11 72 0 16,62-12 0-16,-15 5-252 15,-5 10-1841-15</inkml:trace>
  <inkml:trace contextRef="#ctx0" brushRef="#br0" timeOffset="4329.91">9536 2278 1809 0,'0'0'800'0,"0"0"-312"16,0 0-205-16,0 0-110 16,0 0 29-16,-143 120-71 15,99-38-65-15,5 15-9 16,12 1-29-16,19-14 2 16,8 2-1-16,14-12-29 15,32-16 0-15,21-21 0 16,13-23 0-16,9-14 0 15,-4-18 0-15,-9-26 0 0,-16-10 0 16,-22-9 0-16,-16 1 0 16,-18 8 0-16,-4 16 0 15,0 18 0-15,-18 20 0 16,-3 14 0-16,2 32 0 16,4 18 0-16,8 8 0 15,7 2 0-15,5-7 0 16,21-11 0-16,10-16 0 15,2-18 0-15,-7-18 0 16,-6-4 0-16,-12-22 0 16,-13-18 0-16,0-8 0 15,-17-9 0-15,-14-1 0 16,-6 4 0-16,6 8 0 0,9 8 0 16,8 12 0-16,14 6 0 15,9 8 0-15,34 2 0 16,17 8 0-16,11 2 0 15,8 8 0-15,-6 22 0 16,-9 12 0-16,-12 10 0 16,-17 6 0-16,-16 0 0 15,-13-4 0-15,-6-5 0 16,0-13 0-16,-4-12 0 16,-6-14 0-16,4-10 0 15,3-6 0-15,3-26 0 16,0-14 0-16,0-7 0 15,13-1 0-15,6 4 0 16,1 10 0-16,-1 14 0 0,4 16 0 16,0 10 0-16,1 4 0 15,4 28 0-15,1 10 0 16,3 6 0-16,-1 2 0 16,3-6 0-16,2-7 0 15,-1-15 0-15,1-16 0 16,1-6 0-16,-1-16 0 15,-2-24 0-15,-6-17 0 16,-8-8 0-16,-9-6 0 16,-6 3 0-16,-5 14 0 15,0 16 0-15,0 18 0 16,0 20 0-16,-7 6 0 0,-2 30 0 16,5 14 0-1,4 8 0-15,0 2 0 0,11-1 0 16,20-8 0-16,8-7 0 15,3-12 0-15,-5-7 0 16,-8-9 0-16,-13-6 0 16,-16-2 0-16,0-2 0 15,-22 2 0-15,-9 0 0 16,0-2 0-16,4-2 0 16,14-4 0-16,13 0 0 15,4-26 0-15,34-16-155 16,15-21-55-16,25-27 17 0,-4-2 17 15,1-6 85 1,-8-2 91-16,-22 19 18 0,-7 1 153 16,-16 16 118-1,-13 18 58-15,-9 20-347 0,0 20 0 16,0 10 0-16,-14 52 0 16,-1 38 0-16,4 32 0 15,6-1 0-15,5-23 0 16,0-31 0-16,16-24 0 15,6 0 0-15,7-9 0 16,3-6 0-16,-1-24 0 16,0-8 0-16,0-27 0 15,0-18 0-15,1-14 0 16,-3 0 0-16,0 4 0 16,-6 9 0-16,-2 16 0 0,1 14 0 15,0 16 0 1,5 4 0-16,2 34 0 0,0 16 0 15,-2 15 0-15,-7 7 0 16,-9 0 0-16,-9-6 0 16,-2-12 0-16,-4-16 0 15,-17-16 0-15,2-13 0 16,1-13 0-16,7-3 0 16,9-29 0-16,2-12 0 15,24-10 0-15,25-6 0 16,15 0 0-16,15-1 0 15,0 9 0-15,0 0-96 16,-19 14-480-16,-31 10-395 0</inkml:trace>
  <inkml:trace contextRef="#ctx0" brushRef="#br0" timeOffset="4502.22">11535 2631 1197 0,'0'0'2012'0,"0"0"-1269"15,0 0-599-15,0 0-144 16,0 0 0-16,0 0 0 16,218-103 0-16,-125 103-195 15,-9 0-1290-15</inkml:trace>
  <inkml:trace contextRef="#ctx0" brushRef="#br0" timeOffset="5463.67">12909 2949 1726 0,'0'0'793'15,"0"0"-182"-15,0 0-295 16,0 0-10-16,-31-120-85 16,-1 98-98-16,-3 10-123 15,-9 12 0-15,-6 2 0 16,-1 32 0-16,2 14 0 15,9 12 0-15,14 3 0 16,18-1 0-16,8-8 0 16,29-12 0-16,21-14 0 15,10-18 0-15,2-10 0 16,-6-16 0-16,-12-22 0 16,-15-14 0-16,-14-8 0 15,-9-2 0-15,-6 1 0 16,0 11 0-16,-14 14 0 15,-1 22 0-15,3 14 0 16,-1 18 0-16,6 30 0 16,5 15 0-16,2 2 0 15,11 4 0-15,20-11 0 16,11-14 0-16,6-14 0 16,0-18 0-16,-3-12 0 15,-5-8 0-15,-9-28 0 16,-8-12 0-16,-10-8 0 15,-6-5 0-15,-5 3 0 16,-2 10 0-16,0 16 0 16,0 20 0-16,0 12 0 0,0 16 0 15,2 23 0-15,7 8 0 16,7 4 0-16,3-4 0 16,6-6 0-16,4-9 0 15,-2-14 0-15,0-12 0 16,-6-6 0-16,2-4 0 15,0-22 0-15,-1-6 0 16,0-8 0-16,0-5 0 16,1 1 0-16,-4 8 0 15,-1 8 0-15,-5 14 0 16,-1 14 0-16,-3 9 0 16,-1 28 0-16,2 13 0 15,1 11 0-15,2-1 0 0,1-4 0 16,1-12 0-1,1-16 0-15,-1-16 0 0,1-12 0 16,-1-10 0-16,3-28 0 16,3-12 0-16,-2-6 0 15,6-4 0-15,2 7 0 16,-3 9 0-16,1 14 0 16,-5 18 0-16,-2 12 0 15,-3 2 0-15,1 28 0 16,-1 6 0-16,8 6 0 0,1-2 0 15,3-3 0 1,4-11 0-16,3-10 0 0,-1-12-144 16,9-14-212-1,-6-20-260-15,-7-6-155 0</inkml:trace>
  <inkml:trace contextRef="#ctx0" brushRef="#br0" timeOffset="5666.78">14357 2328 1852 0,'0'0'1130'0,"0"0"-445"16,0 0-256-16,0 0-429 16,0 0 0-16,0 0 0 15,-29 168 0-15,29-83 0 16,12 1 0-16,-1 0 0 16,-1-2 0-16,0-8 0 15,-1-8 0-15,-5-13 0 16,-2-15-179-16,-2-16-351 0,0-14-417 15</inkml:trace>
  <inkml:trace contextRef="#ctx0" brushRef="#br0" timeOffset="6074.79">14326 2791 2036 0,'0'0'988'16,"0"0"-466"-16,0 0-223 15,0 0-48-15,0 0-251 16,0 0 0-16,120-72 0 15,-37 56 0-15,8-2-60 16,1-3-162-16,-10-1-42 16,-18-1 3-16,-19-4 10 15,-22 4 236-15,-23-2 15 16,0 5 170-16,-25 2 50 16,-8 8 14-16,-8 10-15 0,1 0-57 15,2 14-94-15,3 20-68 16,6 9 0-16,11 7 0 15,13 4 0-15,5 2 0 16,25-2 0-16,21-6 0 16,8-6 0-16,4-8 0 0,-6-6 0 15,-13-7 0-15,-14-3 0 16,-16-3 0-16,-9 2 0 16,-13-3 0-1,-30 2 0-15,-19-4-26 0,-34-4-163 16,-60-8-320-16,16 0-361 15,4-8-1067-15</inkml:trace>
  <inkml:trace contextRef="#ctx0" brushRef="#br0" timeOffset="6230.92">12904 2276 2895 0,'0'0'683'0,"0"0"-559"16,0 0-56-16,0 0-43 16,0 0-25-16,0 0-295 15,0 0-1831-15</inkml:trace>
  <inkml:trace contextRef="#ctx0" brushRef="#br0" timeOffset="8336.39">2385 3663 803 0,'0'0'1342'15,"0"0"-1129"-15,0 0-63 16,0 0-7-16,0 0 51 16,0 0-3-16,-26 4-77 15,62 4-51-15,20 5 34 16,42 1-40-16,55 1-29 16,66 2-17-16,45-8-11 15,35-4 12-15,17-4-12 16,10-1 0-16,26 7-1 0,13 4 6 15,19 4-5 1,7 3 0-16,18-2-13 0,15-2 11 16,36-6-17-16,37-8 4 15,29 0 14-15,21-6 0 16,16-14 1-16,-2-4 0 16,2 0 0-16,-6-6 3 15,-15 2 4-15,-27-3-5 16,-41 5 5-16,-48 4 1 15,-63 8 5-15,-67 2 53 0,-84 6 20 16,-77 4-13 0,-65 0-31-16,-37 2-18 0,-13 0 0 15,-11 0-4-15,-2 0 137 16,-7 0-50-16,0 0-67 16,0 0-11-16,0 0-29 15,0 0-1-15,0 0-6 16,25-6-178-16,2-6-272 15,4-4-469-15</inkml:trace>
  <inkml:trace contextRef="#ctx0" brushRef="#br0" timeOffset="8461.39">14776 3789 2429 0,'0'0'647'0,"0"0"-554"0,0 0-93 16,0 0-339-16,0 0-1206 0</inkml:trace>
  <inkml:trace contextRef="#ctx0" brushRef="#br0" timeOffset="10068.71">2784 7818 2049 0,'0'0'1157'0,"0"0"-942"16,0 0 79-16,0 0-114 15,0 0-121-15,-26 129-59 16,26-3 27-16,0 0 29 16,0-19-44-16,0-31 9 0,0-26-13 15,0 0-7-15,0-2 4 16,0-4-4-16,0-20-1 16,0-20-49-16,0-4-46 15,0-36-64-15,-5-44-321 16,-1-55-30-16,1-55 187 15,5-10 38-15,0 35 264 16,0 55 21-16,0 66 355 16,0 22 144-16,0 6-136 15,0 5 85-15,0 4-284 16,9 7-98-16,9 0-47 0,18 0-3 16,17 10-13-16,18-2-6 15,10 0-12-15,-2-2-218 16,0 4-250-16,-25-2-369 15,-31 6-661-15</inkml:trace>
  <inkml:trace contextRef="#ctx0" brushRef="#br0" timeOffset="10240.67">2698 8061 1003 0,'0'0'1238'16,"0"0"-936"-16,0 0 199 15,0 0-202-15,0 0-119 16,0 0-47-16,0 0-58 15,138 0-75-15,-62-14-6 0,35 2-231 16,-20 2-629-16,-12 10-479 0</inkml:trace>
  <inkml:trace contextRef="#ctx0" brushRef="#br0" timeOffset="11201.33">3357 8370 1744 0,'0'0'728'0,"0"0"-204"16,0 0-35-16,0 0-195 15,0 0-86-15,0 0-99 16,0 0-109-16,47-46 0 16,-5-3 0-16,23-29 0 15,18-38 0-15,4-33 0 16,-16 7-24-16,-27 26-17 16,-24 38 37-16,-20 32 4 0,0 2 1 15,0 3 67 1,-2 11-68-16,-12 18 0 0,3 12 0 15,-7 32 0-15,1 55 0 16,-4 47 0-16,9 20 0 16,12 1 0-16,0-39 0 15,10-40 0-15,15-26 0 16,6-12 0-16,11-2 0 16,10-8 0-16,6-10 0 15,0-18 0-15,-4-4 0 16,-6-29 0-16,-8-16 0 15,-9-5 0-15,-8-2 0 16,-7 10 0-16,-8 12 0 0,-3 18 0 16,-5 16 0-16,2 0 0 15,2 32 0-15,8 12 0 16,5 10 0-16,6 4 0 16,8-4 0-16,6-11 0 15,3-18 0-15,5-14-23 16,-7-11-14-16,-5-11 9 15,-10-25 28-15,-14-11 9 16,-9-15 6-16,-3-11 23 16,-26-7-32-16,-8-1-6 0,-5 12 9 15,1 15-9 1,10 21 11-16,7 27-11 0,10 6 0 16,12 39 0-1,2 12 0-15,9 10 0 0,24-3 0 16,12-10 0-16,13-16 0 15,7-16 0-15,3-16 0 16,-1 0 0-16,-9-20 0 16,-8-10 0-16,-15-2 0 15,-10 4 0-15,-14 6 0 16,-7 10 0-16,-4 12 0 16,0 1 0-1,0 32 0-15,0 15 0 16,0 8 0-16,12 2 0 15,7-8 0-15,6-11 0 16,8-17 0-16,0-17 0 0,3-5 0 16,-5-14 0-1,-4-20 0-15,-7-6 0 0,-5-4 0 16,-5 4 0-16,-1 8 0 16,-5 14 0-16,0 12 0 15,3 6 0-15,7 16 0 16,8 16 0-16,9 12 0 15,7 2 0-15,6-2-17 16,4-7-4-16,-2-14-47 16,1-12-5-16,-5-11 37 15,-6-8 36-15,-10-24 10 16,-5-11 62-16,-13-11 61 0,-3-6-133 16,-5-10 0-1,0-6 0-15,-9 1 0 0,-6 9 0 16,-1 16 0-16,1 22 0 15,-10 28-3-15,5 16-494 16,7 16-824-16</inkml:trace>
  <inkml:trace contextRef="#ctx0" brushRef="#br0" timeOffset="13036.83">7299 7597 2096 0,'0'0'686'16,"0"0"-346"-16,0 0 1 16,0 0 0-16,0 0-125 15,-116-68-140-15,53 121-76 16,-10 47 0-16,1 42 0 16,21-3 0-16,29-19 0 15,22-40 0-15,22-30 0 16,29 0 0-16,38-3 0 15,5-14 0-15,13-25 0 16,0-8 0-16,-22-33-8 16,-5-14 3-16,-19-11 5 0,-24-2 13 15,-22 0-13-15,-15 6 0 16,0 14 0-16,-4 16 0 16,-9 21 0-16,-1 6 0 15,5 37 0-15,3 20 0 16,6 12 0-16,0 1 0 15,11-5 0-15,22-14 0 16,8-16 0-16,1-17 0 0,0-16 0 16,-9-5 0-1,-10-14 0-15,-15-22 0 0,-8-9 0 16,-2-6 0-16,-24-6 0 16,-10 1 0-16,0 6 0 15,3 8 0-15,10 10 0 16,11 10 0-16,9 10 0 15,3 2 0-15,15 3 0 16,20 2 0-16,13 3 0 16,8 2 0-16,9 0 0 15,-3 18 0-15,-2 14 0 16,-8 6 0-16,-12 4 0 16,-11 4 0-16,-14-4-44 15,-8-4-55-15,-7-6 12 16,0-11 36-16,0-10 26 0,0-11 25 15,0 0 18-15,0-7 114 16,0-22-59-16,0-9-38 16,0-6-20-16,17-4-2 15,8 4-12-15,4 8-2 16,2 12-7-16,3 14-3 16,-1 10-5-16,-2 14-13 15,-2 22-28-15,-2 10 6 16,-2 6-3-16,-4-2-12 15,6-8 21-15,2-9 9 16,7-18 27-16,5-12 9 16,3-3 2-16,1-31 32 15,-3-11 10-15,-7-8 35 0,-6-10 10 16,-8-4-35 0,-13-2-9-16,-6 8-27 0,-2 14-3 15,0 13 7-15,-4 19-22 16,-5 12 0-16,2 4 0 15,5 26-23-15,2 12 23 16,0 7 0-16,22 1 0 16,16-4-2-16,16-6-7 15,6-8-63-15,2-4-27 16,-4-6-15-16,-16-2 5 16,-21 0-28-16,-21 2 40 15,-7 2 73-15,-34 2 24 16,-7-1 84-16,-1-5 67 0,9-7-41 15,13-8-8 1,18-5-35-16,9 0-14 0,13-16-29 16,25-13-24-16,13-7 0 15,12-6-1-15,4-4 1 16,-1 2-1-16,-2-2 1 16,-7 2-9-16,-8-2 8 15,-9 2-4-15,-11-1 5 16,-9 5 0-16,-9 2 1 15,-9 10 8-15,-2 8-8 16,0 12-1-16,-6 8 0 16,-9 12-4-16,-6 26 4 0,3 16 19 15,7 12 22-15,9 3 4 16,2-5-45-16,27-10 0 16,17-14 0-16,12-12 0 15,4-16 0-15,0-12 0 16,-2-6 0-16,-11-22 0 15,-9-8-3-15,-12-8 3 16,-10-4 3-16,-11-6-3 16,-5-2 0-16,0 6 0 15,-13 7 0-15,-6 17 0 16,-3 14 0-16,2 12 0 16,2 6 0-16,5 24 0 15,7 8 0-15,6 5 0 16,4-6 0-16,25-4 0 15,15-12 0-15,8-8 0 0,6-9 0 16,-5-4 0-16,-6 0 0 16,-12 0 0-16,-10 0 0 15,-12 0 0-15,-7 18 0 16,-2 12 0-16,-2 6 0 16,2 4 0-16,3-2 0 15,3-1 0-15,6-12 0 16,4-9-9-16,2-10-9 15,3-6 10-15,-2-6 1 16,0-17 7-16,0-12 9 16,0-7-3-16,-1-6 6 15,2-4 3-15,3 0-15 16,-5 7 0-16,-1 16 0 16,-6 19 0-16,-1 10 0 0,-1 25 0 15,-3 26 0-15,2 11 0 16,-3 4 0-16,2-4 0 0,-2-10 0 15,4-16 0-15,1-15 0 16,1-19 0-16,3-4 0 16,4-32 0-16,3-16 0 15,4-17 0-15,4-25 0 16,10-30 0-16,-8 19-194 16,-3 19-892-16</inkml:trace>
  <inkml:trace contextRef="#ctx0" brushRef="#br0" timeOffset="14336.9">11953 8049 1982 0,'0'0'891'0,"0"0"-361"15,0 0-152-15,0 0-63 16,0 0-315-16,-98-104 0 16,44 102 0-16,-6 2 0 15,-4 25 0-15,3 20 0 16,11 9 0-16,13 0 0 0,22-6 0 15,15-10 0 1,7-12 0-16,28-12 0 0,15-14 0 16,3 0 0-16,2-24 0 15,-1-10 0-15,-9-4 0 16,-12 2 0-16,-13 8 0 16,-6 6 0-16,-10 14 0 15,-2 8 0-15,0 10 0 16,7 26 0-16,9 12 0 15,11 6 0-15,18-6 0 16,15-12 0-16,14-19 0 16,9-17 0-16,1-24 0 0,-7-31 0 15,-10-31 0 1,-20-32 0-16,-22-35 0 0,-19-11 0 16,-8 5 0-16,-4 39 0 15,-10 44 0-15,6 36 0 16,-3 26 0-16,-1 14 0 15,-5 18 0-15,-8 66 0 16,7 59 0-16,14 27 0 16,4 3 0-16,31-43 0 15,9-48 0-15,2-30 0 16,10-18 0-16,5-6 0 0,11-12 0 16,3-10 0-1,-11-6 0 1,-14-30 0-16,-11-12 0 15,-14-6 0-15,-9-4 0 16,-8 6 0-16,-4 8 0 0,0 14 0 0,0 18 0 16,0 6 0-16,0 36 0 15,0 18 0-15,0 6 0 16,7 0 0-16,22-6 0 31,6-16 0-31,10-16 0 0,4-18 0 0,-2-4 0 16,-5-19 0-16,-7-17 0 15,-6-7 0-15,-6 1 0 0,-6 2 0 16,-1 6 0-16,-3 6 0 16,-1 12 0-16,-3 14 0 15,-5 2 0-15,-4 30 0 16,0 14 0-16,2 8 0 16,8-2 0-16,5-3 0 15,14-15 0-15,9-14-15 16,4-17-47-16,-2-1-14 15,-9-24 10-15,-8-10 54 16,-14-8 12-16,-9-4 0 16,-7 0 29-16,-24 0-13 15,-12 2 11-15,-1 5 14 0,4 10-7 16,9 7 50-16,15 9-84 16,14 8 0-16,2 2 0 15,27 2 0-15,17 1 0 16,14 0 0-16,8 0 0 15,6 0 0-15,-1 8 0 16,-2 16 0-16,-11 6 0 16,-8 8 0-16,-15 4 0 31,-12 0 0-31,-12-4 0 16,-9-8 0-16,-2-8 0 15,0-10-9-15,0-12 9 0,0 0 9 16,-2-14-9-1,2-18 0-15,0-12 0 0,6-10 0 16,17-4 0-16,6 0 0 16,8 9 0-16,3 15 0 15,5 23 0-15,-1 11 0 16,-4 23 0-16,-3 27 0 16,-14 15 0-16,-5 5 0 15,-9 0 0-15,-5-8 0 16,-4-12-131-16,0-14-109 15,-13-22-96-15,-16-14-319 16,-6 0-388-16</inkml:trace>
  <inkml:trace contextRef="#ctx0" brushRef="#br0" timeOffset="14508.77">12335 7506 2912 0,'0'0'797'16,"0"0"-568"-16,0 0-71 16,177-3-158-16,-38 3 0 15,39 0 0-15,11-4 0 16,-42-2-303-16,-38 1-1231 0</inkml:trace>
  <inkml:trace contextRef="#ctx0" brushRef="#br0" timeOffset="14664.92">15128 7550 2932 0,'0'0'536'16,"0"0"-536"-16,0 0-135 15,0 0-853-15</inkml:trace>
  <inkml:trace contextRef="#ctx0" brushRef="#br0" timeOffset="14805.53">15335 8155 1925 0,'0'0'1202'0,"0"0"-608"16,0 0-552-16,0 0-42 15,0 0-214-15,0 0-644 0</inkml:trace>
  <inkml:trace contextRef="#ctx0" brushRef="#br0" timeOffset="14906.64">15645 7927 1326 0,'0'0'403'0,"0"0"-173"16,0 0 31-16,0 0-41 15,0 0-220-15,0 0-135 0,0 0-1194 0</inkml:trace>
  <inkml:trace contextRef="#ctx0" brushRef="#br0" timeOffset="15141.06">16077 7688 1551 0,'0'0'488'0,"0"0"-320"16,0 0 13-16,0 0 77 15,0 0 78-15,0 0-33 16,0 0-109-16,-42-50-81 16,47 50-37-16,14 0-31 15,12 0-45-15,25 0-24 16,-2 0-346-16,-10 0-903 0</inkml:trace>
  <inkml:trace contextRef="#ctx0" brushRef="#br0" timeOffset="15829.8">3731 9114 1250 0,'0'0'658'0,"0"0"-525"15,-156 0 7-15,96 0 49 16,4-3 28-16,12 3-92 15,11 0-56-15,10-1 80 16,10 1 83-16,9 0-6 16,4 0-29-16,0 0-74 15,7 0-44-15,22 0-49 16,23 0 42-16,47 0-9 16,68 0-34-16,87-9-22 15,65-6 4-15,49-7-11 16,41 0 0-16,26-5-1 15,61 1 1-15,61 2 0 16,54 0 0-16,44 6 1 0,32 4 0 16,30 2-1-16,6 6 1 15,6 2-1-15,-22 0 0 16,-39-2 4-16,-42 0-4 16,-65 2 0-16,-60-2 56 15,-73 4-21-15,-79 2-35 16,-77 0 0-16,-87 0 0 15,-68 0 0-15,-51 8-41 16,-36 6-151-16,-12 0-293 16,-18-6-618-16</inkml:trace>
  <inkml:trace contextRef="#ctx0" brushRef="#br0" timeOffset="17341">20191 2523 2218 0,'33'-117'503'16,"2"3"-367"-16,-5 29 2 16,-1 26-53-16,4 8-3 15,11-1-11 1,10 4-19-16,6 6-34 15,-2 18-10-15,-10 22-7 16,-13 5 0-16,-22 58 0 16,-15 57 7-16,-57 65 12 15,-23 42 39-15,-12 27-10 0,3 11 19 16,11 9-26-16,4 31-20 16,9 10-8-16,9 6-14 15,23-4 0-15,22-16 0 16,13-5 13-1,23-21 8-15,38-31 0 0,24-27-7 16,19-40 8-16,12-35-11 16,-9-40-4-16,-23-35 0 15,-23-28-6-15,-18-12-2 16,-17-1-7-16,-15 3-10 16,-11 14-11-16,-66 23 13 15,-55 38 8-15,-35 51 8 16,-2 27 26-16,22 8 10 0,38 1-18 15,40-14 0-15,27 7-3 16,31 4-14-16,11 5-1 16,33 0 5-16,10-7-5 15,-3-7 0-15,-13-19 0 16,-18-18-1-16,-18-35 0 16,-2-32-4-16,-15-24 5 15,-18-19 5-15,-10-6 9 16,-10-16 14-16,-5-8-13 15,4-56-15-15,23-72-171 16,31-75-176-16,25 17-469 0,28 9-873 16</inkml:trace>
  <inkml:trace contextRef="#ctx0" brushRef="#br0" timeOffset="18233.54">22316 5781 2145 0,'0'0'476'0,"0"0"-311"16,0 0 154-16,0 0-23 16,0 0-50-16,0 0-141 15,0 0-67-15,-128-8-19 16,80-2-13-16,-1-6 5 16,4-13 49-16,8-10 33 15,8-17 24-15,13-17-117 16,13-9 0-16,3-4 0 15,17 6 0-15,8 13 0 16,4 17 0-16,0 18 0 16,-2 18 0-16,-2 14 0 0,-2 16 0 15,-4 49 0-15,-1 51 0 16,-9 48 0-16,-9 18 0 16,0-1 0-16,-27-27 0 15,-6-45 0-15,-1-23 0 16,1-26 0-16,-2-14 0 15,-7-1 0-15,-6-8 0 16,2-6 0-16,5-23 0 16,12-8 0-16,8-25 0 15,9-19 0-15,8-8 0 16,4 2 0-16,0 12 0 16,18 16 0-16,6 20 0 15,10 2 0-15,6 34 0 16,6 10 0-16,10 4 0 0,2-2 0 15,4-7 0-15,3-17 0 16,-5-14 0-16,-4-8 0 16,-7-20 0-16,-7-22 0 15,-4-16 0-15,-5-7 0 16,-8-3 0-16,-5 8 0 16,-7 14 0-16,-6 22 0 15,0 20 0-15,0 8 0 16,3 38 0-16,11 18 0 15,4 12 0-15,6 0 0 16,4-5 0-16,3-15 0 16,-5-16 0-16,-6-18 0 0,-7-14 0 15,-2-4 0-15,-2-28 0 16,1-17 0-16,6-15 0 16,1-2 0-16,1 2 0 15,-6 14 0-15,-2 16 0 16,-5 18 0-16,0 12 0 15,5 10 0-15,8 22 0 16,11 6 0-16,6 6 0 16,9-3 0-16,34 2 0 15,-12-10-504-15,-6-9-567 0</inkml:trace>
  <inkml:trace contextRef="#ctx0" brushRef="#br0" timeOffset="19007.66">24257 6399 2020 0,'0'0'1289'16,"0"0"-635"-16,0 0-521 16,0 0-133-16,175-159 0 15,-92 87 0-15,13-26 0 16,-7-33 0-16,-25-23 0 15,-24 15 0-15,-28 37 0 16,-12 46 0-16,-7 42 0 0,-17 12 0 16,-7 2 0-1,-10 30 0-15,1 28 0 0,9 14 0 16,16 7 0 0,15-1 0-16,13-4 0 0,32-6 0 15,14-6 0-15,9-5 0 16,-6-10 0-16,-7-6 0 15,-16-9 0-15,-22-6 0 16,-17-2 0-16,-11 0 0 16,-36-2 0-16,-18-2 0 15,-8-4 0-15,0-6 0 16,11-6 0-16,19-4 0 16,25 0 0-16,18-2 0 15,44-26 0-15,57-26 0 16,41-28 0-16,19-21 0 0,-10-13 0 15,-26-12 0-15,-42-11 0 16,-33-13 0-16,-31-2 0 16,-19 30 0-16,-7 33 0 15,-20 37 0-15,-4 26 0 16,-9 14 0-16,-9 14 0 16,-16 32 0-16,1 73 0 15,17 57 0-15,25 18 0 16,22-3 0-16,31-41 0 15,13-52 0-15,6-23 0 16,7-17 0-16,15-4 0 0,5-8 0 16,8-14 0-16,-12-18 0 15,-13-14 0-15,-12-30 0 16,-13-13 0-16,-8-7 0 16,-9 4 0-16,-9 12 0 15,-7 16 0-15,-2 22 0 0,0 10 0 16,0 24 0-16,0 22 0 15,0 16 0-15,15 2 0 16,12-2 0-16,12-13 0 16,7-19 0-16,6-22-98 15,2-34-383-15,-11-22-281 16,-18-9-252-16</inkml:trace>
  <inkml:trace contextRef="#ctx0" brushRef="#br0" timeOffset="19132.73">26026 5199 2313 0,'0'0'893'16,"0"0"-642"-16,0 0-191 16,4 108-60-16,37-35-106 15,9-3-725-15</inkml:trace>
  <inkml:trace contextRef="#ctx0" brushRef="#br0" timeOffset="19899.56">26709 5829 2112 0,'0'0'872'0,"0"0"-409"16,0 0-220-16,-77-108-20 15,48 80-40-15,-4 8-183 16,-6 15 0-16,-7 5 0 16,-6 35 0-16,6 17 0 15,10 10 0-15,18 4 0 16,18-4 0-16,11-10 0 15,34-17 0-15,15-20 0 16,7-15 0-16,-1-23 0 16,-8-27 0-16,-10-23 0 15,-13-29 0-15,-15-38 0 0,-18-37 0 16,-2 13 0 0,-2 35 0-16,-13 53 0 0,1 46 0 15,3 16 0-15,-2 14 0 16,1 24 0-16,6 68 0 15,6 52 0-15,4 21 0 16,23-20 0-16,10-37 0 16,2-48 0-16,10-14 0 15,9-4 0-15,8-8 0 16,8-10 0-16,-7-24 0 16,-5-4 0-16,-9-34 0 15,-8-14 0-15,-7-14 0 31,-11-6 0-31,-11-4 0 0,-10 12 0 0,-6 15 0 16,0 31 0-16,-18 18 0 0,-7 36 0 16,2 31 0-16,7 13 0 15,13 4 0-15,3-4 0 16,40-12 0-16,20-18 0 16,15-22 0-16,4-21 0 15,2-7 0-15,-8-35 0 16,-11-13 0-16,-12-16 0 15,-15-22 0-15,-14 2 0 16,-15-9 0-16,-6 3 0 16,-4 26 0-16,-19 10 0 0,-8 26 0 15,-4 28 0 1,-3 14 0-16,1 38 0 0,12 16 0 16,11 11 0-1,14 0 0-15,20-2 0 0,34-11 0 16,19-8 0-16,8-12 0 31,-4-12 0-31,-13-8 0 16,-18-9 0-16,-29-4 0 15,-17 4 0-15,-51 8 0 16,-98 26-66-16,4-3-584 16,-16 2-1255-16</inkml:trace>
  <inkml:trace contextRef="#ctx0" brushRef="#br0" timeOffset="20275.43">22298 7746 2514 0,'0'0'795'0,"2"-110"-485"15,16 35-16-15,11-11-111 16,7 6-183-16,8 12 0 16,3 22 0-16,6 26 0 0,-1 20 0 15,8 70 0-15,2 73 0 16,-2 79 0-16,-6 40 0 15,-16 18 0-15,-11-16 0 16,-1-40 0-16,4-31 0 16,-4-55 0-16,-4-53 0 15,-8-39 0-15,-10-28-12 16,-4-12-212-16,0-6-52 16,-45-64-100-16,-3-6-336 15,-8-9-58-15</inkml:trace>
  <inkml:trace contextRef="#ctx0" brushRef="#br0" timeOffset="21642.1">22537 8315 1635 0,'0'0'848'16,"0"0"-477"-16,0 0 9 15,149-77-88-15,-63 50-100 16,13 1-70-16,-1 0-64 16,-7 2-4-16,-18 6 3 15,-19 4-24-15,-21 8 0 16,-14 4-12-16,-13 2-21 15,-2 2 0-15,1 24 0 16,6 12 0-16,5 16 0 16,8 6 0-16,10 3 0 15,10-9 0-15,7-18 0 16,3-20 0-16,1-16 0 0,-6-16 0 16,-3-26 0-16,-11-15 0 15,-4-7 0-15,-9-2 0 16,-6 2 0-16,-3 10 0 15,-6 12 0-15,-2 18 0 16,-1 16 0-16,0 8 0 16,3 22 0-16,7 18 0 15,3 8 0-15,8 4 0 16,4-1 0-16,4-11 0 16,2-15 0-16,-3-13 0 15,-6-12 0-15,-3-4 0 16,-8-22 0-16,1-12 0 15,-3-2 0-15,1-4 0 0,-1 6 0 16,1 8 0 0,1 12 0-16,1 14 0 0,1 4 0 15,6 14 0-15,8 16 0 16,5 4 0-16,11-2 0 16,3-10 0-16,11-16 0 15,3-6 0-15,-1-22 0 16,-8-22 0-16,-5-14 0 15,-12-8 0-15,-12-10 0 16,-11-9 0-16,-10-21 0 16,-5 8 0-16,0-7 0 15,-9 7 0-15,-8 26 0 16,-3 8 0-16,1 30 0 16,4 34 0-16,1 28 0 0,10 74 0 15,4 53 0-15,25 17 0 0,26-8 0 16,7-42 0-16,-5-49 0 15,-4-31 0-15,1-20 0 16,5-12 0-16,5-10 0 16,0-14 0-16,-8-36 0 15,-12-33 0-15,-14-35 0 16,-17-36 0-16,-9-8 0 16,0 27 0-16,-15 45 0 15,3 48 0-15,4 30 0 16,-1 12 0-16,-2 10 0 15,-3 54 0-15,6 46 0 16,8 37 0-16,0-9 0 16,8-30 0-16,10-40 0 15,4-33 0-15,3-5 0 0,2-9 0 16,2-10 0-16,-3-11 0 16,-1-20 0-16,-3-18 0 15,0-10 0-15,-1-1 0 16,-2 3 0-16,-5 10 0 15,-3 12 0-15,-2 18 0 16,2 6 0-16,2 20 0 16,8 17 0-16,5 4 0 15,10 4 0-15,6-5 0 16,9-14 0-16,3-12 0 0,2-14 0 16,-7-7 0-1,-10-22 0-15,-6-10 0 0,-14-7 0 16,-5-6 0-16,-12-4 0 15,-2-2 0-15,0 4 0 16,0 10 0-16,-2 11 0 16,-8 23 0-16,4 10 0 15,1 27 0-15,3 21 0 16,2 8 0-16,0 2 0 16,13-8 0-16,12-12 0 15,4-17 0-15,4-16 0 16,1-5 0-16,-1-16 0 15,0-16 0-15,1-2 0 16,2-6 0-16,0 2 0 16,1 2 0-16,-3 6 0 0,-3 14 0 15,-2 14 0-15,-7 2 0 16,-2 26 0-16,-2 16 0 16,-3 4 0-16,1 2 0 15,-3-7 0-15,3-14 0 16,-1-11 0-16,4-14 0 15,1-2 0-15,4-26 0 16,0-16 0-16,3-12 0 16,-2-12 0-16,0-6 0 15,-8-30-129-15,-5 17-377 16,-12 17-446-16</inkml:trace>
  <inkml:trace contextRef="#ctx0" brushRef="#br0" timeOffset="21767.09">24839 7470 2769 0,'0'0'804'15,"0"0"-471"-15,0 0-197 16,208-79-136-16,-58 43-180 16,8 0-817-16</inkml:trace>
  <inkml:trace contextRef="#ctx0" brushRef="#br0" timeOffset="21940.53">28058 7189 329 0,'0'0'3767'0,"0"0"-3767"16,0 0-553-16,-146 11 6 15,100 10 425-15,8 3-368 0</inkml:trace>
  <inkml:trace contextRef="#ctx0" brushRef="#br0" timeOffset="22409.12">23125 9038 4096 0,'0'0'0'0,"0"0"0"16,0 0 0-16,137-67 0 16,147 21 0-16,79-14 0 15,49-6 0-15,-17 2 0 16,-68 4 0-16,-40 3 0 16,-75 11 0-16,-76 12 0 15,-67 12 0-15,-53 8-122 16,-30 4-110-16,-92 10-122 15,-95 22-204-15,-62 32-72 16,-40 20 143-16,2 9-105 16,31-1 592-16,10 0 3 15,40-4 329-15,58-17 62 0,60-21 168 16,60-18 51-16,40-11-74 16,31-2-255-16,117-9-103 15,140-14-114-15,91-35-67 16,48-15 0-16,-17 2 0 15,-76 10 0-15,-49 10 0 16,-87 14 0-16,-76 10 0 16,-66 10 0-16,-52 6 0 15,-25 2 0-15,-110 12 0 16,0 10-513-16,-21 2-1721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30:02.483"/>
    </inkml:context>
    <inkml:brush xml:id="br0">
      <inkml:brushProperty name="width" value="0.05292" units="cm"/>
      <inkml:brushProperty name="height" value="0.05292" units="cm"/>
      <inkml:brushProperty name="color" value="#FF0000"/>
    </inkml:brush>
  </inkml:definitions>
  <inkml:trace contextRef="#ctx0" brushRef="#br0">2119 5974 1659 0,'0'0'475'16,"0"0"-244"-16,0 0 105 16,0 0-31-16,0 0-73 15,0 0-113-15,-41 0-21 16,41 0 5-16,0 0-5 15,27-4-16-15,18-19 16 16,37-21 10-16,54-26-54 16,47-28-32-16,19-9 2 15,-15 9-24-15,-44 22 0 16,-56 30 7-16,-35 18-6 16,-21 12 0-16,-10 2-1 0,-4 6 0 15,-7 2-1-15,-8 6-52 16,-2 0-136-16,0 0-72 15,-10 20-190-15,-32 30-42 16,3-2-45-16,-3 0-116 0</inkml:trace>
  <inkml:trace contextRef="#ctx0" brushRef="#br0" timeOffset="359.41">2285 6218 770 0,'0'0'899'16,"0"0"-741"-16,0 0 161 0,0 0 31 16,0 0-82-16,0 0-147 15,0 0-62-15,-60 12 0 16,60-12 74-16,0 0-15 16,4 0-24-16,19-16-22 15,20-10-22-15,37-22-10 16,49-24-17-16,47-22-23 15,17-7 11-15,-10 5-10 16,-46 22 1-16,-53 24-2 16,-33 14 0-16,-20 11-1 15,-6 3 1-15,-8 4 8 16,-3 4 142-16,-12 10 34 0,-2 4-76 16,0 0-54-16,0 0-54 15,3 0-10 1,1 0-22-16,8 0-149 0,5 0-56 15,18-14-79-15,-3 0-453 16,-6-2-533-16</inkml:trace>
  <inkml:trace contextRef="#ctx0" brushRef="#br0" timeOffset="500.02">3910 5492 1980 0,'0'0'642'0,"0"0"-555"16,0 0-87 0,0 0-620-16</inkml:trace>
  <inkml:trace contextRef="#ctx0" brushRef="#br0" timeOffset="5194.18">11621 5536 2282 0,'0'0'676'15,"0"0"-414"-15,0 0 4 16,0 0-92-16,0 0-100 16,0 0-38-16,-11 6-15 15,15 12 72-15,3 3 7 16,0-6-25-16,-2-2-38 15,1-9-37-15,3-4 0 16,7-3 0-16,13-29 0 16,13-14 0-16,9-18 0 15,5-6 0-15,-1 0 0 16,-6 8 0-16,-4 21-63 0,-12 40-482 16,-13 1-431-16,-13 25-183 15</inkml:trace>
  <inkml:trace contextRef="#ctx0" brushRef="#br0" timeOffset="5428.66">12414 5366 2445 0,'0'0'897'0,"0"0"-447"15,0 0-146-15,0 0-304 16,0 0 0-16,40-114 0 16,1 75 0-16,5 5 0 15,10 6-138-15,-14 8-644 16,-13 14-1324-16</inkml:trace>
  <inkml:trace contextRef="#ctx0" brushRef="#br0" timeOffset="9798.94">18245 6487 988 0,'0'0'352'15,"0"0"-66"-15,0 0 8 0,0 0 5 16,0 0 14-16,0 0-36 15,0 0-42 1,-5-6-27-16,5 6-57 0,-2 0-16 16,2 0-19-1,-2 0-35-15,2 0-35 0,0 0-4 16,0 0-22-16,0 0-11 16,0 0-8-16,0 0 0 15,0 0-2-15,0 6-8 16,12 6 9-16,3 2 6 15,3 0-5-15,2-4 5 16,0 0-6-16,0-4 0 16,4-4 6-16,-1-2-6 15,1 0 0-15,1-2 16 16,-5-12-16-16,-2 0 15 0,-5 2-3 31,-4 2-5-31,-7 4 22 16,1 6-7-16,-3 0-13 15,0 0-9-15,0 0-20 16,0 0 3-16,2 8 16 16,2-2-2-16,3 2-3 15,-1-4 3-15,4-2-8 16,-2-2 4-16,3 0-5 16,3 0 12-16,-1-2 0 15,5-8 0-15,-5-2-1 16,1 2-1-16,-3 4-3 0,-3 4 4 15,-3 2-7-15,2 0 7 16,-2 0-7-16,1 6-1 16,0 4 9-16,4-2-7 15,1 0 1-15,9-8 6 16,0 0-189-16,-6 0-464 0</inkml:trace>
  <inkml:trace contextRef="#ctx0" brushRef="#br0" timeOffset="14898.06">20890 6645 1408 0,'0'0'619'0,"0"0"-338"15,0 0 19-15,0 0-51 16,0 0-103-16,0 0-74 15,-7-30 31-15,7 26 17 16,0 0 33-16,0 4-12 16,0 0-48-16,-2 0-26 15,2 0-22-15,-2 0-18 16,2 0-1-16,0 0-10 16,0 0 8-16,0 0-10 15,0 0 1-15,0 2-2 16,0 8-12-16,13 4 11 15,7 2-12-15,3 0 0 16,1-2 3-16,4-2-3 16,1-4 1-16,6-4 8 15,-2-4-9-15,3 0 1 0,-1 0 0 16,1-6-1-16,-5-10 9 16,-2 0-9-16,-4-2 0 15,-3 2-1-15,-3 0-6 16,-2 6 7-1,-5 4-6-15,-1 4-5 0,1 2 11 16,-3 0-10-16,5 6 0 16,-1 8 9-16,3 2-3 0,1-2 3 15,3-2 1 1,2-4 0-16,5-6 10 0,4-2-9 31,0-2 6-31,2-14 12 16,2-6-18-16,-7-4 7 0,-1 0 1 15,-5 0 5-15,-6 6 17 16,-3 4-19-16,-4 10-12 16,0 6 0-16,4 0-3 15,6 18-6-15,4 6 3 16,9 4 5-16,6-4-1 16,4-4 2-16,2-6 0 15,4-8 10-15,-1-6-9 16,-5 0 6-16,-7 0-3 15,-1-16-2-15,-5 0 2 16,-3-2-4-16,1 0 0 16,-2 4 2-16,-1 6 4 15,0 6-6-15,3 2 0 0,2 0 0 16,5 16 0 0,-1 0 0-16,0 0-2 0,1-4-4 15,-1 0 7-15,0-6-1 16,2-2 0-16,0-4-9 15,-1 0-48-15,-1 0-41 16,-4-2-28-16,-2-18-91 16,-8 2-274-16,-7-2-538 0</inkml:trace>
  <inkml:trace contextRef="#ctx0" brushRef="#br0" timeOffset="42668.15">13933 5410 2013 0,'0'0'537'16,"0"0"-479"-16,0 0 55 16,0 0 20-16,0 0 39 15,0 0-57-15,-8-12-28 0,8 10 45 16,0-2 45-16,0-2 4 15,0-4-53-15,12-4-71 16,5-6-57-16,10-4-3 16,22-5-233-16,-5 6-494 15,-8 6-1096-15</inkml:trace>
  <inkml:trace contextRef="#ctx0" brushRef="#br0" timeOffset="43999.24">18949 5284 1805 0,'0'0'659'0,"0"0"-391"16,0 0 10-16,0 0-49 15,0 0-89-15,0 0-69 16,-2-2 22-16,2 9 12 16,0 8-23-16,0-1-20 15,0 2-22-15,0-4-13 16,2-2-6-16,-2-4 9 16,2-4-3-16,2-2 24 0,6 0 57 15,7-14-108-15,14-18 0 16,12-15 0-16,10-8 0 15,3-18 0-15,-15 15-562 16,-24 18-1122-16</inkml:trace>
  <inkml:trace contextRef="#ctx0" brushRef="#br0" timeOffset="131430.9">2399 7686 1517 0,'0'0'1345'16,"0"0"-1125"-16,0 0 17 15,0 0-5-15,0 0-127 16,0 0-85-16,-6 2-19 15,6 16 22-15,0 4 30 16,4 4-10-16,3 0 7 16,-1-2-28-16,-2-4 16 0,4-8-20 15,-4-3-6-15,5-9 0 16,5 0-12-16,12-17 10 16,25-37 37-16,34-42-10 15,31-35-8-15,-3 7-19 16,-17 22-8-16,-26 38 11 15,-31 29-13-15,-3 6 0 16,-5 3 0-16,-6 5 0 16,-14 14 0-16,-9 3 0 15,-2 4 0-15,0 0 0 16,0 0 0-16,4 0 0 16,14 0-200-16,3 1-314 15,-4 2-763-15</inkml:trace>
  <inkml:trace contextRef="#ctx0" brushRef="#br0" timeOffset="133037.09">10881 7676 1664 0,'0'0'812'0,"0"0"-550"15,0 0 122-15,0 0-63 16,0 0-120-16,0 0-122 16,-42 0-50-16,42 0 13 15,0 0 12-15,0 0 21 16,0 0-2-16,0 0-16 0,0 0-14 16,0 0-43-16,15 0 0 15,14 0 0-15,16 0 0 16,9-4 0-16,3-4 0 15,-1 0-3-15,-11 0-46 16,-12 2-74-16,-13 2-78 16,-13 4-2-16,-7 0-32 15,-22 0-147-15,-12 2-378 16,-5 10-246-16</inkml:trace>
  <inkml:trace contextRef="#ctx0" brushRef="#br0" timeOffset="133240.6">10881 7676 1570 0,'-80'110'657'0,"80"-108"-426"16,0-2 53-16,0 0-3 16,11 2-134-16,16 0-6 15,11-2-44-15,13 0-43 16,7 0-17-16,7-8-29 16,-5-4 1-16,-6-2-9 15,-14 4-21-15,-16 4-12 16,-13 2-17-16,-11 4-41 15,0 0-102-15,-6 0-472 0</inkml:trace>
  <inkml:trace contextRef="#ctx0" brushRef="#br0" timeOffset="135225.79">12129 7622 1921 0,'0'0'498'15,"0"0"-250"-15,0 0 33 16,0 0-73-16,0 0-109 16,0 0-66-16,0 0-26 15,2 2 20-15,11 14 46 16,6 8-19-16,1 4-19 15,2 2-17-15,2-2-8 16,3-4-9-16,-2-4 1 0,2-6 7 16,2-8-8-16,0-6-1 15,4 0 0-15,3-10-4 16,-1-14 3 0,1-4-6-16,-3-2 7 0,-4 2 8 15,-9 8 7-15,-5 6-6 16,-5 12-1-16,-1 2-8 15,1 12 44-15,7 14-1 16,2 4-19-16,4 2-10 16,3-4-8-16,1-4-5 0,-2-7 10 15,1-10-11 1,-4-5 0-16,-1-2 0 0,-4 0 6 16,1-18 18-16,-3-4 3 15,4-2-12-15,-1 0 1 16,3 2-16-16,8 10-8 15,36 12-167-15,-7 0-473 16,2 0-1841-16</inkml:trace>
  <inkml:trace contextRef="#ctx0" brushRef="#br0" timeOffset="138937.9">13557 6659 660 0,'0'0'184'0,"0"0"-129"0,0 0 26 15,0 0-19-15,-77 137-36 16,65-101-2 0,3 2-11-16,3 0 28 0,1-2-18 15,1 2 3 1,-1-2 35-16,5 2-5 0,0 2 10 16,0 0 11-16,0 1 39 15,0-1-32-15,12-2-34 16,3 0-18-16,3-2-4 15,4-2-18-15,8-2 2 16,3-2 4-16,9-3 1 16,4-5 17-16,6-3-22 15,6-2-2-15,4-3-9 0,3-3-1 16,1 0 0 0,6-1 1-16,-3-1-1 0,0 0 1 15,-2-1-1-15,-5 0 2 16,-4-2 3-16,-2-5-5 15,-2-1 0-15,-2 0 0 16,2 0 0-16,2-11-12 16,0-5-46-16,-2-2-55 15,-4-2-51-15,-3-2 74 16,-5-3 58-16,-4-1 32 16,-5 0 23-16,-4-4 26 15,-2-4 23-15,-2 0-16 0,0-4-19 16,-1-1-28-16,-2-1-8 15,-4 0 1-15,-5 1 6 0,-3 0 2 16,-10-1 48 0,0 0 24-16,-2-2-15 0,-21-4-24 15,-4-2-28-15,-4-2-15 16,-7 0 1-16,-5 4-1 16,1 5 9-16,-5 7 1 15,-1 6 1-15,-4 4-10 16,-4 6-2-16,-4 0 1 15,-4 4 0-15,-5 0-13 16,-4 4-17-16,-6 0-30 16,-3 0-13-16,-5 0 31 15,5 2 14-15,1 2 23 16,6 2 5-16,6 4 6 0,4 0 4 16,7 6 0-16,5 12 2 15,3 6-11-15,6 2 15 16,4 2 4-16,5 0-18 15,4 2 8-15,1-2 0 16,8 0-1-16,2-4-4 16,4 3-5-16,5-5-19 15,2 2-46-15,3 2-149 16,1-7-83-16,3-4-856 0</inkml:trace>
  <inkml:trace contextRef="#ctx0" brushRef="#br0" timeOffset="139062.81">13595 7186 1532 0,'0'0'0'0</inkml:trace>
  <inkml:trace contextRef="#ctx0" brushRef="#br0" timeOffset="166803.17">5246 11460 1803 0,'0'0'614'15,"0"0"-356"-15,0 0 79 16,0 0-64-16,0 0-61 16,0 0-60-16,-17-41-52 15,15 41-16-15,2 0-1 16,0 0-47-16,0 0-2 15,0 17-23-15,2 5 4 16,13 10 11-16,8 4-26 16,6 0-8-16,2-4 7 0,4-6 2 15,5-11 15-15,5-14-7 16,4-1 6 0,4-18 11-1,1-16-26-15,0-10 0 0,-4-2 0 16,0 2 0-16,-4 6 0 15,-3 13 0-15,-7 16 0 16,-3 9 0-16,-2 0 0 16,-6 22 0-16,2 6 0 15,-6 2 0-15,4 0 0 16,0-4 0-16,-1-6 0 16,5-10 0-16,5-8 0 0,1-2 0 15,5-8 0 1,3-18 0-16,-3-4 0 0,-3-2 0 15,-5 4 0-15,-10 7 0 16,-7 10 0-16,-3 7 0 16,-3 4 0-16,-1 12-96 15,0 8-499-15,-6 2-1231 0</inkml:trace>
  <inkml:trace contextRef="#ctx0" brushRef="#br0" timeOffset="171196.45">12082 11360 2000 0,'0'0'492'16,"0"0"-381"-16,0 0 220 15,0 0-124-15,0 0-108 16,0 0-80-16,0 16 29 16,31 6 72-16,10 3-24 0,12-2 4 15,11-5-31 1,10-8 2-16,11-10-19 0,7 0-34 15,1-14-4-15,1-14 5 16,-8-8-10-16,-3-2 6 16,-9-2-4-16,-10 5 4 15,-11 9 6-15,-8 14-20 16,-7 12 13-16,-5 0-2 16,3 22-3-16,-1 11 7 15,4 4-15-15,3 4 7 16,3-5-8-16,5-6-11 15,4-10 11-15,2-8-1 16,2-12 1-16,-3 0 7 16,1-14-7-16,-5-14 6 0,-4-6 4 15,-7-1-10-15,-4 2 0 16,-5 6 0-16,-4 11 0 16,0 10 12-16,-3 6-11 15,2 2 9-15,6 18-1 16,3 8-9-16,6 0 0 15,5-2-1-15,4-3 1 16,1-7 4-16,-2-8-3 16,-2-8-1-16,-3 0 7 15,-4-2-7-15,3-16 0 16,-6-4 1-16,1-2 5 0,-5 3 3 16,-4 3-7-1,-2 8-2-15,-2 10 16 0,0 0-14 16,-2 10 6-16,2 15-8 15,4 0 0-15,0 1 0 16,5-1 0-16,-1-7 0 16,2-6 0-16,2-6 0 15,-4-6 0-15,-2 0 0 16,-2-6 0-16,-5-10 0 16,-3-5 0-16,-8-8 0 15,-6 3-200-15,-7 4-907 0</inkml:trace>
  <inkml:trace contextRef="#ctx0" brushRef="#br0" timeOffset="172802.87">18729 11398 1813 0,'0'0'467'31,"0"0"-311"-31,0 0 232 0,0 0-54 16,0 0-122-16,0 0-48 15,0 0-31-15,-96-8-11 16,96 8-7-16,0 0-46 16,0 0-21-16,11-3-7 15,29 2-7-15,46-3-34 16,68-6 0-16,76-4 0 16,42-2 0-16,24-3 0 0,3 1 0 15,-21 0 0-15,7 0 0 16,-11 4 0-16,-24-2 0 15,-36 4 0-15,-56 4 0 16,-55 2 0-16,-45 2 0 16,-27 4 0-16,-11 0 0 15,-13 0 0-15,-7 0 0 16,-31 0 0-16,-81 10-329 16,8 4-490-16,-8 0-272 0</inkml:trace>
  <inkml:trace contextRef="#ctx0" brushRef="#br0" timeOffset="173194.16">18898 11512 2000 0,'0'0'531'0,"0"0"-276"16,0 0 207-16,0 0-251 15,0 0-67-15,0 0-90 16,0 0 60-16,211-14 0 16,-6 8-54-16,43 2-9 15,28 2-12-15,3-2-6 16,-18 4-5-16,-1 0-28 16,-8-2 0-16,-25-2 0 0,-35 0 0 15,-55-2 0-15,-49 2 0 16,-43 0 0-16,-24 4 0 15,-7-2 0-15,-7 2 0 16,-3 0 0-16,-4 0 0 16,0 0 0-16,4 0 0 15,4 0 0-15,7 0 0 16,10 0 0-16,12 0-18 16,28 0-330-16,-5 0-551 15,-6-8-972-15</inkml:trace>
  <inkml:trace contextRef="#ctx0" brushRef="#br0" timeOffset="173334.81">22360 11514 2213 0,'0'0'945'0,"0"0"-647"16,0 0 61-16,0 0-182 16,0 0-141-16,0 0-36 15,0 0-273-15,-44 64-680 0</inkml:trace>
  <inkml:trace contextRef="#ctx0" brushRef="#br0" timeOffset="190469.52">2350 13345 2735 0,'0'0'377'16,"0"0"-190"0,0 0 26-16,0 0-125 0,0 0-73 15,0 0 15-15,29 70 39 16,-13-34 30-16,-1 2-6 15,-3-6-18-15,-4-7-10 16,-1-10-15-16,-3-11-50 16,6-4 0-16,9-8 0 15,28-42 0-15,37-46 0 16,42-44 0-16,1 1 0 16,-16 25 0-16,3 26 0 15,-45 49 0-15,-14 12-716 0</inkml:trace>
  <inkml:trace contextRef="#ctx0" brushRef="#br0" timeOffset="192107.34">12401 14243 1558 0,'0'0'400'0,"0"0"-148"16,0 0 62-16,0 0-9 15,0 0-42-15,0 0-90 16,-49 2-54-16,49-2 27 16,0 0 46-16,0 0-39 0,0 0-42 15,0 0-1-15,0 0-110 16,16 0 0-16,24 0 0 15,37 0 0-15,41 0 0 16,40 0 0-16,17-2 0 16,-11 0 0-16,-30 2 0 15,-42 0 0-15,-28 0 0 16,-22 0 0-16,-6 0 0 16,-7 0 0-16,-9 0 0 15,-18-2 0-15,-2 2-30 16,-51-10-201-16,0 2-432 15,-9 4-337-15</inkml:trace>
  <inkml:trace contextRef="#ctx0" brushRef="#br0" timeOffset="192404.27">12466 14305 1857 0,'0'0'624'0,"0"0"-423"16,0 0 183-16,0 0-68 15,0 0-97-15,0 0-120 16,0 0-47-16,27 0 13 16,28 0 4-16,17 0-14 15,28 0-34-15,31 0-19 16,-7 0 10-16,-7 0-11 16,-22-2 8-16,-28 2-8 0,-5-2-1 15,-8 0 5-15,-23 2-5 16,-19 0 0-16,-10 0 16 15,-2 0-10-15,0 0-6 16,0 0-136-16,0 0-170 16,2-2-533-16,11-4-1467 0</inkml:trace>
  <inkml:trace contextRef="#ctx0" brushRef="#br0" timeOffset="192544.79">13798 14369 2293 0,'0'0'589'16,"0"0"-464"0,0 0-79-16,0 0-46 0,0 0-910 0</inkml:trace>
  <inkml:trace contextRef="#ctx0" brushRef="#br0" timeOffset="194960.9">6420 14147 1258 0,'0'0'398'15,"0"0"-86"-15,0 0 69 16,0 0-29-16,0 0-54 16,0 0-57-16,0 0-38 15,0-4-2-15,0 4-60 16,0 0-52-16,0 0-55 16,0 4-26-16,14 12-2 15,7 0 0-15,8 4-5 16,4-6 7-16,2-4-8 15,5-6 6-15,2-4-5 16,6 0-1-16,-2-10 0 16,3-8 1-16,-2-10-1 15,0 0 1-15,-7 4 0 0,-4 2 0 16,-8 5-1 0,-1 10 0-1,-2 5 10-15,-1 2 2 16,5 0-3-16,5 6 3 0,8 6-12 15,5 0 6-15,9-6-6 16,2-4 1-16,2-2 8 16,-3 0-8-16,-3-4 0 15,-3-10 5-15,-6-2-6 16,-10 2-1-16,-2-3 1 16,-6 3-2-16,-4 5 1 15,-1 0 0-15,3 8 0 16,1 1 0-16,5 0-6 15,6 0 1-15,0 5 5 16,3 5 1-16,0 1-1 16,3-5 1-16,1-5 0 15,3-1 2-15,0 0-2 0,-5-1 6 16,0-16-6-16,-6 2 0 16,-3-3 5-16,-4 1-5 15,-4 5 0-15,-5 6 3 16,0 6-3-16,0 0 17 15,1 4-4-15,2 10 2 16,4 8-3-16,10 1-12 16,0-5 6-16,10-6 6 15,2-6-11-15,3-6 4 16,-2 0-5-16,0-6 0 16,-6-12-5-16,16-8-82 15,-13 5-361-15,-7 3-585 0</inkml:trace>
  <inkml:trace contextRef="#ctx0" brushRef="#br0" timeOffset="195664.46">9973 14173 707 0,'0'0'627'0,"0"0"-292"0,0 0 23 15,0 0 155-15,0 0-165 16,0 0-57-16,0 0-89 16,0 0-23-16,4 0-62 15,7 0-71-15,9 10-26 16,7 0-10-16,8 0-9 16,7 0-1-16,12-6 8 15,4-2-7-15,2-2-2 0,3 0 1 16,-5-10 0-1,-5-4-1-15,-8 0 1 0,-10 2 0 16,-6 4 9-16,-6 6 0 16,-6 2 18-16,-1 0-7 15,4 0-7-15,0 8 16 16,7 6-17-16,4 4-12 16,6-6 12-16,9 0-11 15,2-4 5-15,4-6-5 16,-1-2-1-16,-5 0 14 15,-3-8-14-15,-5-6 0 16,-2 2 12-16,-3-4-11 16,-2 4-2-16,2 4 2 15,3 4-1-15,-1 4 0 16,4 0 0-16,3 8-1 0,5 8 1 16,6 2 0-16,9-2 0 15,8-6 0-15,1-6 0 16,2-4 0-16,-6 0-6 15,-11 0-3-15,-13-10 7 16,-14-2 2-16,-12 2 11 16,-8 0 31-16,-4 2 24 15,-3 4-30-15,0-4-36 16,5-2-71-16,-1 4-299 16,-1-4-894-16</inkml:trace>
  <inkml:trace contextRef="#ctx0" brushRef="#br0" timeOffset="197269.44">14934 14231 1405 0,'0'0'873'0,"0"0"-551"15,0 0 29-15,0 0-47 16,0 0-107-16,0 0-89 15,0 0-66-15,21 0-6 16,23 0 93-16,16 0-30 16,34-8-37-16,35-6-4 15,-7 0-31-15,-10-2-16 16,-16 2-5-16,-36 4-6 16,-4 2 0-16,-12 2 0 15,-26 6-27-15,-18 0-1 16,-10 0-35-16,-36 0-138 15,-20 14-183-15,-15 8-188 16,-13 2 98-16,-3 4 121 16,-6 0 63-16,5-4 290 0,6-2 225 15,13-4 139-15,14-7 180 16,18-4-172-16,18-5-27 16,11-2-36-16,14 0-125 15,4 0-69-15,0 0-115 16,24 0 0-16,38-4 0 15,46-8 0-15,48-8 0 16,20 2 0-16,-20 2 0 16,-41 4 0-16,-47 6 0 15,-29 2-21-15,-14 2-36 16,-23 2-51-16,-18 0 97 16,-77 2 10-16,-14 12 2 15,0 2 4-15,11-6 4 0,36-2 8 16,9-2 0-16,17-2-16 15,34-4-2-15,87-6-256 16,20-16 6 0,16-4-541-16</inkml:trace>
  <inkml:trace contextRef="#ctx0" brushRef="#br0" timeOffset="197972.71">19473 14373 1778 0,'0'0'660'0,"0"0"-318"16,0 0 154-16,0 0-228 15,0 0-73-15,0 0-110 16,0 0 17-16,124-14-30 16,-35 2-36-16,3 2-27 15,6 0-1-15,1 0-8 0,-24 2-22 16,-8 4-56-16,-22 0-42 16,-32 4 4-16,-13 0 52 15,-42 0 54-15,-30 0 9 16,-14 6 1-16,-15 4 0 15,-4 0 0-15,3 2-9 16,9-1 9-16,12-2 75 16,21 0 25-16,22-4 16 15,22-5-23-15,16 0-12 16,25 0-81-16,33 0 0 16,40-4 0-16,40-8 0 0,38-8-165 15,-25 2-310-15,-26 0-811 0</inkml:trace>
  <inkml:trace contextRef="#ctx0" brushRef="#br0" timeOffset="198472.74">22233 14332 2152 0,'0'0'633'0,"0"0"-407"0,0 0 83 15,0 0 26-15,0 0-98 16,0 0-133-16,0 0-65 16,67-15-21-16,-7 13-2 15,17 2-11-15,7-4-5 16,0 2-26-16,-5 2-43 15,-17 0-10-15,-20 0 37 16,-19 0 25-16,-19 0 17 16,-4 0 1-16,-31 0 48 15,-21 0-34-15,-16 6 21 16,-13-2 11-16,-8 4-20 16,-3 2 9-16,11-4 8 15,12 1-44-15,19-2 0 0,28-1 0 16,22 1 0-1,18-4 0-15,62 3 0 0,52-4 0 16,34 0 0-16,13 0 0 16,-37 0 0-16,-45 0 0 15,-47 0 0-15,-21 0 0 16,-4 0 0-16,-12-5 0 16,-8-2 0-16,-5-3 0 15,-27-4 0-15,-35-10 0 16,8 2-254-16,3 2-967 0</inkml:trace>
  <inkml:trace contextRef="#ctx0" brushRef="#br0" timeOffset="202806.01">2165 14444 1817 0,'0'0'896'16,"0"0"-656"-16,0 0 121 16,0 0-22-16,0 0-173 15,0 0-103-15,-17-8-52 0,17 13-11 16,2 16 35 0,6 5-1-16,1 2-1 0,3 0-12 15,-4-2-4-15,1-8-4 16,3-8-12-16,5-8 13 15,12-2 21-15,14-24-35 16,19-22 0-16,18-16 0 16,16-11 0-16,7 1 0 15,-3 10 0-15,6 32 0 16,-27 20-209-16,-35 10-715 0</inkml:trace>
  <inkml:trace contextRef="#ctx0" brushRef="#br0" timeOffset="204829.13">3457 15270 1662 0,'0'0'254'0,"0"0"-44"16,0 0 37-1,0 0-93-15,0 0-64 0,0 0 53 16,0 0 100-16,-89-66-66 15,70 52-45-15,-6 1 1 16,-4 1-13-16,0 1-44 16,-2-2-19-16,-1 4-24 15,-3 0-6-15,-1-3-12 16,-2 6-9-16,0 2 0 16,-4-2-6-16,-1 4-2 15,-1 0 1-15,2 2-5 16,1 0 6-16,-1 0 1 0,3 0-1 15,-4 4 0 1,3 6-5-16,0 4 3 0,-3-1 1 16,1 2 1-16,0 3 0 15,-3 3 0-15,1-3 0 16,-3 4 0-16,3 0 0 16,-2 0-1-16,7 2 1 15,3 2 0-15,3-2 1 16,6 6 5-16,2-4-5 15,3 2 6-15,0 2-7 16,2-2-1-16,-1 2 1 16,2 1 0-16,1 1 5 15,-3 0-5-15,4 2 0 16,1 2 10-16,3 0-10 16,-1 0 6-16,5 0 3 0,1-4-3 15,-1 2 7-15,4-2-2 16,1 0 2-16,1-1 5 15,3-5-6-15,0 2-3 16,0-2 6-16,0-2-3 16,0 0-3-16,10 4-3 15,3-2-5-15,2-2 4 16,3 2-5-16,1 2 0 16,2-2 0-16,2 0 0 15,4 0 1-15,-1-2 0 16,6 2 1-16,-1-3 4 15,0-5-6-15,0 0 0 16,0 0-1-16,-2-6 1 0,0-2 1 16,0 0 9-1,-2-2-9-15,2 0 9 0,-3-4-10 16,3 2 0-16,-2-6 6 16,2 4-5-16,2-4 8 15,0 0-8-15,1 0 10 16,1 0-6-16,0 0-4 15,1 0-1-15,2 0 0 16,-3 0 0-16,1 0 1 16,-3 0 0-16,0-4 0 15,0 0 7-15,-2-2-8 16,2-2 2-16,1 0 4 16,-1-2-6-16,-2 2 6 0,2 2-6 15,-2-2 0 1,-2-2 0-16,-3 2 0 0,-2-2 0 15,1 2 0-15,-4-2 1 16,2-3-1-16,1 4 1 16,-2-5 0-16,-2 1 6 15,0 4-6-15,-1-4-1 16,-1-1 0-16,2 2 1 16,0 2 0-16,-1-4-1 15,4 2 1-15,-3-2 11 16,-1 0-12-16,1 0 0 15,-3 2 0-15,1 2 1 16,-3-6 6-16,1 6-6 16,1-4 1-16,-1-2 10 0,-1 2-12 15,1 0 12-15,-1 0-12 16,0-4 0-16,-3 2 3 16,-2 2-3-16,1-4 0 15,-3 0 0-15,0 0 0 16,0-4 0-16,-2-1 0 15,1 1 0-15,1 0 0 16,-4 4 0-16,2 0 0 16,-4 0 0-16,0 0 0 15,0 0 0-15,0 2 0 16,0-4 0-16,-4 0 0 16,-2 0 0-16,-1-2 0 15,1-4 0-15,2 2 0 0,-2 2 0 0,2 0 0 16,0 4 0-16,-1 0 0 15,1 1 0-15,-2 3 0 16,1 0 0-16,-2-4 0 16,0 2 0-16,1 2 0 15,-3-4 0-15,0 0 0 16,-2 4 0-16,0-6 0 16,-1 4 0-16,2 0 0 15,-4 2 0-15,1 2 0 16,0-2 0-16,-3 0 0 15,-3 0 0-15,2 0 0 16,-3-2 0-16,0 2 0 0,-2 0 0 16,1 0 0-1,4 2 0-15,-1 6 0 0,3 2 0 16,-6 0 0-16,-3 4 0 16,-3 0 0-16,-22 0-221 15,7-4-520-15,4 4-1000 0</inkml:trace>
  <inkml:trace contextRef="#ctx0" brushRef="#br0" timeOffset="206998.04">16269 1161 747 0,'0'0'313'0,"0"0"-49"15,0 0 71-15,0 0 9 16,0 0 181-16,0 0-149 16,-13-6-65-16,13-3-32 0,0 4-33 15,-2 1-42 1,-1 2-52-16,1 2-152 0,-3 0 0 16,3 0 0-16,0 2 0 15,2 24 0-15,0 20 0 16,0 36 0-16,7 39 0 15,10 33 0-15,2 10 0 16,-2-9 0-16,-3-21 0 16,-6-38 0-16,-3-22 0 15,-1-21 0-15,-2-11 0 16,0-4 0-16,0-2 0 16,2-4 0-16,-4-16 0 15,0-10 0-15,0-6 0 0,0 0 0 16,-10-20 0-1,-9-26-119-15,0 4-383 0,4 0-466 16</inkml:trace>
  <inkml:trace contextRef="#ctx0" brushRef="#br0" timeOffset="207467.42">17214 1269 1132 0,'0'0'1061'15,"0"0"-726"-15,0 0-54 16,0 0-18-16,-77-108-63 15,64 92-54-15,-2 6-3 16,-3 3-43-16,0 6-31 16,-2 1-15-16,-2 0 0 15,-1 14-27-15,4 14-1 16,3 10-17-16,5 10 6 16,7 6 16-16,4 8-5 15,0 5 22-15,6 1-6 16,11 2-8-16,4 2-34 0,-1 0 0 15,-3 2 0 1,0 1 0-16,-5-3 0 0,-2-2 0 16,-6-4 0-16,1-6 0 15,-5-8 0-15,0-6 0 16,0-7 0-16,0-9 0 16,0-6-27-16,0-12-131 15,-19-12-118-15,-2-8-328 16,-4-17-587-16</inkml:trace>
  <inkml:trace contextRef="#ctx0" brushRef="#br0" timeOffset="207703.04">16661 1810 2282 0,'0'0'784'0,"0"0"-450"16,0 0-90-16,0 0-143 15,0 0-74-15,0 0-14 16,0 0-6-16,160-110-6 16,-102 94-2-16,2 0 1 15,-1 4-24-15,-1 0-48 16,-5 0-65-16,-9 4-56 16,4-6-189-16,-15 2-262 15,-11 0-567-15</inkml:trace>
  <inkml:trace contextRef="#ctx0" brushRef="#br0" timeOffset="208203">17628 1038 2097 0,'0'0'757'0,"0"0"-424"15,0 0-57-15,0 0-99 16,0 0-63-16,0 0-59 15,0 0-2-15,-13-5 5 16,13 9-4-16,0 15 3 16,0 13 8-16,2 13-65 15,6 9 0-15,0 10 0 16,1 10 0-16,-1 9 0 16,1 23 0-16,0 22 0 15,4 21 0-15,-2-1 0 0,1-26 0 16,-3-34 0-16,-5-30 0 15,2-9 0-15,4 2 0 16,-4 2 0-16,3-3 0 16,-3-16 0-16,2-10 0 15,-4-12 0-15,-2-8 0 16,1-4 0-16,1 0 0 16,2-8 0-16,8-24-108 15,-1 2-545-15,-3 0-1019 0</inkml:trace>
  <inkml:trace contextRef="#ctx0" brushRef="#br0" timeOffset="-204395.62">3961 15037 1610 0,'0'0'610'16,"0"0"-443"-16,0 0 141 15,0 0 21-15,0 0-145 16,0 0-81-16,-2-12 8 16,-1 12 33-16,3 0 4 15,0 0-44-15,-2 0-26 16,2 0-30-16,0 12-30 16,0 8-5-16,16 10-13 0,7-2 0 15,6 2 4-15,4-7-3 16,5-5-2-16,1-10 0 15,4-8 1 1,-3 0 0-16,-2-12 9 0,-5-7-2 16,-4-7 13-16,-6 2-13 15,-4 2 5-15,-5 6-4 16,-1 8-7-16,-1 6-2 16,3 2-1-16,7 0 2 15,5 14-4-15,7 2 5 16,1-2-1-16,5 0 1 15,1-5 0-15,-2-5 12 16,-1-4-12-16,0 0 5 0,-4 0 6 16,-1-11-11-1,-4-3-1-15,3-2 0 0,-3 0 6 16,-3 2-7-16,0 4 1 16,-1 6-6-16,2 4-42 15,25 10-197-15,-8 12-426 16,5 0-1122-16</inkml:trace>
  <inkml:trace contextRef="#ctx0" brushRef="#br0" timeOffset="-203488.78">7477 14915 2034 0,'0'0'691'16,"0"0"-410"-16,0 0 56 15,0 0-33-15,0 0-107 16,0 0-83-16,0 0-45 16,-31-22 0-16,31 22-69 15,0 0 0-15,0 0 0 0,0 0 0 16,0 0 0-16,0 0 0 16,0 0 0-16,-2 0 0 15,2 0 0-15,-2 0 0 16,-1 0 0-16,3 0 0 15,-3 0 0-15,1 0 0 16,0 0 0-16,-2 0 0 16,-1 0 0-16,3 0 0 15,-4 0 0-15,-1 0 0 16,0 0 0-16,0 0 0 16,3 0 0-16,0 0 0 15,-1 0 0-15,5 0 0 16,0 0 0-16,0 0-18 0,0 0-197 15,3 0-481-15,3-2-1754 16</inkml:trace>
  <inkml:trace contextRef="#ctx0" brushRef="#br0" timeOffset="-198469.61">4346 17155 620 0,'0'0'685'16,"0"0"-463"-16,0 0 17 16,0 0 63-16,0 0 30 15,0 0-73-15,-8-36-6 0,8 32-43 16,0 4-51 0,-2 0-31-16,2 0-30 0,0 0-16 15,-3 0-25-15,3 18-30 0,0 4-7 16,0 10-19-16,3 0 6 15,7-6-6-15,6 0-1 16,4-8 0-16,2-8 0 16,3-6 0-16,4-4 1 15,2 0-1-15,7-22 11 16,4-2-2-16,7-6-8 16,3 4 17-16,1 2-12 15,5 12-4-15,-5 8 9 0,-1 4-10 16,-6 8 0-16,-3 18-1 15,-5 2 0-15,-5 2 4 16,-2-6-4-16,-2-2 0 16,0-4-2-16,3-10 3 15,-1-8-2-15,2 0 1 16,7-14-5-16,0-12 5 16,5-10 0-16,1 0 0 15,-1 2 0-15,-1 6 0 16,-1 10-1-16,-3 14 0 15,-2 4 1-15,-1 0 2 16,2 18-2-16,3 8 0 16,0-4 6-16,7-4-5 15,3-4-2-15,1-6 1 16,3-6-1-16,-3-2 0 0,-3 0-4 16,-8-2 5-16,-5-6-1 15,-5 0 1-15,-3 6 0 16,-3 2-1-16,1 0 1 15,0 0 0-15,2 0-1 16,0 0 0-16,18-8-121 16,-10-10-119-16,-8 0-420 0</inkml:trace>
  <inkml:trace contextRef="#ctx0" brushRef="#br0" timeOffset="-195036.53">6572 16437 1898 0,'0'0'499'0,"0"0"-295"15,0 0 110-15,0 0-80 16,0 0-140-16,0 0-65 16,0 0 28-16,62 0-11 15,-25 4-7-15,3-4 4 16,1 0-23-16,2 0-4 15,-3 0-16-15,-6-4 1 16,-10 0-2-16,-13 4-6 16,-11 0-9-16,-6 0 15 15,-28 0-17-15,-15 8 3 0,-11 6 15 16,-7 0 0-16,2 2 12 16,5-2 25-16,9 0 44 15,13-6 26-15,15-2-8 16,11-4-26-16,9 0-29 15,3-2-22-15,9 4 7 16,22-4-7-16,10 0-10 16,5 0 3-16,8 0-15 15,-6 0-20-15,0-6-10 16,-11-2-40-16,-8 4-26 16,-10 0-63-16,-13-6-15 15,-6 6-151-15,0 0-654 0</inkml:trace>
  <inkml:trace contextRef="#ctx0" brushRef="#br0" timeOffset="-191537.32">9832 16593 1510 0,'0'0'293'16,"0"0"-37"-16,0 0 75 15,0 0-88-15,-134 8-47 16,107-8-27-16,3 4 3 15,-1-4-27-15,-1 0-25 0,4 0 12 16,1 0-24-16,4 0-8 16,3 0-46-16,5 0-19 15,5 0-2-15,4 0-5 16,0 0-11-16,4 0 14 16,30 0-4-16,17 0 6 15,41-4 8-15,41-4-19 16,43-2-22-16,20-6 0 15,-7 6 0-15,-17 0 0 16,-32 2 0-16,-28-2 0 16,-31 6 0-16,-31-4 0 15,-19 4 0-15,-2 0 0 0,-10-2 0 16,-9 2 0-16,-10-4 0 16,-4 2 0-16,-23 2 0 15,-4 0-87-15,-5 4-168 16,-24 0-291-16,7 0-354 15,-1 8-651-15</inkml:trace>
  <inkml:trace contextRef="#ctx0" brushRef="#br0" timeOffset="-191130.51">9630 16669 1587 0,'0'0'359'0,"0"0"-186"16,0 0 196-16,0 0-48 0,0 0-53 16,0 0-87-16,0 0-25 15,-75-6-3-15,82 6-8 16,22 0-13-16,14 0-22 16,17-4-29-16,40-4-50 15,49-2-1-15,54-8-30 16,25 0 0-16,-10 2 0 15,-29 2 0-15,-60 4 0 16,-38 6-3-16,-35 0 6 16,-20 0-3-16,-9 0 0 15,-9 2 0-15,-5 2 0 16,-13 0 0-16,0 0 0 0,0 0 0 16,0 0 0-1,0 0 0-15,0 0 0 0,0 0 0 16,2 0 0-16,10 0 0 15,3 0 0-15,5 0-239 16,0 0-233-16,-6 0-543 0</inkml:trace>
  <inkml:trace contextRef="#ctx0" brushRef="#br0" timeOffset="-190934.83">11830 16553 1729 0,'0'0'1866'0,"0"0"-1621"15,0 0-245-15,0 0-60 16,0 0-251-16,0 0-722 0</inkml:trace>
  <inkml:trace contextRef="#ctx0" brushRef="#br0" timeOffset="-186288.55">11519 15328 983 0,'0'0'1004'0,"0"0"-681"15,0 0-26-15,0 0 86 16,0 0-85-16,0 0-60 16,-40-102-92-16,40 80-32 15,0-5-36-15,17 1 3 16,10 0-44-16,8 2-22 16,11 2 8-16,4 4-22 15,4 8 4-15,-3 8-5 16,-4 2-1-16,-9 12 1 15,-14 14-1-15,-12 10 0 16,-12 4-5-16,0 9 7 16,-27 7-1-16,-6 2 12 15,-3 2-12-15,0-2 10 16,8 2-2-16,5-3-2 0,11-3 12 16,10-4-18-16,2-2 0 15,8-8 11-15,17 0-10 16,7-8 11-16,6-2-12 15,6-10 0-15,6-4-3 16,-2-7-6-16,2-8-6 16,-11-1-2-16,-5 0-7 15,-14 0 14-15,-11 0 3 16,-9-4 7-16,-2 2 21 16,-27-2-15-16,-7 4 6 15,-6 0 9-15,-1 18-10 0,8 10 3 16,6 11-14-16,9 3 0 15,13 10 0-15,7-2 0 16,0 6 0-16,20 2 0 16,7-2 0-16,4 2 0 15,3 3 0-15,-3-3 0 16,-2 4 0-16,-2-2 0 16,-10 2 0-16,-3-4 0 15,-12-4 0-15,-2 3 0 16,-6-3 0-16,-23-8 0 15,-9 2 0-15,-12-12 0 16,-3-6 0-16,-5-8 0 0,2-8 0 16,5-10 0-1,6-4 0-15,10 0 0 0,8 0 0 16,12-4 0 0,6 0 0-16,6-4 0 0,3 2 0 15,20-16 0-15,14 4-288 16,1 0-1018-16</inkml:trace>
  <inkml:trace contextRef="#ctx0" brushRef="#br0" timeOffset="-186132.31">12456 16946 2565 0,'0'0'836'0,"0"0"-665"15,0 0-171-15,0 0-363 16,0 0-1739-16</inkml:trace>
  <inkml:trace contextRef="#ctx0" brushRef="#br0" timeOffset="-155965.62">12555 13258 1408 0,'0'0'363'0,"0"0"-100"16,0 0 32-16,0 0-47 15,0 0-43-15,0 0 12 16,-23 0-40-16,19 0 2 16,0 0-3-16,-4 0-53 15,-2 0-39-15,-6 0-29 16,-4 0-22-16,-5 0-13 0,-1 0-20 16,-1 0 1-16,1 0 0 15,1-5 7-15,7-9 32 16,9-7 5-16,9-7 0 15,0-9-10-15,31-10-34 16,21-7 0-16,15-4 0 16,17-2 0-16,9-1 5 15,25-3-6-15,21-2 1 16,-12 10 0-16,-19 12-1 16,-20 12-1-16,-33 14 1 15,-1 2 0-15,-10 1-2 16,-17 8 2-16,-15 3-12 15,-10 1 11-15,-2 2-13 0,0-2 1 16,-5 0-31-16,-15-8-19 16,-9 2 15-16,-6-5-7 15,-8 0 13-15,-1 1 30 16,-3 4 3-16,2 2 9 16,8 5 23-16,8 1 39 15,8 1 29-15,13 0-14 16,8 0-31-16,0-3-17 15,11 2-28-15,20-3 9 16,12-1 12-16,3 1-21 16,3 3 8-16,-2 1-1 15,-8 0-8-15,-4 0 0 0,-14 10 0 16,-5 8 0 0,-9 4 0-16,-7 7 0 0,0 8 0 15,-11 3 0-15,-16 2 0 16,-6 0 0-16,0 0 0 15,-1-6 0-15,5-6 0 16,9-3 0-16,9-9 0 16,11-7 0-16,24-11-158 15,14 0-548-15,9-8-856 0</inkml:trace>
  <inkml:trace contextRef="#ctx0" brushRef="#br0" timeOffset="-155368.78">13972 12336 1739 0,'0'0'653'15,"0"0"-181"-15,0 0-95 16,0 0-58-16,0 0-143 16,0 0-109-16,0 0-8 15,15-28 41-15,14 6-46 16,4-6-22-16,1-10-26 16,-7-9-6-16,-9-4 19 0,-9-3-19 15,-9-4 0 1,-3-1 13-16,-21 9-12 0,-3 8 8 15,-2 16-9-15,5 16 0 16,2 10 0-16,3 22 0 16,6 26 0-16,7 18 0 15,6 14 0-15,0 10 0 16,15 5 0-16,12 1 0 16,-2-2 0-16,1-5 0 15,-6-7 0-15,-4-12 0 16,-7-8 0-16,-9-12 0 0,0-12 0 15,-13-11-171-15,-41-20-302 16,4-7-328-16,-2 0-498 0</inkml:trace>
  <inkml:trace contextRef="#ctx0" brushRef="#br0" timeOffset="-154330.15">13771 12583 1979 0,'0'0'705'0,"0"0"-464"15,0 0 60-15,120-44-57 16,-51 13-143-16,10-6-82 16,3-10-19-16,-4-7-3 15,-9-10-99-15,-9-6-25 16,-13-8 6-16,-9-5 80 16,-11 1-2-16,-10 6 13 0,-5 8 30 15,-10 12 28 1,-2 14 58-16,0 12 44 0,0 13 41 15,-7 16 25-15,-4 1-17 16,0 30-71-16,-2 22-33 16,-1 16-75-16,5 14 0 15,7 8 0-15,2-1 0 16,0-7 0-16,5-8 0 16,12-12 0-16,8-12 0 15,1-14 0-15,3-14 0 16,3-16 0-16,-1-6 0 15,0-18 0-15,-2-26 0 0,0-12 0 16,-4-8 0-16,-6 2 0 16,-3 10 0-1,-3 13 0-15,-5 19 0 0,-2 16 0 16,-4 4 0-16,3 23 0 16,-1 17 0-16,2 6 0 15,6 4 0-15,1-2 0 0,3-10 0 16,4-8 0-16,2-12 0 15,1-12 0-15,-4-6 0 16,-1-14 0-16,-7-22 0 16,-9-12 0-16,-2-12 0 15,-6-6 0-15,-21 1 0 16,-6 14 0-16,-7 12 0 16,-2 21 0-16,-3 18 0 15,5 6 0-15,4 27 0 0,14 7 0 16,11 2 0-16,11-5 0 15,9-4 0-15,24-11 0 16,13-12 0-16,12-10 0 16,3-6 0-16,-3-22 0 15,-7-10 0-15,-11-1 0 16,-9 2 0-16,-13 4 0 16,-7 9 0-16,-7 10 0 15,-4 12 0-15,0 2 0 16,0 8 0-16,0 18 0 15,3 9 0-15,4 2 0 16,4 2 0-16,6-7 0 0,4-6 0 16,3-10 0-16,1-12 0 15,0-4 0-15,-4-12 0 16,0-17 0-16,-6-4 0 16,-4-6 0-16,-4 3 0 15,-1 6 0-15,-3 12 0 16,-1 12 0-16,2 6 0 15,4 6 0-15,2 23 0 16,9 4 0-16,2 6 0 16,6-6 0-16,2-2 0 15,2-9 0-15,0-12 0 16,-2-8 0-16,-4-2 0 16,-7-12 0-16,-5-14 0 0,-6-12 0 15,-7-9 0 1,0-9 0-16,-5-6 0 0,-17-4 0 15,-3 4 0-15,1 12 0 16,0 15 0-16,1 21 0 16,4 14 0-16,1 5 0 15,1 22 0-15,17 20 0 16,0-5-126-16,23-10-863 0</inkml:trace>
  <inkml:trace contextRef="#ctx0" brushRef="#br0" timeOffset="-154189.55">15965 11812 2714 0,'0'0'948'16,"0"0"-514"-16,0 0-434 15,0 0 0-15,0 0 0 16,0 0 0-16,0 0-555 16,-81 83-771-16</inkml:trace>
  <inkml:trace contextRef="#ctx0" brushRef="#br0" timeOffset="-153892.65">14662 12872 2756 0,'0'0'757'15,"0"0"-278"-15,0 0-375 16,0 0-104-16,0 0 0 0,230-101 0 15,-63 35 0 1,14-2 0-16,-28 10 0 0,-42 16 0 16,-45 17 0-16,-18 7 0 15,-5 3 0-15,-10 0 0 16,-13 8 0-16,-20 7-12 16,-15 0-162-16,-62 28-153 15,4 6-349-15,-1 0-174 0</inkml:trace>
  <inkml:trace contextRef="#ctx0" brushRef="#br0" timeOffset="-153689.59">14693 13010 2112 0,'0'0'818'16,"0"0"-450"-16,0 0 7 16,0 0-116-16,0 0-95 15,148-34-164-15,-46-2 0 16,32-13 0-16,-7 1 0 15,-12 4 0-15,-14 4 0 16,-23 8 0-16,4-4 0 16,1-2 0-16,-16 8 0 15,-17 6-120-15,-15 6-360 16,-16 6-276-16,-10 5-588 0</inkml:trace>
  <inkml:trace contextRef="#ctx0" brushRef="#br0" timeOffset="-153564.6">16037 12677 1530 0,'0'0'1425'0,"0"0"-844"0,0 0-272 15,0 0-58-15,0 0-251 16,0 0 0-16,0 0-293 16,-4 16-1000-16</inkml:trace>
  <inkml:trace contextRef="#ctx0" brushRef="#br0" timeOffset="-151929.31">21534 5671 1672 0,'0'0'591'16,"0"0"-298"-16,0 0 3 15,0 0-32-15,0 0-38 16,0 0 11-16,0 0-49 15,-20 22-26-15,20-22 5 16,-3 0-167-16,1 0 0 16,-2 0 0-16,-3-11 0 0,1 0 0 15,-3-6 0 1,-3-1 0-16,6 0 0 0,1-1 0 16,5-7 0-16,3-6 0 15,28-11 0-15,23-11 0 16,37-22 0-16,49-28 0 15,42-23 0-15,14-3 0 16,-13 15 0-16,-44 32 0 16,-50 32 0-16,-31 17 0 15,-16 8 0-15,-7 0 0 16,-3 0 0-16,-10 2 0 16,-13 8 0-16,-9 4 0 15,0 2 0-15,-15 1-105 0,-17 6-29 16,-6 3-31-1,-4 0 8-15,-2 0 80 0,3 0 71 16,8 0 6-16,8 0 93 16,12 0 53-16,6 0 7 15,7 0-18-15,0 0-18 16,0-2-117-16,3 0 0 16,12-2 0-16,5 1 0 15,7 3 0-15,0 0 0 16,0 0 0-16,0 14 0 15,-4 9 0-15,-2 9 0 16,-8 4 0-16,-2 6 0 16,-8 2 0-16,-3 2 0 15,0-2 0-15,-14-4 0 16,-1-5 0-16,4-9-54 0,1-12-436 16,10-12-361-16</inkml:trace>
  <inkml:trace contextRef="#ctx0" brushRef="#br0" timeOffset="-151023.22">23443 4193 2155 0,'0'0'603'0,"0"0"-258"0,0 0-39 15,0 0-107 1,0 0-83-16,0 0-55 0,0 0-31 15,-15 20 9 1,7-2-10-16,4 0-22 0,0-8 8 16,4-4-13-16,0-6 4 15,0 0 19-15,0-4 20 16,0-16 8-16,-2-6-41 16,-5-2-6-16,-1 0 10 15,-4 6-15-15,-5 8 24 16,-4 12-25-16,-8 2 0 15,-4 25 0-15,-3 20 0 16,1 13 0-16,6 10 0 16,11 6 0-16,15-2 0 15,3-3 0-15,29-13 0 0,23-12 0 16,13-16 0-16,14-18 0 16,10-10 0-16,3-16 0 15,-3-22 0-15,-11-8 0 16,-17-4 0-16,-19 4 0 15,-20 6 0-15,-15 9 0 16,-7 11 0-16,-5 12 0 16,-15 8 0-16,-7 0 0 15,-2 16 0-15,0 14 0 16,5 2 0-16,6 0 0 16,9-3 0-16,9-8 0 15,0-6 0-15,15-9 0 16,12-6 0-16,5 0 0 0,-1-13 0 15,-4-9 0 1,-3-1 0-16,-6-4 0 0,-5 8 0 16,-4 4 0-16,-5 8 0 15,-1 7 0-15,-1 0 0 16,5 0 0-16,2 15 0 16,6 1 0-16,5 0 0 15,7-4 0-15,2-8 0 16,0-4 0-16,-2-4 0 15,-3-22 0-15,-4-10 0 16,-6-10 0-16,-3-4 0 16,-7-8 0-16,-4-2 0 15,0 0 0-15,0 7 0 16,-4 13 0-16,-3 18 0 0,0 18 0 16,5 7 0-16,2 34 0 15,0 28 0-15,14 29 0 16,28 32 0-16,16 25 0 15,2-15 0-15,-11-30 0 16,-13-31 0-16,-17-28 0 16,2 2 0-16,-5-1 0 15,-8-4 0-15,-8-18 0 16,0-18-213-16,-22-8-128 16,-9-18-172-16,-9-68-28 15,7 4-6-15,8-9-65 0</inkml:trace>
  <inkml:trace contextRef="#ctx0" brushRef="#br0" timeOffset="-150859.52">24281 4367 871 0,'0'0'723'0,"0"0"-123"16,0-118 16-16,0 88-106 16,0 14-188-16,0 8-121 15,16 6-92-15,6 2-25 16,5 0-24-16,-3 20-60 16,-4 8 0-16,-9 10 0 15,-11 6 0-15,0 2 0 0,-24 1 0 16,-3-7 0-16,1-8 0 15,5-14 0-15,10-14-75 16,11-22-158-16,23-21-454 16,5-5-316-16</inkml:trace>
  <inkml:trace contextRef="#ctx0" brushRef="#br0" timeOffset="-150500.08">24667 4118 2264 0,'0'0'810'0,"0"0"-518"0,0 0 4 15,0 0-83-15,-19-110-62 16,4 98-81-16,-5 12-70 16,-5 0 0-16,-4 30 0 15,-2 12 0-15,5 8 0 16,6 3 0-16,11-7 0 16,9-10 0-16,0-10 0 15,15-14 0-15,12-12 0 16,2 0 0-16,0-18 0 15,0-12 0-15,-4-6 0 16,-6-3 0-16,-3 2 0 0,-3 5 0 16,-6 7 0-1,-2 15 0-15,-3 10 0 0,2 0 0 16,1 28 0-16,5 7 0 16,7 1 0-16,2-2 0 15,8-4 0-15,2-10-111 16,18-20-252-16,-7 0-421 15,-7-10-539-15</inkml:trace>
  <inkml:trace contextRef="#ctx0" brushRef="#br0" timeOffset="-150125.09">25119 3780 2507 0,'0'0'885'0,"0"0"-546"16,0 0-88-16,0 0-137 0,0 0-114 15,-103 130 0-15,101-76 0 16,2-2 0-16,0-4 0 16,18-7 0-16,11-11 0 15,7-12 0-15,6-12 0 16,5-6 0-16,-5-10 0 16,-2-22 0-16,-9-11 0 15,-7-7 0-15,-5-2 0 16,-9 4 0-16,-5 12 0 15,-3 12 0-15,-2 14 0 0,0 10 0 16,0 4 0 0,0 24 0-16,0 8 0 15,3 6 0-15,10 0 0 0,7-4 0 16,4-9 0-16,5-15 0 16,0-13 0-16,-2-1-197 15,-2-29-106-15,-1-48-153 16,-8 7-275-16,-5-4-412 0</inkml:trace>
  <inkml:trace contextRef="#ctx0" brushRef="#br0" timeOffset="-150031.45">25452 3431 1980 0,'0'0'971'0,"0"0"-514"0,0 0-282 16,0 0-175-1,0 0-63-15,0 0-650 0</inkml:trace>
  <inkml:trace contextRef="#ctx0" brushRef="#br0" timeOffset="-149826.46">25799 3274 3162 0,'0'0'934'0,"0"0"-934"16,0 0 0-1,0 0 0-15,0 0 0 0,26 111 0 16,-2-45 0-16,1 6 0 16,0 4 0-16,2-6 0 15,2 3-27-15,-5-19-434 16,-9-18-439-16</inkml:trace>
  <inkml:trace contextRef="#ctx0" brushRef="#br0" timeOffset="-149263.04">25841 3641 2763 0,'0'0'759'0,"0"0"-470"15,0 0-107-15,0 0-109 16,0 0-73-16,158-74-38 16,-96 46-67-16,-8-2-12 15,-14 4 5-15,-14 4 47 0,-15 8 65 16,-8 6 48-16,-3 8 93 15,0 0-15-15,0 0-45 16,-3 22-52-16,1 10-10 16,2 6 4-16,0 4-23 15,7-4 0-15,17-8 0 16,11-9 0-16,0-14-18 16,3-7-3-16,-3-10 21 15,-4-24 0-15,-2-6 0 16,-4-8 14-16,-8 0 11 0,-1 2-25 15,-5 8 0-15,-1 7 0 16,-6 12 0-16,0 13 0 16,-1 6 0-16,3 7 0 15,8 29 0-15,3 19 0 16,14 31 0-16,12 34 0 16,4 37 0-16,0 9 0 15,-7-10 0-15,-16-17 0 16,-13-41 0-16,-9-19 0 15,-2-17 0-15,0-11 0 16,-22 4 0-16,-7 1 0 16,-11-4 0-16,-4-18 0 15,-6-22 0-15,1-12 0 0,3-20 0 16,2-48 0-16,21-46 0 16,23-67 0-16,54-33 0 15,37-3 0-15,5 41 0 16,-16 63 0-16,20 25-149 15,-31 36-508-15,-4 12-983 0</inkml:trace>
  <inkml:trace contextRef="#ctx0" brushRef="#br0" timeOffset="-149122.4">27231 3589 879 0,'0'0'2111'0,"0"0"-1435"15,0 0-441-15,0 0-235 16,0 0-57-16,0 0-535 15,0 0-1144-15</inkml:trace>
  <inkml:trace contextRef="#ctx0" brushRef="#br0" timeOffset="-148802.41">23152 5570 2343 0,'0'0'868'0,"0"0"-743"16,-125-72 241-16,123 34-79 31,46-10-180-31,114-16-107 16,107-20 0-16,68-9 0 0,31 3 0 15,-11 8 0 1,-48 18 0-16,-35 7 0 0,-57 13 0 16,-66 15 0-16,-60 8 0 15,-45 11 0-15,-30 4 0 16,-12 4 0-16,-14 2 0 16,-86 12-197-16,0 15-307 15,-12 4-481-15</inkml:trace>
  <inkml:trace contextRef="#ctx0" brushRef="#br0" timeOffset="-148536.81">23229 5681 2383 0,'0'0'830'0,"0"0"-517"15,0 0 11-15,0 0-78 16,123-35-246-16,71-7 0 15,50-12 0-15,38-10 0 16,9-4 0-16,-14-2 0 16,-1-7 0-16,-18 4 0 15,-32 4 0-15,-55 19 0 16,-55 12 0-16,-49 14 0 0,-32 6 0 16,-15-2 0-16,-13 4 0 15,-7 2 0-15,-38 14 0 16,-8 0-329-16,3 0-903 0</inkml:trace>
  <inkml:trace contextRef="#ctx0" brushRef="#br0" timeOffset="-148364.45">26284 5167 2776 0,'0'0'1320'0,"0"0"-1320"0,0 0 0 16,0 0 0 0,0 0 0-16,0 0 0 0,0 0-850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35:02.923"/>
    </inkml:context>
    <inkml:brush xml:id="br0">
      <inkml:brushProperty name="width" value="0.05292" units="cm"/>
      <inkml:brushProperty name="height" value="0.05292" units="cm"/>
      <inkml:brushProperty name="color" value="#FF0000"/>
    </inkml:brush>
  </inkml:definitions>
  <inkml:trace contextRef="#ctx0" brushRef="#br0">9408 5065 914 0,'0'0'287'0,"0"0"-187"16,0 0-16-16,0 0-46 15,0 0-38-15,0 0-10 16,0-30-16-16,-13 22-19 16,2 4-88-16,0-2-242 0</inkml:trace>
  <inkml:trace contextRef="#ctx0" brushRef="#br0" timeOffset="257.87">9408 5065 918 0</inkml:trace>
  <inkml:trace contextRef="#ctx0" brushRef="#br0" timeOffset="961.53">9408 5065 918 0,'126'-48'664'0,"-126"44"-453"0,0-2 68 0,0-2 72 0,0 4-26 0,0 0-43 16,0 2-96-16,0 2-47 16,0 0-15-16,0 0-46 15,0 0-39-15,0 0-6 16,0 8-32-16,11 12 6 16,4 4-1-16,7 2-4 15,7 0-4-15,9-6 2 16,7-6 0-16,6-8 0 15,5-6 0-15,2 0 1 0,2-2 5 16,-2-14-5-16,-4 0-1 16,-10 2 0-16,-9 2 1 15,-6 4 2-15,-6 6-3 16,-5 2 0-16,-1 0-1 16,1 14 1-16,2 6-1 15,5 2 0-15,4 0-5 16,6 0 0-16,8-8 6 0,8-4 0 15,5-6-1 1,4-4-11-16,0 0 12 16,-2-12-1-16,-4-6 1 0,-6 0 2 15,-12-2-2-15,-7 4 0 16,-13 4 14-16,-5 6-13 16,-5 6 6-16,1 0-6 15,2 0 7-15,4 16 5 16,5 4-13-16,7 0 0 15,4 1 7-15,7-3-7 16,3-7 0-16,6-7 0 16,2-1-2-16,2-3 0 15,-3 0 2-15,-3-7 0 16,-3-1-1-16,-2 0 2 16,-7 4-2-16,-2 4 1 0,-2 0 0 15,0 0-3 1,2 2 3-16,2 8 0 0,4 1 7 15,5-2 2-15,3-3-6 16,1-2-3-16,-2-4 2 16,-1 0 14-16,-3 0-16 15,-9 0 7-15,-7 0 32 16,-7-1-6-16,-6-4 27 16,-1 1-9-16,-2 0-15 15,-4 0 12-15,2 3-39 16,1-4 2-16,-1 3-7 15,4-2-4-15,-2 2-7 16,0 1-143-16,1 1-344 16,-5 0-470-16</inkml:trace>
  <inkml:trace contextRef="#ctx0" brushRef="#br0" timeOffset="3552.8">13677 3688 2054 0,'0'0'812'16,"0"0"-554"-16,0 0-35 16,0 0-31-16,0 0-28 15,0 0-100-15,0 0-55 16,0 0 38-16,5 101-14 16,4-42 4-16,0-3-16 0,0-6-15 15,-3-12 15-15,2-12-19 16,0-14 29-16,5-12 14 15,10 0 32-15,17-34-77 16,18-18 0-16,16-16 0 16,14-15 0-16,9-4 0 15,-2-4 0-15,-5 13 0 16,-17 14 0-16,-20 18 0 16,-19 19 0-16,-19 16 0 0,-6 4 0 15,-6 7 0 1,-3 0 0-16,0 3 0 0,0 19-236 15,0 0-391-15,-12-4-883 16</inkml:trace>
  <inkml:trace contextRef="#ctx0" brushRef="#br0" timeOffset="26087.25">19279 7596 424 0,'0'0'551'0,"0"0"-378"16,0 0-24-16,0 0-2 15,0 0 33-15,0 0-28 16,0-10-7-16,0 7-3 16,0 2 11-16,0-2 2 0,0-1-30 15,0 1-6-15,-4-4-18 16,-1-1-39-16,-2 1-27 15,-2-5-3-15,-2 2-13 16,-2-3-13-16,-3 1 3 16,-2 1 10-16,-1-2 2 15,-4 1 11-15,1 2-16 16,-1 0 7-16,-1 2 5 16,2 0-17-16,-3 0-1 15,3 0 12-15,-2 2 1 16,-3 0 28-16,0 0 30 15,0 0-21-15,0 0 4 16,1 2-30-16,2 0-8 0,1 2-10 16,3 2-16-16,3 0 9 15,-2 0-9-15,-1 0 1 16,1 0 12-16,-6 0-13 16,-2 0 6-16,-4 0 9 15,2 2-7-15,-2 2 14 16,2 0-10-16,0 0-10 15,0 2 7-15,0 0-9 16,2 4 0-16,-1 4 0 16,1 2 1-16,2 0 0 15,0 2-1-15,5 2 0 16,1 0-4-16,2 0 4 16,2 2 0-16,1 0-1 0,1 3 0 15,2 1 1-15,2 2 0 16,-2 0 0-16,3 2-6 15,-2 0 12-15,4 0-6 16,-1-2 0-16,3 0 0 16,-1 0 5-16,0-2-5 15,1 1 0-15,0 0 4 16,1 1-4-16,3 1 0 16,0-1-1-16,0 2 1 15,0 0 3-15,0 0-3 16,0-2 0-16,0 0 7 0,0 0-6 15,3-4 5-15,3-2-5 16,4-2-1-16,0-2 10 16,1 0-4-16,3-1-5 15,-1 1 12-15,3-3-13 16,-1-1 14-16,1 3 4 16,2-3 3-16,0-2 19 15,-3 2-19-15,3-2-4 16,0 0 14-16,0 0-30 15,2 0 11-15,-3-2-3 16,4 2-8-16,-1-2 18 16,0-2-8-16,0 0-11 0,-2 2 12 15,-1-2-11 1,-1 0 4-16,0 0-5 0,2-2 0 16,-1 2 4-16,3-4-4 15,1 0 0-15,-2-2 30 16,4-2-16-16,-3 0 11 15,2 0-4-15,0 0-3 16,3 0 17-16,0-2-22 16,2-4-4-16,1-2 13 15,1-2-21-15,0 2 5 16,0-4-6-16,0-2 1 16,0 0 13-16,-2 0-13 15,-3-2 8-15,1 2 8 16,-1-2-17-16,1-2 12 15,-1 2-11-15,1 0-1 16,-2-2 15-16,-2 2-15 0,-1 0 1 16,-2-1 28-16,0 2-29 15,-5-2 0-15,1-1 0 16,-1 3 0-16,1-3 0 16,-4-1 0-16,2 1 0 15,-1-2 0-15,-2 2 0 16,-1-2 0-16,2 0 0 15,-4 2 0-15,-3-4 0 16,-1 2 0-16,-2-2 0 16,0 0 0-16,0-2 0 15,0-4 0-15,0 0 0 16,0-1 0-16,0 0 0 0,0 0 0 16,-5 0 0-1,-1 0 0-15,-1-1 0 0,0 2 0 16,0 2 0-16,1 2 0 15,0 2 0-15,-4 4 0 16,1 4 0-16,-1 0 0 16,0 2 0-16,-1-1 0 15,0 2 0-15,-3 0 0 16,4 0 0-16,-6-1 0 16,3-2 0-16,-3 0 0 15,3 0 0-15,2 1 0 16,1 4 0-16,4 0 0 0,1 4 0 15,1 1 0-15,2 1 0 16,0-1 0-16,-5 0 0 16,-9 0 0-16,0 1-122 15,-3 0-809-15</inkml:trace>
  <inkml:trace contextRef="#ctx0" brushRef="#br0" timeOffset="39993.53">12192 5482 1590 0,'0'0'110'16,"0"0"-110"-16,0 0-14 15,0 0 3-15,0 0-8 16,0 0-199-16,89-72-431 0</inkml:trace>
  <inkml:trace contextRef="#ctx0" brushRef="#br0" timeOffset="41033.94">4805 5717 1921 0,'0'0'356'16,"0"0"-67"-16,0 0 179 15,0 0-218-15,0 0-70 16,0 0-81-16,0 0 49 16,27 26 11-16,-14-2-66 15,1 8-7-15,-3 4-39 16,3 6-47-16,-6-2 0 16,3-2 0-16,1-8 0 15,3-9 0-15,8-11 0 16,8-10 0-16,15-10 0 15,16-33 0-15,17-15 0 0,30-26 0 16,-6 6 0-16,5-2 0 16,0 8 0-16,-29 19 0 15,0 7 0-15,-23 14 0 16,-21 14 0-16,-17 10 0 16,-11 6 0-16,-5 2 0 15,-2 0 0-15,0 0 0 16,4 4 0-16,9 20 0 15,1 0-11-15,-5-4-923 0</inkml:trace>
  <inkml:trace contextRef="#ctx0" brushRef="#br0" timeOffset="44363.58">17742 8151 1298 0,'0'0'835'0,"0"0"-562"16,0 0-94-16,0 0 74 16,0 0-36-16,0 0-145 15,2 22 36-15,0-12 8 16,2 2 7-16,-2 2 14 16,4-2-47-16,-4 2 0 15,2 0 24-15,0 0-84 16,-1-3 13-16,1-2-19 15,0-3-23-15,4-6 43 16,7 0-16-16,12-1-7 16,15-27-21-16,16-15 0 15,10-11 0-15,4-10 0 16,-1-28 0-16,-19 17-89 16,-25 13-1097-16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36:16.488"/>
    </inkml:context>
    <inkml:brush xml:id="br0">
      <inkml:brushProperty name="width" value="0.05292" units="cm"/>
      <inkml:brushProperty name="height" value="0.05292" units="cm"/>
      <inkml:brushProperty name="color" value="#FF0000"/>
    </inkml:brush>
  </inkml:definitions>
  <inkml:trace contextRef="#ctx0" brushRef="#br0">5536 5216 601 0,'0'0'537'0,"0"0"-316"16,0 0 6-16,0 0-42 15,0 0-17-15,0 0 30 16,-53 1-16-16,53-1-23 16,-2 0-8-16,2 0 4 15,0 0-28-15,-3 0-13 16,1 0 9-16,2-1-44 15,0 1-2-15,0-3-10 16,-2 3-18-16,2-2 19 16,0 2-17-16,0 0-11 15,0 0-4-15,0 0-12 0,11-2-3 16,18 2 18-16,15-3 33 16,19-4-10-16,35-1-28 15,36-2-16-15,40 2 5 16,13 2-23-16,-9 5 10 15,-38 1-9-15,-46 0 0 16,-26 0 8-16,-14 0-9 16,0 0 0-16,-6 0 10 15,-3 0-8-15,-18 0 41 16,-12 0 22-16,-8 0-18 16,-2 0-47-16,-5 0 0 0,2 0 0 15,1 0 0-15,-1 0 0 16,4 0 0-16,1 0 0 15,7 0 0-15,1 0 0 16,11-5 0-16,30-3-215 16,-4-2-600-16,1 0-1185 0</inkml:trace>
  <inkml:trace contextRef="#ctx0" brushRef="#br0" timeOffset="757.38">9275 5285 1770 0,'0'0'363'0,"0"0"-109"16,0 0 2-16,0 0 74 16,0 0-77-16,0 0-92 15,0 0-59-15,-25-18-4 0,27 17 38 16,21-1-32-16,24-1 7 15,39-1 47-15,61-5-158 16,70-5 0-16,37-3 0 16,17 2 0-16,-3 0 0 15,-29 3 0-15,-10 4 0 16,-24 0 0-16,-49 2 0 16,-44 2 0-16,-44 2 0 15,-28 2 0-15,-6-2 0 16,-10 2 0-16,-11 0 0 15,-13 0 0-15,-8 0 0 16,-32 0-71-16,-56 14-431 0,9 6-219 16,-6 3-354-16</inkml:trace>
  <inkml:trace contextRef="#ctx0" brushRef="#br0" timeOffset="1195.03">9576 5520 2114 0,'0'0'339'15,"0"0"-107"-15,0 0 107 0,0 0-48 16,0 0-56-16,0 0-132 16,0 0-55-16,-9-30 2 15,84 26 37-15,55-4 6 16,54 2-36-16,40-2-42 15,16 0 9-15,1 4-11 16,-17-2-11-16,-4 0-4 16,-16-2 3-16,-17 2-1 15,-42 0 0-15,-38 0-8 16,-40 2-1-16,-23 0 8 16,-4 0 1-16,-6 0-9 15,-5 0 7-15,-15 0 2 0,-10 2 14 16,-4 2-3-1,0 0 5-15,0 0-11 16,2 0-4-16,0 0-2 0,5 0-9 16,0 0 1-16,2 0 3 15,1 0 6-15,2 4 0 16,1 2-33-16,0 2-66 16,1 0-99-16,-3-2-356 15,-7-4-583-15</inkml:trace>
  <inkml:trace contextRef="#ctx0" brushRef="#br0" timeOffset="1366.89">12628 5458 2946 0,'0'0'684'0,"0"0"-684"16,0 0-55-16,0 0-772 15,0 0-1295-15</inkml:trace>
  <inkml:trace contextRef="#ctx0" brushRef="#br0" timeOffset="10001.34">15338 9679 1068 0,'0'0'288'16,"0"0"-34"-16,0 0-10 15,0 0-22-15,0 0-12 16,-5-34-11-16,1 24-24 0,-6 2 34 16,-1-2-35-1,1 0-40-15,-6-2 4 0,-4 2-39 16,0-2-20-16,-5 0-8 16,-2 2-22-16,-2-2-1 15,-2 4-3-15,-4-2 3 16,-3 4-9-16,-2-1-21 15,-3 2-1-15,1 1-4 16,-1-1-7-16,3 5 11 16,1 0-16-16,-1 0 8 15,-3 0-9-15,3 0 0 16,-2 14-1-16,1 1 1 16,-1 5 0-16,5 0 7 0,-2 0 2 15,6 4-8 1,-1 2 2-16,3 2-3 0,0 2 0 15,-2 6-1-15,1 0 1 16,-1 7 5-16,2-2-5 16,2 4 1-16,2 1 0 15,8 0-1-15,0 2 0 16,6 0 0-16,4 0 1 16,0 2 8-16,5 3-9 15,0-3 8-15,-2-2-7 16,4 0-1-16,0-4 0 15,2 0 0-15,0-4 8 0,0-2 8 16,2 2 2 0,10-1-10-16,3-1 5 0,3-2-11 15,3 0-2-15,2-2 5 16,2-2-4-16,4 0 14 16,2-4-14-16,3 0 7 15,-1-4-5-15,2-2-1 16,2-4-2-16,3-4 6 15,0-3-5-15,-1-6 8 16,6-2-8-16,0-3 7 16,0 0-8-16,-3 0-3 15,1-3 3-15,-4-5-1 16,-1 3-1-16,-2-4 1 16,-3 1 1-16,0 1 0 15,2-4-1-15,0 1 2 0,1-2-1 16,-3-2 0-16,2 0 0 15,-1 0-1-15,-1-2 1 16,-2 2 0-16,0 2 0 16,-4 0 0-16,0 0 0 15,-2 0 0-15,0-2 0 16,-4 2 0-16,2-2 0 16,-1-2 0-16,-2 0-6 15,-2 2 12-15,0-4-6 16,-3 0 0-16,3 0 0 15,-2-3-5-15,0 0 5 16,-1-4 0-16,1 2-1 16,-3-6 13-16,-2 1-18 15,0-4 6-15,-2 2 0 16,-3-2-3-16,-3-2 4 0,-1 2-1 16,-2 0 9-16,0-3 0 15,0 3-9-15,0 0 0 16,0 1 1-16,-9-4 43 15,-4 3-44-15,-5-2 0 16,-5-4 0-16,-3 0 0 16,-5-2 0-16,-3-2 0 15,1 0 0-15,-3 4 0 0,1-1 0 16,1 7 0 0,-3 4 0-16,-4 4 0 0,-8 0 0 15,-4 2 0-15,-10 0 0 16,-5 0 0-16,-42-8 0 15,19 6-317-15,7 4-977 16</inkml:trace>
  <inkml:trace contextRef="#ctx0" brushRef="#br0" timeOffset="14467.69">27115 9753 1098 0,'0'0'746'0,"0"0"-595"0,0 0 90 0,0 0-16 16,0 0-95-16,0 0-41 15,-107-60 50-15,91 52 25 16,1 2-26-16,-5-2-53 16,-7 2-11-16,-1 2 2 0,-7-2-28 15,0 2-27-15,-3 2-11 16,1 0-4-16,-4 2 8 16,3 0-8-16,0 0 6 31,1 0 15-31,-4 6 3 15,-1 6 15-15,0 4 4 16,-3 0-23-16,1 0 14 16,-1 4-20-16,3 0-10 15,0 2 16-15,1 0-19 16,3 2 1-16,3 2 13 16,4 3-12-16,0 3 6 15,4 2 10-15,2 6-8 0,3 2 10 16,2 2-12-16,0 0 4 15,5 0 2-15,1-1-10 16,5-3 5-16,0 0 2 16,3-2-10-16,3 0 16 15,1-2-23-15,2-2 8 16,0 0 19-16,0 0-27 16,11-3 18-16,2 0-19 15,1-3 0-15,-1 0 7 16,0-2-6-16,3-1-1 0,-1 1 12 15,4 0-11 1,1 0 6-16,1-2-7 0,2 2 0 16,0-2-5-16,-1-2 5 15,0-2 0-15,0 2 0 16,3-4 8-16,0 3-8 16,2-3 0-16,1-3 0 15,3 2-3-15,3-5 3 16,2-2 0-16,1-2 0 15,3-4 3-15,1-2-3 16,-1-1 0-16,2-1 0 16,1 0 0-16,-1 0 0 15,-1 0 0-15,2 0 0 16,-5-1 0-16,0-3 0 16,-3-2 0-16,-4-1 0 0,3 1 0 15,-5-2 0-15,0 0 0 16,0-2 0-16,-2 0 0 15,0 1 0-15,-3-4 0 16,-1-1 0-16,1-2 0 16,-2 0 0-16,-2-4 0 15,2 2 0-15,-2-2 0 16,-3 0 0-16,-2 2 0 16,-5-2 0-16,0 2 0 15,-6 0 0-15,1-2 0 16,-5 2 0-16,0-4 0 15,0 0 0-15,0-2 0 16,0-2 0-16,0-5 0 0,-5-1 0 16,-1-4 0-1,-2-2 0-15,0-2 0 0,-3-4 0 16,-3-2 0-16,1 0 0 16,-3-2 0-16,-1-1 0 15,1 3 0-15,3 2 0 16,-1 2 0-16,1 2 0 15,0 2 0-15,-1 0 0 16,-3 2 0-16,-4-1 0 16,-8 4 0-16,-4-2 0 15,-5 2 0-15,-2-2 0 16,-5 3 0-16,0 0 0 16,-1 2 0-16,-3 0 0 15,-24-12-65-15,10 8-248 16,9 2-682-16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19T03:37:25.124"/>
    </inkml:context>
    <inkml:brush xml:id="br0">
      <inkml:brushProperty name="width" value="0.05292" units="cm"/>
      <inkml:brushProperty name="height" value="0.05292" units="cm"/>
      <inkml:brushProperty name="color" value="#FF0000"/>
    </inkml:brush>
  </inkml:definitions>
  <inkml:trace contextRef="#ctx0" brushRef="#br0">1312 1831 1367 0,'0'0'267'0,"0"0"-73"16,0 0 64-16,0 0 28 15,0 0-66-15,-120 2-20 16,108-2-15-16,6 0-37 16,3 0 10-16,1 0-1 15,2-2-24-15,0 2-14 16,0 0-35-16,0-3-5 0,0 3-23 15,5 0-22-15,24 0-4 16,37 0-22-16,53-4-1 16,65-11 2-16,39-6-7 15,11-7 7-15,-7 4-9 16,-28 2 1-16,-18-2-1 16,-44 6-3-16,-39 2 2 15,-40 8 1-15,-24 2 0 0,-10 2-1 16,-13 2 9-16,-9 2-16 15,-2 0-37-15,-26 12-273 16,0 6-467-16,7 2-816 0</inkml:trace>
  <inkml:trace contextRef="#ctx0" brushRef="#br0" timeOffset="985.91">4774 1816 884 0,'0'0'982'0,"0"0"-726"0,0 0 28 0,0 0-61 15,0 0 96-15,0 0-115 16,0 0-146-16,-29-7-13 16,29 7-15-16,5 0 21 15,15 1 78-15,15 5-38 16,21 2 49-16,42-1-43 15,58-5-46-15,71-2 14 32,43 0-43-32,26-5-8 0,10-4 4 15,-15-1-6-15,15-5-12 16,-1-3 0-16,-2-2 4 16,-12 0-22-16,-21 0 15 15,-33 6-10-15,-39 6 2 16,-55 2-1-16,-52 4 12 15,-33 2 0-15,-18 0 1 16,-2 0 2-16,-3 0 5 16,2 0 19-16,-8 0 28 15,-6 0-25-15,2 0 20 16,2 0-50-16,-2 0 0 16,-1 0 0-16,-4 0 0 15,-4 0 0-15,-5 0 0 16,-5 0 0-16,-4 0 0 15,0 0 0-15,-2 0 0 0,0 0 0 16,0 0 0 0,0 0 0-16,-26 0 0 0,-3 0-350 15,-7 0-1343-15</inkml:trace>
  <inkml:trace contextRef="#ctx0" brushRef="#br0" timeOffset="1157.83">8952 2270 2772 0,'0'0'620'0,"0"0"-620"16,0 0-277-1,0 0-1346-15</inkml:trace>
  <inkml:trace contextRef="#ctx0" brushRef="#br0" timeOffset="20363.09">1963 2601 1001 0,'0'0'1404'16,"0"0"-902"-16,0 0-225 16,0 0-69-16,0 0-55 15,0 0-81-15,-12-13-55 16,12 16-17-16,0 7 10 15,0-1 20-15,0 0-13 16,0-5-1-16,0-4 16 16,0 0 4-16,0 0 46 15,0-10 10-15,0-12-46 16,-2-9-29-16,-11-3-16 16,-10 0 0-1,-4 4 10-15,-6 12-11 16,-7 12-12-16,-7 6 3 0,-6 18-11 15,-3 24 14-15,-2 12 5 16,2 15-5-16,10 7 5 16,7 6 1-16,16 4 0 15,9-3 0-15,14-6 0 16,2-10 14-16,29-9-8 16,19-16-5-16,12-12 4 15,11-16-5-15,3-14 0 16,-2-2-2-16,-10-30-38 15,-17-8 20-15,-18-6 14 16,-20-2 6-16,-9 4 21 16,-20 5-9-16,-20 11 27 15,-7 12-7-15,0 10-13 0,5 6-10 16,6 0-9-16,14 3-5 16,10 3 4-16,12-1-21 15,0-2-4-15,10-3 26 16,16 0 7-16,8 0 17 15,2-3-12-15,-5-7-3 16,-4 2 1-16,-12 2-9 16,-6 2-1-16,-4 4 27 15,-5 0-27-15,0 0 0 16,4 14 0-16,5 14 0 16,4 11 0-16,1 7 0 15,1 8 0-15,1 0 0 16,-1 0 0-16,1-6-57 15,-1-8-107-15,1-14-133 16,13-26-211-16,-2-1-114 0,-3-26 8 0</inkml:trace>
  <inkml:trace contextRef="#ctx0" brushRef="#br0" timeOffset="21224.39">2239 2912 2097 0,'0'0'870'0,"0"0"-397"16,0 0-191-16,0 0-102 15,0 0-89-15,0 0-38 16,0 0-3-16,24 63-50 16,-15-22 0-16,2 0 0 0,-4 0 0 15,2-7 0-15,-2-8-32 16,-3-10-14-16,0-12-10 16,3-4 38-16,2-6 18 15,4-22 17-15,3-10 1 16,4 0-18-16,-2 2 2 15,-3 7 14-15,-3 11 1 16,-1 13 23-16,-1 5 2 16,7 0-42-16,3 18 0 15,4 5 0-15,7 6 0 16,2-3 0-16,2-2 0 16,-4-8-3-16,-5-10-47 15,-2-6 5-15,-3-4 44 0,-1-24-5 16,-3-6 6-16,4-6 0 15,-4 1 0-15,-1 7 0 16,-5 10 0-16,3 12 0 16,1 10 6-16,5 0 0 15,11 3 5-15,11 8 7 16,10 1-18-16,4-6 7 16,4-3-7-16,-5-3 2 15,-8-4-5-15,-11-15 3 16,-12-3 0-16,-11-2 10 15,-10-2-2-15,-3 2 11 16,0 4-8-16,-11 6-1 16,-4 10-10-16,-1 4 0 15,3 12 0-15,-1 22 0 16,5 8 0-16,9 6 0 0,0-1 0 16,9-7 0-16,20-8-3 15,8-10 3-15,4-12-14 16,-3-8 14-16,0-2-12 15,-7-10 12-15,-7-14 6 16,-1-8-6-16,-4-7 23 16,-3-2-23-16,2 1 0 15,-2 5 0-15,-5 11 0 16,0 12 0-16,-4 10 0 16,1 2-8-16,3 14 7 0,1 14-11 15,3 7 12 1,3-2-7-16,1-2 5 0,-2-8-7 15,1-10-18-15,-1-9 5 16,-1-4 22-16,-1-4 7 16,2-20 1-16,0-5 10 15,1-3-17-15,-3 4 6 16,1 4-6-16,-3 10-1 16,1 10 0-16,1 4-21 15,3 4-8-15,3 18 28 16,3 4-19-16,0 2-56 15,3-3-173-15,0-7-209 16,-8-9-125-16,-9-4-198 0</inkml:trace>
  <inkml:trace contextRef="#ctx0" brushRef="#br0" timeOffset="21427.48">2630 2440 1866 0,'0'0'1292'0,"0"0"-1036"15,0 0-109-15,0 0-147 16,0 0-222-16,0 0-561 0</inkml:trace>
  <inkml:trace contextRef="#ctx0" brushRef="#br0" timeOffset="21919.19">5458 2859 436 0,'0'0'1818'0,"0"0"-1469"16,0 0-26-16,0 0-97 16,0 0-21-16,0 0-71 15,-140-102-53-15,99 102-53 16,-1 16-16-16,0 16 9 15,0 10-1-15,6 5 17 16,13-6 16-16,11-5-19 16,12-8-2-16,0-10-17 15,10-7 1-15,17-9 14 16,4-2-7-16,7-5-4 16,3-18 1-16,-6-9-7 15,-4-4 8-15,-8 0-9 0,-10 3-1 16,-4 9 11-1,-7 10-8-15,-2 12 11 0,0 2-25 16,0 20-48-16,5 14 48 16,6 8 0-16,11 0-1 15,10-3 1-15,12-9-75 16,41-24-45-16,-8-6-183 16,-5-8-612-16</inkml:trace>
  <inkml:trace contextRef="#ctx0" brushRef="#br0" timeOffset="23957.94">7161 2901 1520 0,'0'0'688'0,"0"0"-353"16,0 0-26-16,0 0-13 0,22-106-19 15,-22 82-46 1,-20 4-71-16,-14 6-64 0,-10 12-32 16,-10 2-64-16,-8 16-15 15,-1 18 9-15,7 8-6 16,14 2 12-16,16-3-2 16,17-9-11-16,9-9 13 15,13-9 0-15,22-7 13 16,13-7 14-16,1-7-12 15,4-21 6-15,-4-4-6 16,-3-6-9-16,-9 4 9 16,-8 6-14-16,-12 10 12 15,-8 10-1-15,-2 8-12 16,-2 16-16-16,3 30-11 16,8 36 18-16,10 41 8 0,9 35 1 15,-4 11 0-15,-12-11-1 16,-12-38-11-16,-7-38 11 15,-7-21-43-15,-15-9 20 16,-12 0 24-16,-3-4-8 16,-10-4 8-16,2-22 11 15,5-20 32-15,5-8 11 16,6-54-24-16,17-54 5 16,12-63-35-16,39-29 0 15,27-5 0-15,17 29 0 16,-10 57 0-16,-8 39 0 0,-14 30-18 15,-9 16-14 1,2 2 32-16,-3 4-14 0,-5 3 14 16,-14 13 9-1,-11 9-7-15,-9 4 5 0,-2 5-5 16,-2 0-2-16,-16 0-8 16,-8 14-20-16,-1 3 16 15,0 2 6-15,9 2-9 16,12-3 15-16,6 0-13 15,16-2 13-15,28-4 7 16,18-4-1-16,11-4-6 16,4 0-15-16,-9 0-60 15,-12 2 12-15,-18 4 14 16,-18 6 10-16,-18 4 24 16,-2 6-9-16,-4 7 23 15,-14-1 1-15,3 1 0 0,5-4 21 16,10-5-20-16,6-6 5 15,27-13 14-15,15-5-20 16,15 0 11-16,9-25-11 16,3-12-10-16,-4-9 9 15,-9-6-6-15,-12-2 7 16,-15 2 19-16,-14 10 16 16,-15 14 71-16,-6 12-7 15,0 11-5-15,-9 5-94 16,-15 9 0-16,-5 19 0 15,-2 10 0-15,1 4 0 16,8-2 0-16,9-4 0 16,11-8 0-16,2-10 0 0,0-8-3 15,4-7-6-15,9-3 9 16,3-3 12-16,1-16-12 16,0-6 0-16,-2-1 0 15,-4 2 0-15,0 8 0 16,-4 6 0-16,0 10 0 15,2 0-12-15,6 2 4 16,7 14 1-16,5 2 1 16,7-2 0-16,1-6-20 15,-2-6-19-15,1-4 38 16,-5-10 7-16,-2-18 11 16,-5-10 4-16,-1-8 5 15,-6-8 23-15,-1-6-15 16,-4-7-28-16,-1 1 0 15,-5 4 0-15,-2 12 0 0,-2 22 0 16,0 26 0-16,0 24 0 16,0 66 0-16,10 57 0 15,7 33 0-15,4 15 0 16,1-9 0-16,-4-22 0 16,-2-19 0-16,-6-33 0 15,-3-32 0-15,-3-30 0 16,-4-19-108-16,0-11-66 0,0-18-53 15,0-15 19 1,-6-68-338-16,-7-64 28 0,-1-44 191 16,5-17-66-16,3 15 117 15,4 55 276-15,2 48 171 16,0 44 472-16,0 17-125 16,0 10 23-16,0 2-183 15,0 6-101-15,4 11-166 16,21 0-82-16,10 14-9 15,5 16-7-15,3 6-9 16,-8 8-77-16,-11 2-99 16,-14 0-18-16,-10 0 47 15,-14-2-17-15,-20-6 120 16,-3-7 60-16,6-9 23 16,8-11 59-16,14-8 20 0,9-3 77 15,11-17 19 1,28-20-147-16,18-16-35 0,15-11-16 15,7-8-1 1,4-10-23-16,-10 0-49 0,-12 3 20 16,-23 7 41-16,-23 14 12 15,-15 14 108-15,-2 16-1 16,-27 14-10-16,-2 14-49 16,-2 3-48-16,1 34-11 15,6 15 1-15,5 14 4 16,8 6 6-16,11 3 1 15,2-3 0-15,4-8-1 16,19-8-8-16,4-10-1 16,0-16-9-16,-4-12 3 15,0-12 15-15,-3-6 9 0,-2-10 15 16,0-18 9-16,2-4 7 16,-2 0 4-16,-2 4-8 15,-3 8 1-15,-5 10 2 16,0 10-19-16,0 2-14 15,1 26 10-15,5 12 17 16,-1 8-33-16,3 2 0 16,1-2 0-16,3-7 0 15,3-9 0-15,1-14 0 16,3-10 0-16,-1-8 0 0,4-8 0 31,3-20 0-31,9-33 0 16,-6 7-299-16,-10 2-712 0</inkml:trace>
  <inkml:trace contextRef="#ctx0" brushRef="#br0" timeOffset="26164.52">11035 3054 1721 0,'0'0'681'15,"0"0"-316"-15,0 0 110 0,0 0-204 16,0 0 5-1,0 0-64-15,0 0-148 0,31-101-33 16,-2 46-31 0,4-10 0-16,6-9 0 0,-4-3 0 15,-3 0 0-15,-11 4 0 16,-9 13 0-16,-8 16 0 16,-4 16 0-16,0 18 0 15,-6 10 0-15,-12 4 0 16,0 24 0-16,0 10 0 15,5 3 0-15,13-1 0 16,0-7 0-16,22-4-3 16,19-9-11-16,5-8-7 15,5-5 11-15,-4-4-1 16,-7-2-10-16,-11-1-4 16,-13 3-22-16,-10 3 11 0,-6 6 21 15,0 10-16-15,0 6 18 16,-9 8 13-16,5 4 0 15,4 0 1-15,0-4 0 16,11-4 7-16,24-8-8 16,10-8-17-16,11-12-8 15,9-4 13-15,-1-6-3 16,-1-20 4-16,-9-8-2 16,-13-8 13-16,-12-4 7 15,-16-4-1-15,-10 4 9 16,-3 6 29-16,-3 12 13 0,-14 11 12 15,-5 17-27-15,-1 0-42 16,-1 31-8-16,4 13-13 16,6 8 21-16,14 6-1 15,3-4-1-15,35-8 2 16,20-14 0-16,17-18-1 31,12-14 0-31,5-14-68 0,-5-32 12 16,-12-12 18-16,-17-14 17 15,-16-22 22-15,-19 6 20 16,-15-3 25-16,-8 9 33 16,0 28 0-16,-4 10 12 15,-5 28-90-15,1 16 0 16,-4 44 0-16,3 58 0 16,5 51 0-16,4 25 0 15,0 8 0-15,13-13 0 0,7-22 0 16,3-13 0-16,-6-30 0 15,-1-28 0-15,-9-27 0 16,-1-20 0-16,-4-7-165 16,0-16-75-16,-2-10-20 15,0-29-95-15,-13-56-271 16,-9-79 152-16,2 13-73 16,4 1-635-16</inkml:trace>
  <inkml:trace contextRef="#ctx0" brushRef="#br0" timeOffset="28361.54">12445 2709 1202 0,'0'0'785'0,"0"0"-225"0,0 0-24 15,-4-128-217-15,11 110-89 16,19 10-134-16,8 5-60 16,13 3-22-16,1 14-14 15,2 19 0-15,-6 9-12 16,-15 6-40-16,-13 4-77 16,-16 2 16-16,-2-4 41 15,-29-6 32-15,-8-10 17 16,4-9 23-16,6-11 68 15,9-13 17-15,13-1 98 16,7-1 6-16,14-23-57 16,23-11-105-16,17-9-25 15,13-8-4-15,4-6-8 16,1-4 9-16,-8 3-37 16,-15 4-31-16,-18 6 36 0,-15 11 17 15,-16 8 3-15,0 12 12 16,-18 8-30-16,-11 8 4 15,0 2 20-15,3 0-11 16,5 14 17-16,7 0 0 16,14 2-11-16,0 0 6 15,23 2 6-15,12-3 0 16,13 0-3-16,-2 2 9 16,-1-2-6-16,-7 6 0 15,-11 1 0-15,-12 4-2 16,-8 6-2-16,-7 2-4 0,0 2 7 15,-2-2-7 1,-5-2 8-16,4-8-6 16,3-4-3-16,12-10-23 0,24-8-56 15,12-2 41-15,12-14 8 16,8-14-30-16,-4-10 15 16,-9-4 21-16,-14-4 22 15,-16 4 11-15,-16 2 14 16,-9 8 69-16,0 6 44 15,-23 9-14-15,-2 13-29 16,2 4-71-16,-4 12-13 16,2 23-1-16,7 9-13 0,9 4 14 15,9 4 0 1,0-4 0-16,31-8 10 0,17-8-10 16,14-12-9-16,9-16 9 15,6-4-48-15,0-12 0 16,-6-20 36-16,-11-10 4 15,-11-6 8-15,-13-6 11 16,-17-6 26-16,-7 2 31 16,-12 3-22-16,0 11 13 15,-9 12 2-15,-13 14-23 16,-3 14-11-16,-2 4-27 16,2 14-26-16,4 14 20 15,3 8-4-15,11 0 7 0,7 0 2 16,0-1 2-16,23-3-1 15,10-4 0-15,9-2 6 16,7-2-12-16,0-2-2 16,0 0-7-16,-9 0-21 15,-9 0-34-15,-10 0 4 16,-13 2-2-16,-8 0-32 16,0 0 37-16,-20 0 34 15,-11-1 13-15,-7-8-5 16,0-3 5-16,3-3 15 15,6-9 2-15,8 0-1 16,13 0 17-16,8 0 5 16,0-9 19-16,4 1 5 0,19-2-46 15,8 1 0 1,7-2-2-16,9 1-5 0,6-1 6 16,7-4-44-16,2-3-9 15,0-2 6-15,-6-4-3 16,-8-6 29-16,-11-2 17 15,-8-6 5-15,-11-4 19 16,-7 2 16-16,-8 4 26 16,-3 7 32-16,0 10 21 15,-17 10 23-15,-2 9-58 16,-8 5-61-16,0 26-18 16,0 11-12-16,9 9 12 0,10 3 7 15,8 0-6-15,8-6 0 16,27-8 1-16,9-12-2 15,7-10 0-15,4-16-29 16,1-2-19-16,-4-14 9 16,-8-16 25-16,-4-6 14 15,-8-2 6-15,-9 2 6 16,-2 4 8-16,-9 10 58 16,-6 12-23-16,-2 10-29 15,-2 0-26-15,3 20-6 16,3 14 6-16,2 4 2 15,5 4-2-15,1-6-8 16,1-8-60-16,4-10-7 0,-4-12 20 16,1-6 52-1,3-10 3-15,0-18 12 0,4-6 0 16,0-4-6-16,2 4-5 16,-3 6 0-16,3 8 0 15,-5 10 17-15,0 10-17 16,-1 0 7-16,0 22-8 15,4 6 0-15,2 4-1 16,2-4-6-16,4-8-35 16,5-10 7-16,-3-10 11 15,4 0 24-15,-3-26 0 16,-5-12 2-16,-2-10 17 16,0-12 19-16,-5-10 4 15,2-29-8-15,-3-29-1 16,-7 7-9-16,-7 19 12 0,-9 30 26 15,0 44 66-15,0 18-128 16,-11 10 0-16,-7 46 0 16,-1 56 0-16,6 7 0 15,5-5 0-15,8-10 0 16,0-26 0-16,19 3-18 16,8-1-72-16,6-18 3 15,6-18 7-15,1-18 35 16,2-16 35-16,-1 0-1 15,1-26 11-15,-3-10 6 16,-3-4-6-16,-3-2 9 0,-6 7-3 16,-4 8 0-1,-7 13 0-15,-8 14-6 0,1 0-18 16,-5 23 18 0,3 13 10-16,0 7 7 0,2 1-17 15,-1-6-1 1,2-8-47-16,3-8-26 15,2-12-8-15,3-10 47 16,5 0 13-16,2-22 20 16,4-10-11-16,2-2 12 15,0-2 0-15,0 2-32 16,-3 8 10-16,-1 10 13 16,-4 7-7-16,-5 9 8 15,-3 4 9-15,-1 19 14 16,-1 5 23-16,5 4-22 15,1 0-6-15,10-4-8 16,5-4-1-16,9-10-21 0,5-10-7 16,4-4 1-16,-3-6 13 15,-3-22 14-15,-8-8 6 16,-7-8 38-16,-6-6-7 16,-7-7 8-16,-11-1-7 15,-7 0-11-15,0 10 24 16,-9 14-2-16,-13 20 16 15,-5 14-65-15,-5 28-9 16,1 28 9-16,-2 31 24 16,6 31 3-16,12 24 21 0,12 10-14 15,3-11-7 1,5-31-27-16,6-32 2 16,-2-17-10-16,-3-9 8 0,2 4-72 15,-2 2 27 1,-2 0-3-16,-2-16 33 0,1-13-21 15,-3-20-94-15,0-9-10 16,0-38-116-16,0-12-456 16,0-10-480-16</inkml:trace>
  <inkml:trace contextRef="#ctx0" brushRef="#br0" timeOffset="28596">16055 2238 614 0,'0'0'2162'0,"0"0"-1588"16,0 0-340-16,0 0-60 15,0 0-109-15,140-26-34 16,-91 26-31-16,9 0-51 15,-15 0-253-15,-10 8-732 0</inkml:trace>
  <inkml:trace contextRef="#ctx0" brushRef="#br0" timeOffset="29252.36">18751 2472 1637 0,'0'0'717'15,"0"0"-343"-15,0 0-38 16,-6-134-48-16,-15 94-35 16,-4 8-109-16,-6 10-31 15,-4 16-52-15,-3 6-37 0,-3 28-24 16,4 20-23-16,6 8 10 15,11 2 13-15,11-4-1 16,9-10 1-16,0-14 6 16,16-9 3-16,3-14 18 15,1-7 2-15,5 0 22 16,-2-20 13-16,4-6-64 16,-4-4 0-16,-2 4 0 15,-3 8 0-15,-5 10 0 16,2 8 0-16,3 2 0 15,7 22 0-15,8 10 0 16,9 6 0-16,10 3-95 16,37 4-221-16,-12-8-308 0,-2-13-394 15</inkml:trace>
  <inkml:trace contextRef="#ctx0" brushRef="#br0" timeOffset="29799.25">20035 2508 1557 0,'0'0'661'15,"0"0"-360"-15,0 0 50 16,0 0 32-16,0 0-58 16,0 0-126-16,0 0-122 15,113-86-53-15,-80 40 18 16,-4-8 28-16,-6-12-26 15,-10-5-11-15,-8-5-4 16,-5-2-29-16,0 8 0 16,-5 12 0-16,-8 18 0 0,0 19 0 15,1 21 0 1,-5 35 0-16,-2 59 0 0,3 52 0 16,8 23 0-1,6-3 0-15,2-17 0 0,2-25 0 16,14-8 0-16,-1-19 0 15,-1-21 0-15,-6-22 0 16,3-10 0-16,-1-2 0 16,-4-6 0-16,-1-10 0 15,-5-20-251-15,-11-34 17 16,-12-20-358-16,-4-10-344 0</inkml:trace>
  <inkml:trace contextRef="#ctx0" brushRef="#br0" timeOffset="30791.32">20048 2606 2235 0,'0'0'564'0,"0"0"-383"16,0 0 63-16,0 0-66 15,0 0-23-15,147-28-79 16,-76 13-44-16,7-10-20 16,6-7-12-16,-3-6-63 15,-8-8-53-15,-8-12-44 0,-12-12-51 16,-13-12 51-16,-11-4 72 15,-13-3 88-15,-9 13 25 16,-7 16 136-16,0 18 70 0,-2 21-35 16,-9 17 8-1,-1 4-117-15,-3 35-85 0,-5 33 32 16,2 8 29-16,2 12 8 16,8 9-20-16,8-13-21 15,0 4 0-15,8-10-17 16,21-12-7-16,7-16 4 15,9-13-7-15,3-17-6 16,4-13-3-16,-4-7-14 16,2-11 19-16,-5-24-4 15,-8-9 5-15,-5-6 9 16,-11 4-9-16,-7 12 12 16,-10 14 2-16,-1 16-14 15,-3 4 0-15,0 20-15 16,0 16 15-16,0 6-1 0,16-1 5 15,5-4-4 1,10-9 1-16,8-7 0 0,-1-16 9 16,-1-5-10-16,-5-5 0 15,-8-23 0-15,-13-11 0 16,-9-9 0-16,-2-6 0 16,-13-4 0-16,-18 2 0 15,-9 12 0-15,-5 18 0 16,-3 18 0-16,0 8 0 15,11 16-3-15,10 16-14 16,18 0-10-16,9 0 17 16,9-8-19-16,26-4-10 15,13-10 33-15,4-10-7 16,4 0 13-16,0-14 0 16,-6-8 0-16,-8-4 20 0,-9 2-14 15,-11 6 4-15,-9 10 29 16,-8 8-39-16,-3 2-15 15,-2 30-19-15,2 12 26 16,3 8 2-16,4 2 3 16,6-3-7-16,5-11 8 15,7-12-16-15,0-14 18 16,2-10 0-16,-2-4 9 16,2-17 23-16,-3-15-20 15,3-5-6-15,-4-8 7 0,-1 5-11 16,-3 4-2-1,-4 14 0-15,-3 12-10 0,-3 10-4 16,2 10-19-16,3 20 11 16,4 8 21-16,6 2-14 15,7-4-2-15,10-5-28 16,2-9 6-16,-3-12 38 16,-2-10 1-16,-6 0 15 15,-10-24 121-15,-6-11-43 16,-9-11-49-16,-5-8-44 15,-4-6 0-15,0-4 0 16,-8 3 0-16,-19 10 0 16,-14 11 0-16,-14 13 0 15,-12 19 0-15,-29 16-81 16,18 20-478-16,20 3-767 0</inkml:trace>
  <inkml:trace contextRef="#ctx0" brushRef="#br0" timeOffset="31652.73">23715 2398 1610 0,'0'0'523'15,"0"0"-192"-15,0 0 153 16,0 0-120-16,0 0-37 15,0 0-63-15,0 0-71 16,-46-64-193-16,52 46 0 16,14 0 0-16,4-2 0 15,12 4 0-15,2 7 0 16,7 9 0-16,-1 0 0 16,-1 21 0-16,-4 15 0 15,-3 10 0-15,-7 4 0 16,-9-2 0-16,-9-6 0 15,-7-8 0-15,-1-8 0 16,-3-12 0-16,0-10 0 16,0-4 0-16,3-5 0 15,5-26 0-15,5-11 0 0,8-12 0 16,8-8 0 0,4 0 0-16,3 10 0 0,-1 14 0 15,1 16 0-15,-2 15 0 16,-1 7 0-16,-2 18 0 15,1 18 0-15,-7 7 0 16,2 5 0-16,-2-2-12 16,-2-4-86-16,-3-8-65 15,-3-8-58-15,-1-12-56 16,4-14-96-16,-4-8-81 16,-5-14-135-16</inkml:trace>
  <inkml:trace contextRef="#ctx0" brushRef="#br0" timeOffset="31924.47">24922 1726 1470 0,'0'0'917'0,"0"0"-309"0,0 0-144 16,0 0-243-16,0 0-118 16,0 0 2-16,-15 123 6 15,4-9-45-15,-2 36-35 16,-3 8-31-16,3-7 0 15,2-35 0-15,7-35 0 16,-2-21 0-16,2-6 0 16,2 6 0-16,2 0 0 15,0-1 0-15,0-18 0 0,0-14-179 16,0-18-173-16,8-18-143 31,2-22-55-31,1-11-262 0</inkml:trace>
  <inkml:trace contextRef="#ctx0" brushRef="#br0" timeOffset="32393.4">25103 2130 1322 0,'0'0'867'0,"0"0"-265"16,0 0-82-16,0 0-180 16,0 0-81-16,0 0-153 15,0 0-105-15,0 0 19 16,-2 96-5-16,2-16-15 15,0-2 0-15,0-10 0 16,11-12 0-16,7-16 0 16,2-15-14-16,0-17-1 15,4-8 15-15,3-12 0 0,2-23 16 16,2-9-15-16,1-2 0 16,-5 0 10-16,-8 12-11 15,-5 12 6-15,-3 14-6 16,-2 8-12-16,2 8-5 15,4 20 7-15,12 6 10 16,6 4 0-16,12-2 6 16,6-8-6-16,3-8 0 15,-5-12 0-15,-3-8 9 16,-7 0-3-16,-11-20 4 0,-7-12 36 16,-5-8-46-1,-12-12 0-15,-4-10 0 0,0-9 0 16,-12-2 0-16,-9 4 0 15,-11 11 0-15,-1 16 0 16,-3 16 0-16,0 14 0 16,1 12 0-16,1 22-270 15,10 14-372-15,11 2-305 0</inkml:trace>
  <inkml:trace contextRef="#ctx0" brushRef="#br0" timeOffset="34418.03">27171 2494 2136 0,'0'0'734'0,"0"0"-206"0,0 0-179 15,0 0 0-15,0 0-349 16,0 0 0-16,0 0 0 16,-18 12 0-16,14 33 0 15,-3 7 0-15,4 6 0 16,3-2 0-16,0-6 0 16,0-12 0-16,5-12 0 15,4-12 0-15,0-8 0 16,0-6 0-16,2 0 0 15,7-18 0-15,8-10 0 16,6-8 0-16,3-4 0 16,1 6 0-16,-7 6 0 15,-7 14 0-15,-1 10 0 0,-4 4 0 16,5 12 0 0,5 16 0-16,9 6 0 0,4 2 0 15,3-4 0-15,-2-8 0 16,-3-10 0-16,-7-12 0 15,-8-2 0-15,-12-16 0 16,-4-18 0-16,-7-10 0 16,0-11 0-16,0-3 0 15,-5 0 0-15,-2 6 0 16,3 12 0-16,4 12 0 0,0 16 0 16,18 10 0-16,18 2 0 15,15 2 0-15,14 10 0 16,8 0 0-16,8-8 0 15,-2-4 0-15,-5-4-30 16,-13-22 3-16,-17-10 15 16,-15-14 12-16,-16-10 1 15,-13-9 14-15,0-7-7 16,-13-2 3-16,-14 8-10 16,-2 14 7-16,0 22 17 15,-2 24-25-15,2 12 0 0,-3 58 0 16,6 44 0-1,17 35 0-15,7-7 0 0,2-24 0 16,11-38 0 0,7-26 0-16,4 0 0 0,0-5 0 15,0-7 0-15,-3-14 0 16,-2-14 0-16,-3-4 0 16,3-12 0-16,1-19 0 15,5-5 0-15,-2-5 0 16,4 0 0-16,-2 9 0 15,-4 10 0-15,-3 14 0 16,-5 8 0-16,1 2 0 16,1 22 0-16,3 8 0 15,3 4 0-15,6 0 0 16,6-4 0-16,5-3 0 16,7-9 0-16,-1-8 0 15,2-10 0-15,-1-2 0 0,-4-4 0 16,-3-20 0-16,-5-11 0 15,-2-9 0-15,-4-10 0 16,-5-8 0-16,-9 0 0 16,-7 8 0-16,-4 12 0 15,0 20 0-15,-6 20 0 16,-7 2 0-16,-3 34 0 16,3 14 0-16,8 8 0 15,5 2 0-15,11-3 0 0,25-10 0 16,11-8 0-16,6-14 0 15,3-10 0-15,-3-13 0 16,-4 0 0-16,-10-18 0 16,-10-13 0-16,-14-9 0 15,-7-10 0-15,-8-4 0 0,0 2 0 16,-6 4 0 0,-11 10 0-16,3 14 0 0,3 10 0 15,7 12 0-15,4 2 0 16,0 5 0-16,15 18 0 15,14 5 0-15,4 0 0 16,5 0 0-16,-2 2 0 16,-10-2 0-16,-6 2 0 15,-9 5 0-15,-6-2 0 16,-2-1-7-16,-1 1 1 16,4-8 6-16,7-4 0 15,12-9 13-15,13-6-13 16,11-6 0-16,9 0 0 15,2-22 0-15,-2-9 0 0,-7-6 0 16,-8-10 0-16,-8-7 0 16,-12-6 0-16,-10 4 0 15,-13 4 0-15,0 12 0 16,-13 14 0-16,-18 18 0 16,-6 8 0-16,-3 18 0 15,3 22 0-15,6 8 0 16,12 4 0-16,19 0 0 15,2-6 0-15,37-6 0 16,21-7 0-16,18-9 0 16,9-12 0-16,4-8 0 0,-8-4 0 15,-14-3 0 1,-21-15-63-16,-38-9-236 0,-10 2-334 16,-12 5-834-16</inkml:trace>
  <inkml:trace contextRef="#ctx0" brushRef="#br0" timeOffset="36630.81">1071 4578 1874 0,'0'0'528'0,"0"0"-378"16,0 0 91-16,0 0 15 15,0 0-102-15,140-72-95 16,-93 41-25-16,-2-1 14 16,-5 0 16-16,-11-4 5 15,-9 0-7-15,-12-2 4 16,-8 0-9-16,0 4-18 0,-17 4 6 15,-10 8-14 1,-6 9 26-16,0 13-57 0,-1 4-4 16,3 31-25-16,4 15 16 15,9 10 0-15,14 6 13 16,4-2 0-16,16-4 0 16,24-11 10-16,16-17-9 15,6-14-1-15,5-16 3 16,-1-2-3-16,-3-22 0 15,-10-10-1-15,-11-8 1 16,-13-3 4-16,-13-1 7 16,-7 4 22-16,-9 2 13 15,0 12 5-15,0 8 6 0,0 14-10 16,0 4-47 0,0 12-17-16,0 20-17 0,13 12 22 15,9 6 12-15,5 0 0 16,7-7-6-16,1-11 6 15,-1-10-42-15,-5-12 13 16,-5-10 4-16,-3 0 25 16,-4-26 4-16,-1-10-3 15,1-9 7-15,-3-3-8 16,-3 0 0-16,-1 6 10 16,-4 10-9-16,1 14 0 15,-1 10 33-15,6 8-33 0,5 0 0 16,14 12 17-1,12 6-9-15,10-2 6 0,11-4-15 16,4-6 9-16,1-6-8 16,-7 0 0-16,-13-8 5 15,-13-8-6-15,-14-6 0 16,-16-2 20-16,-6-2-14 16,0-2-6-16,-15 2-1 15,-10 5-30-15,1 7 10 16,0 14 0-16,-1 0-18 15,1 32 18-15,1 17 0 16,8 11 15-16,8 6 6 16,7-2-5-16,9-7 5 0,20-14 0 15,13-10 1-15,7-17-2 16,7-14-7-16,-3-2 6 31,-1-22-7-31,-10-12-2 16,-7-7 11-16,-10-4 0 0,-9 0 1 15,-7 3 18-15,-5 6-8 16,-4 12 10-16,0 10 19 16,0 14-40-16,0 0-21 15,6 18-27-15,8 12 35 16,4 6 13-16,6 0-28 16,5-4-53-16,0-8-44 15,0-10 31-15,-2-7 43 0,-2-7 16 16,2-3 35-1,2-19 4-15,2-7-3 0,2-10 7 16,1-1-8-16,-5 0 0 16,-6 4 31-16,-4 12 0 15,-11 12 26-15,-3 12 24 16,-2 0-75-16,1 24 0 16,2 10 5-16,7 4-10 15,8-2 0-15,6-6-1 16,8-10-81-16,7-11 16 15,5-9 19-15,3-7 5 16,-6-17 23-16,-2-6 18 16,-9-4 11-16,-6-2 50 15,-4-2 52-15,-7 0 41 16,-5 4-31-16,-3 4-37 0,-4 10-37 16,-1 5-13-1,-3 12 22-15,0 3-58 0,0 3 0 16,0 23 0-16,0 15 0 15,0 13 0-15,0 12 0 16,2 10 0-16,3 22 0 16,4 23 0-16,-1 23 0 15,-3 9-3-15,-5-15-39 16,0-13-22-16,-5-35-65 16,-10-18 60-16,-1-20 33 15,-3-10-9-15,-4 0 29 16,-8-4 16-16,-4-4 21 15,-6-18 18-15,-3-16 24 16,-2-2-21-16,7-36 3 0,3-20 21 16,11-36-10-16,25-41 16 15,17-29-72-15,29 10 0 16,14 33 0-16,-4 49 0 16,-4 34 0-16,8 6 0 15,4 8 0-15,3 6 0 16,-13 14 0-16,-15 4 0 15,-10 2 0-15,-13 10-105 16,-7 2-87-16,-9 0-153 16,0-4-389-16,0-6-654 0</inkml:trace>
  <inkml:trace contextRef="#ctx0" brushRef="#br0" timeOffset="37820">4957 4532 1729 0,'0'0'587'0,"0"0"-366"15,0 0-50-15,0 0 11 16,0 0-56-16,0 0-39 16,0 0 28-16,65 7 0 15,-34-3 17-15,4-4 8 16,8 0-68-16,3 0-30 16,2-9-5-16,-2-8-13 15,-8-1 8-15,-7-1-13 0,-9-2 7 16,-11-1 29-1,-8-2-16-15,-3 4-9 0,-3 2-13 16,-16 8-8-16,-10 6 6 16,-5 4-15-16,-5 10-6 15,-4 22 0-15,3 13-5 16,4 6-1-16,12 7 5 16,13 1 7-16,11-3 28 15,0-8-10-15,31-6-3 16,15-12-3-16,14-10-11 15,16-14-1-15,9-6-15 16,6-4-99-16,3-22-42 16,-5-8-18-16,-9-6 4 0,-13-2-80 15,-18 0 71 1,-20 2 117-16,-18 4 62 0,-11 7 75 16,0 10 100-16,-22 5 22 15,-3 7-47-15,-2 7-30 16,-2 0-67-16,1 18-31 15,1 11-11-15,3 3-2 16,5 4 36-16,9-2-5 16,3-2-1-16,7-4-4 15,0-6-29-15,13-6-5 16,14-6-1-16,4-4-44 16,7-6 1-16,2 0-31 15,0-10-32-15,0-12-25 0,-2-10-22 16,-5-10-134-1,-4-10-210-15,-8-8-9 0,-5-11-38 16,-12-1 148 0,-4 0 269-16,0 8 127 0,-10 10 567 15,-3 12-72-15,5 10-30 16,0 9-137-16,4 10 13 16,4 4-61-16,0 4-25 15,0 0-81-15,0 5-74 16,0 0-13-16,-2 0-87 15,0 0 0-15,-3 9 0 16,5 19 0-16,0 13 0 16,0 22 0-16,0 11 0 15,0 12 0-15,0 4 0 0,9 3 0 16,5-7 0 0,5-6 0-16,4-14 0 0,6-9 0 15,6-17 0-15,8-14-297 16,33-24-261-16,-12-2-155 15,-4-2-321-15</inkml:trace>
  <inkml:trace contextRef="#ctx0" brushRef="#br0" timeOffset="38654.43">6755 4726 1580 0,'0'0'941'15,"0"0"-324"-15,0 0-324 0,0 0-71 16,0 0-51-16,9-120-64 15,-9 89-56-15,0-1-17 16,-16 5 4-16,-6 3-20 16,-4 6 6-16,-5 7-24 15,-6 11 0-15,-3 0 0 0,0 26 0 16,5 9 0 0,4 5 0-16,13 2 0 0,9-6 0 15,9-4 0 1,4-10-9-16,21-6 7 0,6-12-11 15,5-4 13-15,6-6 1 16,1-18 1-16,-4-6-2 16,-3-4 1-16,-5 2 5 15,-11 6 8-15,-7 5-14 16,-6 10 0-16,-5 9 0 16,-2 2 0-16,0 18 0 15,0 24 0-15,0 18 0 0,0 30 0 16,0 2 0-1,0 7 0-15,0-1 0 0,2-14 0 16,-2 5-25-16,0-16-11 16,0-12 17-16,0-19 13 15,-4-18 2-15,-11-16 4 16,-4-8 44-16,-2-6-38 16,-4-24 7-16,5-15-13 15,7-14-31-15,13-30-3 16,6-31-40-16,28 8-2 15,8 13-1-15,9 27-7 16,-3 32 23-16,6 4-4 16,7 6-16-16,-8 14 38 0,-5 12 16 15,-9 4 27 1,-5 0-8-16,-3 0 9 0,-2 8-2 16,2-4 1-16,5-2 0 15,1-2-1-15,8-4 2 16,-3-14-1-16,-2-8 9 15,-9-6-9-15,-10-4 14 16,-10-3 7-16,-11-1 46 16,-3 0 41-16,-20 4-21 15,-14 8-28-15,-5 12 4 16,-7 14-36-16,0 2-27 16,0 30 0-16,5 16 0 15,10 13 19-15,12 5 26 16,15-2 11-16,7-2-10 15,5-8-20-15,22-10-1 0,12-10-9 16,9-12-16-16,10-12 0 16,4-8 0-16,3-1-18 15,12-34-159-15,-15 3-206 16,-14 2-727-16</inkml:trace>
  <inkml:trace contextRef="#ctx0" brushRef="#br0" timeOffset="39420.25">9346 4714 2140 0,'0'0'580'16,"0"0"-286"-16,0 0-3 15,0 0-80-15,120-86-49 16,-70 46-66-16,3-5-29 16,-2 0-37-16,-6-5-3 15,-7 0 0-15,-9-3-9 0,-11 3-1 16,-9 6 0 0,-7 8-16-16,-2 10 6 0,0 16-7 15,-5 10-11-15,-9 10-15 16,-1 34-14-16,-1 34 34 15,6 32 6 1,5 1-1-16,5-9 2 0,0-16 10 16,5-24 4-16,7 2 4 15,7-1-11-15,-1-19-1 16,-5-16 5-16,-4-14-11 16,-2-12 12-16,-1-2 20 15,3-4 14-15,2-22-19 16,7-10-28-16,5-9 0 15,0 4 0-15,4 6 0 16,-4 11 0-16,1 16 0 0,-1 8-12 16,6 4-2-16,4 24-8 15,9 7-22-15,12 1-121 16,11 0-124-16,43-8-265 16,-12-10-212-16,-9-10-370 0</inkml:trace>
  <inkml:trace contextRef="#ctx0" brushRef="#br0" timeOffset="39959.07">10814 4680 1756 0,'0'0'813'0,"0"0"-434"15,0 0-29-15,0 0-65 16,-82-106-23-16,62 106-130 0,0 8-104 16,-5 28-28-1,-1 10-2-15,4 6-7 0,1 2 9 16,10-4 0-16,11-10-5 15,0-9 5-15,7-13-30 16,16-10-33-16,3-8 63 16,6-3 6-16,1-22 20 15,-4-9 2-15,-3-11-17 16,-4-5 19-16,-6 4-15 16,-5 8-8-16,-6 12 29 15,-5 14 5-15,0 12-41 16,0 0-11-16,0 28-44 15,0 8 55-15,0 6-10 0,16 0-47 16,3-8 6 0,8-8 1-16,4-12 7 0,2-10 31 15,1-4 12-15,0-12 11 16,-1-17 5-16,1-8 49 16,3-3 8-16,3 0-29 15,5 6-5-15,-1 10-18 16,6 12-21-16,0 12 0 15,2 0-1-15,-5 28-17 16,-5 12 16-16,-8 8-14 16,-12 5 2-16,-13-3-5 15,-9-6-38-15,-9-7 25 16,-22-6-16-16,-10-9 30 0,1-8 17 31,5-10-31-31,10-4-103 0,25-10-132 16,9-12-506-16,25-4-707 0</inkml:trace>
  <inkml:trace contextRef="#ctx0" brushRef="#br0" timeOffset="40365.33">12732 4600 1829 0,'0'0'668'0,"0"0"-374"16,-39-116 47-16,5 69-52 16,-3 11-59-16,-6 16-65 0,-6 16-90 15,-2 4-42 1,-3 32-24-16,3 20 3 0,6 8 9 16,12 7-15-16,16-3-5 15,15-8 7-15,2-12-7 16,10-14-1-16,15-16 8 15,2-14 5-15,0 0 23 16,-1-16-10-16,-2-14 5 16,-1-4-31-16,-6 0 0 15,-1 4 0-15,-5 8 0 16,-4 10 0-16,-2 10 0 16,-5 2 0-16,2 14 0 15,4 20 0-15,5 8 0 0,10 6 0 16,5 0 0-1,6-8 0-15,3-9-27 0,15-19-243 16,-11-11-377-16,-7-1-425 16</inkml:trace>
  <inkml:trace contextRef="#ctx0" brushRef="#br0" timeOffset="41666.48">13787 4706 1543 0,'0'0'480'0,"0"0"-172"16,0 0 220-16,0 0-163 15,0 0-163-15,0 0-55 16,0 0-20-16,131-134-62 16,-70 73-40-16,1-5-5 15,0-2 4-15,-4 6-23 16,-7 10 7-16,-10 16-8 16,-8 16-6-16,-6 20-18 0,-6 0-2 15,2 28 10-15,0 10-1 16,-1 4-17-16,2-4-68 15,-4-4 1-15,-2-12 25 16,-7-12 49-16,-4-8 27 16,-7-2 3-16,0-10 46 15,0-14-32-15,-15-8-16 16,-6-2 4-16,-6 0 1 0,-2 6-2 16,-4 10 25-16,-3 14 8 15,-1 4-25-15,-1 20-10 16,4 24 4-16,6 14 0 15,5 10 10-15,12 4 34 16,11-1-14-16,0-9-9 16,29-12-8-16,13-16-10 15,12-16 21-15,11-16-6 16,8-2-10-16,2-24 2 16,-3-14-14-16,-5-10 8 15,-11-6-8-15,-14-2 5 0,-13 3 7 16,-13 11 2-16,-12 12 7 15,-4 16 46-15,0 12-24 16,-12 2-6-16,-7 23-39 16,-4 16-21-16,1 9 12 15,7 2-3-15,8-7-38 16,7-11 23-16,0-12 6 16,24-14-43-16,7-6 50 15,2-6 14-15,2-18 13 16,-7-7 0-16,-6-1-7 15,-6 3 38-15,-7 4-11 16,-5 11 19-16,-4 6 8 16,0 8-35-16,0 0-25 0,3 21-42 15,5 8 25 1,10 6 17-16,9-1 0 0,7-6 6 16,3-10-6-16,4-12-21 15,-3-6 6-15,-5-10 15 16,-4-18 0-16,-9-12 9 15,-2-6-9-15,-5-7 36 16,-2-3 17-16,-2-2-53 16,0 4 0-16,-2 10 0 15,-3 12 0-15,-1 15 0 16,-3 17 0-16,0 5 0 16,0 45 0-16,0 50 0 0,8 55 0 15,13 27 0 1,6 11 0-16,2-15 0 0,-4-28 0 15,-6-13 0-15,-11-27 0 16,-6-28 0-16,-2-28 0 16,0-18-36-16,-2-8-146 15,-11-11-55-15,-5-17-25 16,-11-38-355-16,2-23 21 16,4-7 24-16</inkml:trace>
  <inkml:trace contextRef="#ctx0" brushRef="#br0" timeOffset="41900.98">15284 4339 1818 0,'0'0'725'0,"0"0"-213"0,0 0-272 15,0 0-146-15,0 0-35 16,160-16-25-16,-106 40-33 16,-5 10 8-16,-11 4-9 15,-13 4-16-15,-21 3-6 16,-4-5-20-16,-23-4 10 15,-14-8 32-15,-8-6 0 16,3-8 6-16,8-10-6 16,12-4-17-16,22-6-109 15,22-16-211-15,16 0-561 0</inkml:trace>
  <inkml:trace contextRef="#ctx0" brushRef="#br0" timeOffset="43254">16137 4359 1400 0,'0'0'944'16,"0"0"-483"-16,0 0-115 15,0 0-96-15,0 0-22 16,-149-96-68-16,105 96-70 16,-3 4-25-16,-2 28-38 15,6 10-12-15,10 10 24 16,12 3-24-16,15-5 3 15,6-6-1-15,10-11-16 16,13-10 8-16,4-11 2 16,2-10-11-16,-2-2 0 15,0-12 0-15,-2-14 0 16,-2-9 0-16,0 2 0 16,-5-2 0-16,-5 7 0 0,-6 10 0 15,-4 9 0-15,-3 9 0 16,0 0 0-16,4 18 0 15,3 9 0-15,5 10 0 16,11-1 0-16,6-4 0 16,9-10-29-16,1-12-29 15,4-10 16-15,-1 0 36 16,1-26 1-16,-1-8 5 16,-4-11 6-16,3 0-5 15,-4-5 13-15,-1 3-14 16,-3 7 1-16,-6 12 29 0,-6 14-15 15,-9 12-15 1,-3 2 0-16,1 12-17 0,3 14 16 16,2 2-17-16,5-2-28 15,1-4-46-15,-4-8-47 16,1-8 46-16,-3-6 45 16,-3 0 48-16,-6-12 4 15,-3-10 8-15,-3-2 0 16,0-4 21-16,-9 4 0 15,-12 2 17-15,-3 6 17 16,0 14-14-16,-1 2-28 16,1 18-25-16,3 20 1 0,8 10 13 15,11 4-7 1,2-2 4-16,15-4-5 0,24-11-6 16,9-13 11-16,13-14-5 15,1-8-6-15,-2-8-15 16,-6-20-5-16,-8-5 20 15,-13 0 0-15,-8-3 9 16,-9 5 12-16,-5 7 14 16,-7 8 5-16,-4 8-8 15,0 8-32-15,0 0-12 16,0 20-35-16,0 10 41 16,5 4 5-16,9-2 0 15,8-1 1-15,9-9-15 16,7-12 10-16,6-8 4 15,3-2 1-15,4-12-11 0,-2-15 5 16,1-5-6 0,-6-4 11-16,-2-8 0 0,-1-6-26 15,-6-10-6-15,1-29-6 16,-5-33 15-16,-6 2 5 16,-13 12 0-16,-9 19 19 15,-3 39 60-15,-3 12 84 16,-12 12 12-16,-5 26-156 15,-7 12 0-15,-4 56 0 16,-2 45 0-16,6 1 0 16,9-4 0-16,18-10 0 15,0-27 0-15,18 5 0 16,19-2 0-16,11-15 0 16,8-20 0-16,4-17-9 0,0-20-42 15,-7-4-6-15,-6-19 21 16,-12-17 22-16,-10-7 14 15,-10 1 21-15,-5 4-5 16,-6 10 7-16,-2 12 5 16,-2 14-28-16,0 2-3 15,2 20-46-15,1 12 34 16,3 6 15-16,6 0-61 16,5-4-58-16,6-9-44 0,1-11-7 15,3-10 89 1,0-4 52-16,1-14 29 15,-3-15 1-15,2-5 24 0,0-6 29 16,-3-4 15-16,3 2 24 16,-7 4-14-16,-2 10 23 15,-10 13 2-15,-5 15-19 16,-3 13-85-16,-3 49 0 16,-21 50 15-16,-10 49 12 15,-1 21 18-15,4-2-24 16,10-19-15-16,15-47-6 15,4-25-4-15,2-25-82 16,0-14-16-16,0-2-18 16,0-6-1-16,11-14-22 15,5-28-207-15,0-26-315 0,-3-14-325 0</inkml:trace>
  <inkml:trace contextRef="#ctx0" brushRef="#br0" timeOffset="43457.1">17677 3888 2455 0,'0'0'658'16,"0"0"-517"-16,0 0-4 15,127-28-125-15,-51 14-12 16,22-18-344-16,-23 4-308 15,-21-2-232-15</inkml:trace>
  <inkml:trace contextRef="#ctx0" brushRef="#br0" timeOffset="43628.95">16919 3481 2571 0,'0'0'694'16,"0"0"-411"-16,0 0-92 15,0 0-191-15,0 0-60 16,163 8-300-16,-92 4-975 0</inkml:trace>
  <inkml:trace contextRef="#ctx0" brushRef="#br0" timeOffset="43832.35">19003 4443 3495 0,'0'0'601'0,"0"0"-601"16,0 0 0-16,0 0-8 15,0 0-188-15,0 0-623 0,0 0-1279 16</inkml:trace>
  <inkml:trace contextRef="#ctx0" brushRef="#br0" timeOffset="46555.24">20676 3900 1861 0,'0'0'667'15,"0"0"-401"-15,0-133 102 16,0 90-56-16,0 10-23 16,0 17-86-16,-5 12-73 15,-3 4-130-15,-8 41 0 16,-16 53 0-16,-10 44 0 16,3 0 0-16,5-17 0 15,14-45 0-15,13-32 0 16,3-4 0-16,4-5 0 15,0-10 0-15,0-18 0 16,0-7 0-16,13-29 0 16,5-25 0-16,9-36 0 15,-1-36 0-15,-1-1 0 16,-5 15 0-16,-7 22 0 16,-3 37 0-16,-4 16 0 0,1 14 0 15,1 23 0-15,13 45 0 16,10 59 0-16,18 38 0 15,4 15 0-15,5-9 0 16,-11-40 0-16,-13-34 0 16,-10-21 0-16,-9-13 0 15,-4-2-203-15,-5-8-127 16,-6-12-129-16,-12-18 3 16,-26-4-113-16,-13-32-76 15,-10-14 114-15,-1-7 375 0,0-1 156 16,7 8 506-1,10 10 58-15,13 12-30 0,12 16 30 16,14 6-224-16,6 6-156 16,0 0-55-16,2 0-70 15,22 0 22-15,14 0 4 16,16 0-41-16,17-16-10 31,14-10-34-31,6-8-6 0,-2-13 6 16,-6-11-56-16,-16-7 22 15,-17-6 25-15,-18 3 9 16,-16 10 31-16,-14 16 19 16,-2 15 32-16,0 18 22 15,-9 9-41-15,-5 23-63 0,-1 30-20 16,1 19 12 0,3 10 7-16,9 3-9 0,2-9 10 15,7-10 0-15,22-18 0 16,4-14 1-16,3-14 5 15,2-16-6-15,2-4 20 16,0-10-20-16,0-14 12 16,0-6-12-16,-2 2 0 15,-2 4 0-15,-3 8 0 16,-2 8 0-16,0 8 0 16,0 4 0-16,-2 26 0 15,-4 8 0-15,-7 10-14 16,-11 2 14-16,-7 0-17 15,0-3-2-15,-14-10 11 0,-10-6-14 16,2-13 2 0,-3-8 11-16,7-10 5 0,5 0 4 15,6-10 12-15,7-8 1 16,0-4-13-16,20-2-1 16,18-1-17-16,11 3 7 15,13 0 4-15,10 2 6 16,1 0-7-16,-2 0 7 15,-6 2-20-15,-16 4-6 16,-13 2 17-16,-16 6 9 16,-13 2 1-16,-7 4 5 15,0 2-5-15,0 20-44 16,0 12 44-16,0 11-9 16,0 2 7-16,8 0 1 15,8-5 1-15,7-10 8 0,8-10-6 16,5-12 2-16,1-10 16 15,1 0-19-15,-5-26 20 16,-8-8 44-16,-11-11 13 16,-10-5-32-16,-4-8-46 15,-7-4 0-15,-17 4 0 16,-13 6 0-16,-5 16 0 16,-6 20 0-16,-1 16-14 15,-9 52-227-15,16 10-326 16,13 0-484-16</inkml:trace>
  <inkml:trace contextRef="#ctx0" brushRef="#br0" timeOffset="46758.34">22893 4568 2713 0,'0'0'923'16,"0"0"-638"-16,0 0-174 15,0 0-98-15,0 0-13 16,0 0-121-16,-22 150-415 16,20-108-759-16</inkml:trace>
  <inkml:trace contextRef="#ctx0" brushRef="#br0" timeOffset="48063.28">23846 4181 2798 0,'0'0'529'15,"0"0"-266"-15,10-117 15 16,-10 81-50-16,-18 14-228 16,-18 18 0-16,-11 4 0 15,-16 35 0-15,-1 12 0 16,6 8 0-16,12-1 0 15,23-8 0-15,21-12 0 16,4-12-12-16,36-12-15 16,11-10 27-16,9-2 39 15,-2-26-39-15,-5-6 0 0,-8-4 0 16,-12 2 0-16,-12 4 0 16,-7 10 0-16,-6 8 0 15,-6 14 0-15,0 0 0 16,0 38 0-16,0 38 0 15,5 42 0-15,3 44 0 16,2 19 0-16,-4-6 0 16,-6-23 0-16,0-46-24 15,0-28-116-15,-16-25-5 16,-5-20 52-16,-8-2 49 16,-10-11 35-16,-1-13 9 15,1-7 21-15,5-37-4 16,10-24 59-16,13-35-14 0,11-42-16 15,48-53 8-15,28-13-18 16,6 29-34-16,-8 55-2 16,-23 62 0-16,-10 30 0 15,5 12-9-15,1 10 6 16,2 6 3-16,-6 20 16 16,-8 22 19-16,-2 12-13 15,-6 4-21-15,-2-1-1 16,-3-7 0-16,-2-10-29 15,-2-14-7-15,-3-11-8 16,1-15 41-16,0 0 3 16,2-19 21-16,6-17 17 15,0-4-1-15,5-1-5 0,0 3 5 16,-4 10-11-16,0 8-26 16,-6 8 0-16,-1 10 0 15,3 2 0-15,-4 4 0 16,3 14 0-16,-2 4 0 15,0 0 0-15,-3-4-71 16,-1-6-32-16,-3-8-50 16,5-4 49-16,-1-6 65 15,5-20 20-15,5-4 19 16,-3-2 0-16,2 2 30 16,-3 6 62-16,1 10 26 15,0 8 1-15,7 6-61 0,12 0-19 16,5 0-6-16,10 2-33 15,4 2 0-15,-2-4 0 16,-5 0 0-16,-8-8 0 16,-10-12 0-16,-12-8 0 15,-10-6 0-15,-9-2 0 16,-4-5 0-16,-2 4 0 16,-15 2 0-16,-4 13 0 15,-1 16 0-15,-2 6 0 16,2 27-11-16,1 23-17 15,6 8 28-15,11 6-3 16,4-6 3-16,13-6 0 16,20-12 0-16,12-12 1 0,1-14 14 15,4-14-14 1,-6-2 24-16,-2-26-25 0,-6-8 0 16,-2-8 0-16,-3-6 0 15,-2-2 0-15,-2 4 0 16,-10 9 0-16,-3 15 0 15,-8 20 0-15,-3 4 0 16,-1 28 0-16,0 19 0 16,2 3 0-16,1 4 0 15,1-8 0-15,4-12 0 16,-2-10 0-16,1-14 0 16,0-10 0-16,7 0 0 15,2-20 0-15,9-6 0 0,4-4 0 16,2 6 0-16,5 6 0 0,-1 8 0 15,3 10 0-15,-1 0 0 16,-6 20 0-16,-2 6 0 16,-4 4 0-16,-9-2-80 15,-7-6-149-15,-11-8-103 16,-3-8-325-16,-18-6-126 0</inkml:trace>
  <inkml:trace contextRef="#ctx0" brushRef="#br0" timeOffset="48188.18">24648 3589 3083 0,'0'0'691'0,"0"0"-369"16,0 0-322 0,0 0 0-16,0 0 0 0,0 0-36 15,166 22-538-15,-100-4-1047 0</inkml:trace>
  <inkml:trace contextRef="#ctx0" brushRef="#br0" timeOffset="49252.44">27519 4283 2053 0,'0'0'789'0,"0"0"-405"16,0 0 111-16,0 0-224 16,0 0-167-16,0 0-104 15,0 0 0-15,127-148 0 16,-92 86 0-16,-4-11 0 0,-4-1 0 16,-9-6 0-1,-7 1 0-15,-9 3 0 0,-2 8 0 16,0 12 0-16,-7 20 0 15,-4 20 0-15,0 16 0 16,-9 44 0-16,-3 52 0 16,4 38 0-16,5 1 0 15,12-25 0-15,2-35 0 16,4-34 0-16,15 0 0 16,3-5 0-16,5-6 0 15,-1-18 0-15,5-12 0 16,3-2 0-16,2-24 0 15,1-12 0-15,-1-4 0 0,-3-5 0 16,-6 3 0 0,-9 8 0-16,-5 12 0 0,-4 18 0 15,-2 6 0-15,2 24 0 16,2 18 0-16,5 9 0 16,1 1 0-16,8-6 0 15,-3-10 0-15,1-10-14 16,-4-10-11-16,0-12 5 15,-4-4 20-15,1-6 2 16,3-20 8-16,6-8-9 16,4-6 12-16,4-5-13 15,1 0 1-15,-5 4 10 16,-7 11-10-16,-4 14 19 16,-9 12-20-16,0 4-11 0,-5 20 11 31,2 14 0-31,2 7 0 15,3 0 0-15,5-2-1 16,1-5 1-16,6-10 0 16,1-10-14-16,3-10 14 15,-3-4 0-15,3-10 0 16,2-18 16-16,0-8-15 16,2-10 8-16,0-3-9 15,-2 3 0-15,-4 10 0 0,-5 12 0 16,-9 14 0-1,-2 10 0-15,-3 6 0 0,6 24 0 16,3 6 0-16,8 4 0 16,8 0 0-16,6-8 0 15,6-5 0-15,2-13 0 16,-1-12 0-16,-8-2 0 16,-7-10 0-16,-9-19 0 15,-6-7 0-15,-14-9 0 16,0-8 0-16,-12-1 0 15,-19 2 0-15,-11 10 0 16,-10 18 0-16,-6 16 0 16,-7 8 0-16,1 28-83 0,-11 30-382 15,19-8-300 1,14-6-479-16</inkml:trace>
  <inkml:trace contextRef="#ctx0" brushRef="#br0" timeOffset="49596.21">27735 3555 2469 0,'0'0'867'0,"0"0"-308"15,0 0-358-15,0 0-201 16,0 0 0-16,115-28 0 15,-24 18 0-15,5 2 0 0,5-4 0 16,-1 2 0 0,-22 0 0-16,-2 0 0 0,-20 0 0 15,-19 0 0-15,-14 4 0 16,-14 2 0-16,-7 2 0 16,-2 2 0-16,0 0 0 15,0 0 0-15,0 16 0 16,0 6-585-16,0-2-610 0</inkml:trace>
  <inkml:trace contextRef="#ctx0" brushRef="#br0" timeOffset="51593.53">1612 5977 2671 0,'0'0'517'15,"0"0"-68"-15,0 0-120 16,0 0-199-16,0 0-130 16,0 0 0-16,-31-3 0 15,31 76 0-15,0 8 0 0,10 13 0 16,3 2 0-1,1-18 0-15,5-3 0 0,1-21 0 16,0-20 0-16,0-20 0 16,-2-14 0-16,2-14 0 15,2-28 0-15,5-22 0 16,7-33 0-16,-5 3 0 16,2-4 0-16,-2 6 0 15,-7 27 0-15,0 13 0 16,0 24 0-16,7 30-462 15,-6 28-465-15,-6 10-832 0</inkml:trace>
  <inkml:trace contextRef="#ctx0" brushRef="#br0" timeOffset="52397.7">2204 6421 2397 0,'0'0'559'0,"0"0"-193"16,0 0-7-16,0 0-131 15,0 0-136-15,0 0-74 16,0 0-3-16,126-137-15 16,-99 93 0-16,-9 2 9 15,-12 2-8-15,-6 4 15 16,0 7 1-16,-19 11-10 16,-8 17 5-16,-4 1-12 15,-3 30 0-15,3 18 0 16,6 12 0-16,11 4 0 15,12 1 0-15,2-7 0 0,14-14-3 16,19-12-2-16,9-16 4 16,4-14-1-16,0-2 4 15,-1-18 7-15,-5-14-9 16,-9-4 0-16,-4-4 0 31,-7 0 0-31,-7 4 0 0,-2 7 0 16,-4 13 0-16,0 10 0 15,-1 6 0-15,1 10 0 16,7 26 0-16,5 10 0 16,4 8 0-16,4 1 0 15,4-7 0-15,6-12-18 16,5-14-23-16,8-18 16 16,-1-4 1-16,2-20 6 0,-2-20 18 15,-3-12 1-15,-5-13 23 16,-7-7 12-16,-5-10 29 15,-8-6-65-15,-7-5 0 16,-7 3 0-16,-7 14 0 16,0 18 0-16,0 24 0 15,0 20 0-15,-5 14 0 16,-1 20 0-16,1 42 0 16,-2 38 0-16,5 1 0 15,2-3 0-15,0-16 0 16,9-21 0-16,18-2 0 15,9-2 0-15,6-19 0 16,5-18 0-16,4-20 0 0,0 0 0 16,3-30 0-16,-3-10 0 15,-4-9 0-15,-5-5 0 16,-7 4 0-16,-8 6 0 16,-6 10 0-16,-13 16 0 15,-4 18 0-15,-4 0 0 16,3 30 0-16,2 16 0 15,4 8 0-15,3 2 0 16,11-3 0-16,6-11 0 16,7-15-38-16,6-13-257 15,20-17-256-15,-11-23-241 16,-5-9-1206-16</inkml:trace>
  <inkml:trace contextRef="#ctx0" brushRef="#br0" timeOffset="52553.93">4128 5685 2772 0,'0'0'781'15,"0"0"-470"-15,0 0-79 16,0 0-232-16,0 0 0 16,0 0-66-16,0 0-396 15,-116-4-673-15</inkml:trace>
  <inkml:trace contextRef="#ctx0" brushRef="#br0" timeOffset="52726.49">3016 5809 841 0,'0'0'2170'0,"0"0"-1706"15,0 0-341-15,0 0-15 16,232-38-108-16,-110 20-179 15,1 0-796-15</inkml:trace>
  <inkml:trace contextRef="#ctx0" brushRef="#br0" timeOffset="53023.68">4440 5911 1527 0,'0'0'1096'0,"0"0"-741"16,0 0 120-16,0 0-297 16,0 0-59-16,0 0-35 15,-147 117 40-15,115-55 14 16,9 4-138-16,9 0 0 15,14-4 0-15,4-10 0 16,32-10 0-16,19-16 0 16,17-17 0-16,8-9-12 0,5-22-224 15,8-47-125-15,-22 5-354 16,-19 2-158-16</inkml:trace>
  <inkml:trace contextRef="#ctx0" brushRef="#br0" timeOffset="53587.31">4821 6086 1134 0,'0'0'673'16,"0"0"-467"-16,0 0 83 16,0 0-18-16,42 106-77 15,-19-96-79-15,1-8 48 16,3-2 12-16,-3-2-55 16,-1-20-51-16,-8-4-17 15,-8-2-2-15,-7-5-5 0,0 1 6 16,-7 3 39-1,-12 3-12-15,-6 8 12 0,2 9-14 16,-1 9-43-16,2 5-30 16,-1 27 5-16,5 12-8 15,7 10 1-15,7 2 1 16,4 0 25-16,11-6-12 16,22-10 9-16,12-11 4 15,13-11-14-15,9-14-14 16,4-4 0-16,2-13 0 15,-1-17 0-15,-3-8 0 16,-7-6 0-16,-8-8-8 0,-10-6 8 16,-10-4 0-16,-12-5 1 15,-11 5 6-15,-11 10-7 16,0 14 0-16,-11 14 0 16,-11 14 0-16,-2 10 0 15,-1 0 0-15,3 20 0 16,3 14 0-16,13 6 0 15,6 6 0-15,2 0 0 16,27 3 0-16,9-4 0 16,5-2 0-16,1-3 0 15,-3-6 0-15,-10-2 0 0,-8-6 0 16,-11-4 0 0,-10-2 0-16,-2-2 0 0,-6 0 0 15,-23 0 0-15,-4 0 0 16,-23 0-117-16,6-1-344 15,10-7-499-15</inkml:trace>
  <inkml:trace contextRef="#ctx0" brushRef="#br0" timeOffset="54928.01">7426 6417 1699 0,'0'0'605'0,"0"0"-305"0,0 0 228 16,0 0-225 0,0 0-114-16,0 0-72 0,0 0 12 15,24-32-17-15,16-3-41 16,9-9-28-16,5-8-43 16,1-10 0-16,1-6 0 15,-7-4 0-15,-7-3 0 16,-10 7 0-16,-14 12 0 15,-14 18 0-15,-4 16 0 16,-2 18 0-16,-21 4 0 16,-3 16 0-16,-6 22 0 15,8 12 0-15,6 6 0 0,14 5 0 16,4-5 0-16,15-4 0 16,25-8 0-16,9-10 0 15,7-6 0 1,0-6 0-16,-7-6 0 0,-14-4 0 15,-12-2 0-15,-15-2 0 16,-8-2 0-16,-8 2 0 16,-26 0 0-16,-15 2 0 15,-4-2 0-15,-3 2 0 16,7-3 0-16,11-4 0 16,16-1 0-16,22-2 0 15,0 0-231-15,20 0-768 0</inkml:trace>
  <inkml:trace contextRef="#ctx0" brushRef="#br0" timeOffset="55490.52">9596 6441 2349 0,'0'0'894'0,"0"0"-614"0,0 0 11 16,0 0-107 0,-85-103-86-16,56 71-98 0,-4-6 0 15,-5-8 0-15,-3-6 0 16,2-6 0-16,1-7 0 15,5-1 0-15,4-4 0 16,8 2 0-16,10 8 0 16,7 10 0-16,4 16 0 15,0 14 0-15,17 12 0 16,10 8 0-16,7 6 0 16,-3 20 0-16,-6 10 0 15,-13 8 0-15,-12 6 0 0,-4 4 0 16,-31 2-17-1,-19-2 11-15,-15 1 6 16,-4-7 9-16,-1-4 5 0,11-8-14 16,17-8 0-16,19-8 0 15,17-8 0-15,10-4 0 16,19-4 0-16,30 0 0 16,22-4 0-16,19 0 0 15,7 0 0-15,3-12 0 16,-4-2-44-16,-9 2-196 15,0 2-82-15,-24 4-334 16,-18 4-338-16</inkml:trace>
  <inkml:trace contextRef="#ctx0" brushRef="#br0" timeOffset="55919.56">10465 6436 2415 0,'0'0'686'0,"0"0"-436"16,0 0-18-16,0 0-59 15,71-127-28-15,-51 82-55 16,0-7-34-16,-4-10-7 16,-5-6-49-16,-5-8 0 15,-3-7 0-15,-3 1 0 16,0 2 0-16,0 10 0 15,-7 14 0-15,-2 17 0 0,3 17 0 16,1 12 0-16,3 10 0 16,0 2 0-16,2 27 0 15,-3 15 0-15,-1 12 0 16,1 10 0-16,-1 6 0 16,0 2 0-16,2 3 0 15,-3-4 0-15,5 0 0 16,0-3 0-16,0-8 0 15,0-10 0-15,13-7 0 16,10-13 0-16,8-13 0 16,9-11 0-16,11-8 0 15,7-1 0-15,0-27 0 0,-3-9-197 16,-10-35-351 0,-18 8-233-16,-16 0-586 0</inkml:trace>
  <inkml:trace contextRef="#ctx0" brushRef="#br0" timeOffset="56091.62">10168 5871 2154 0,'0'0'896'0,"0"0"-394"16,0 0-187-16,0 0-86 16,0 0-229-16,152-34 0 15,-48 22 0-15,30 0 0 16,-4 4 0-16,15 2-239 15,-41 4-578-15,-42 2-1217 0</inkml:trace>
  <inkml:trace contextRef="#ctx0" brushRef="#br0" timeOffset="59863.62">12260 5584 2038 0,'0'0'777'15,"0"0"-427"-15,0 0-11 16,0 0-126-16,0 0-104 15,-118 171-47-15,68-47 38 16,-4 35 8-16,12 5-108 16,17-14 0-16,21-39 0 15,4-39 0-15,9-20 0 16,15-10 0-16,7 0 0 16,7 0 0-16,4-3 0 15,-3-16 0-15,-8-10 0 16,-7-9 0-16,-8-4 0 0,-12-28 0 15,-2-11-378-15,-2-1-686 16</inkml:trace>
  <inkml:trace contextRef="#ctx0" brushRef="#br0" timeOffset="60230.33">12688 5873 2131 0,'0'0'752'16,"0"0"-415"-16,0 0 4 16,0 0-48-16,0 0-137 15,0 0-70-15,0 0-86 0,-47-20 0 16,19 48 0 0,-1 4 0-16,4 4 0 0,11-4 0 15,14 1 0-15,0-8 0 16,25 0 0-16,15-5-27 15,9-4 6-15,3 0 12 16,1 0-5-16,-4 4-14 16,-13 2-19-16,-12 4 20 15,-15 2 14-15,-9 0 13 16,-13 2 3-16,-25-4 27 16,-9 0 22-16,-5-5-8 15,2-8-38-15,5-4-6 0,14-9-1 16,15 0-101-1,23-29-197-15,26-7-561 16,9-2-446-16</inkml:trace>
  <inkml:trace contextRef="#ctx0" brushRef="#br0" timeOffset="61028.31">13279 5984 2293 0,'0'0'760'16,"0"0"-469"-16,0 0-21 15,0 0-119-15,0 0-82 16,-40 128-43-16,40-88-26 16,4-2 1-16,21-6-1 15,6-8-50-15,5-8-25 16,-3-10 21-16,-2-6 18 0,-6 0 22 16,-12-12 6-16,-6-12 8 15,-7-6 18-15,-3-6 30 16,-14-4-5-16,-6 0 4 15,4 0 10-15,3 1-2 16,9 7-4-16,7 6 21 16,0 4 9-16,25 4-81 15,8 6 0-15,7 8 0 16,2 4 0-16,1 2 0 16,-3 20 0-16,-5 10 0 15,-6 8 0-15,-6 5 0 16,-8 0-14-16,-3 0-16 15,-6-7 2-15,3-8 8 0,-1-8-7 16,9-12 5-16,3-10-17 16,7 0 7-16,6-8 26 15,0-18 6-15,3-6 0 16,-3-4-5-16,-6 0 6 16,-4 2-1-16,-8 7 8 15,-4 9 26-15,-6 13 14 16,-3 5-25-16,0 1-8 15,3 25 15-15,1 9-20 16,7 3 4-16,9 0-14 16,10-4 9-16,8-10-20 15,9-12-1-15,0-12-12 16,-2 0 15-16,-10-16-9 0,-10-10 18 16,-11-6 0-1,-9-2 0-15,-7-2 21 0,0-1-3 16,-5 5 6-16,-5 5 3 15,-2 6-12-15,3 9-15 16,5 6 0-16,4 6 0 16,0 0 0-16,2 0 0 15,21 18 0-15,5 8 0 16,8 5 0-16,0 5 0 16,-3 1 0-16,-8 4 0 15,-8-3 0-15,-5-2 0 16,-8-8 0-16,-4-8 0 0,2-6 0 15,-2-8 0-15,7-6 0 16,3 0 0-16,9 0 0 16,7-16 0-16,8-8 0 15,22-28-108-15,-10 4-431 16,-3 0-696-16</inkml:trace>
  <inkml:trace contextRef="#ctx0" brushRef="#br0" timeOffset="61465.85">15248 5921 2256 0,'0'0'746'0,"0"0"-420"15,0 0 55-15,0 0-116 16,0 0-143-16,-118 60-122 15,91-9 0-15,6 7 0 16,9 4 0-16,12-4 0 16,2-4 0-16,31-8 0 15,17-11 0-15,14-16 0 16,10-13 0-16,4-6 0 16,0-14-11-16,-7-18-44 15,-11-8 25-15,-13-4 24 16,-16-6 6-16,-15 0 21 0,-10 2 21 15,-6 6-3-15,0 9-39 16,-12 15 0-16,-7 16 0 16,-1 2 0-16,1 32 0 15,-2 17 0-15,10 9 0 16,7 4 0-16,4-4 0 16,19-5 0-16,24-12 0 15,49-23-200-15,-10-12-480 16,-2-6-882-16</inkml:trace>
  <inkml:trace contextRef="#ctx0" brushRef="#br0" timeOffset="61856.84">16674 6214 2302 0,'0'0'918'0,"0"0"-538"15,0 0-23-15,0 0-218 16,0 0-139-16,0 0 0 16,-148-88 0-16,94 50 0 15,0-7 0-15,6-6 0 16,5-10 0-16,14-9 0 16,14-8 0-16,12-2 0 15,3 5 0-15,3 15 0 0,9 20 0 16,-1 18 0-1,-1 18 0-15,-6 4 0 0,-2 22 0 16,-2 18 0-16,0 14 0 16,-10 7 0-16,-15 3 0 15,-4-2 0-15,0-4 0 16,2-8 0-16,7-6 0 16,9-9 0-16,11-10 0 15,0-4 0-15,18-9 0 16,26-6 0-16,16-5 0 15,21-1 0-15,10 0-27 16,53-15-333-16,-21-3-384 16,-16 0-237-16</inkml:trace>
  <inkml:trace contextRef="#ctx0" brushRef="#br0" timeOffset="63489.6">17318 5657 1654 0,'0'0'643'0,"0"0"-151"0,0 0 56 16,-27-105-209-16,23 83-44 15,-1 8-170-15,1 6-125 16,2 4 0-16,2 4 0 15,0 0 0-15,0 0 0 16,0 0 0-16,0 0 0 16,0 0 0-16,0 2 0 15,0 8 0-15,0 0 0 16,0 0 0-16,0-2 0 16,0-2 0-16,0-2 0 15,0-4 0-15,0 2 0 0,0-2 0 16,0 0 0-16,0 0 0 15,0 0 0-15,0 0 0 16,0 0 0-16,0 0 0 16,0 0 0-16,0 0 0 15,0 0 0-15,0 0 0 16,0 0 0-16,0 0 0 16,-2-12 0-16,-5-4 0 15,-4 0 0-15,0 0 0 16,-5 4 0-16,1 6 0 15,-4 6 0-15,-2 4 0 16,-4 26 0-16,-2 10 0 0,5 8 0 16,7 5 0-16,8-2 0 15,7-2 0-15,2-3 0 16,22-4 0-16,9-2 0 16,8 0 0-16,3 0 0 15,1 1 0-15,-3 0 0 16,-8 2 0-16,-12-5 0 15,-11 0 0-15,-11-6 0 16,0-4 0-16,-19-6 0 16,-16-6 0-16,0-8 0 15,1-8 0-15,3 0 0 16,12-10 0-16,7-16 0 16,12-10 0-16,0-8 0 0,20-4 0 15,16 0 0 1,8 3 0-16,3 11 0 0,1 12 0 15,-6 14 0-15,-3 8 0 16,-3 2 0-16,-5 23 0 16,-2 3 0-16,-4 4 0 15,-3 2 0-15,-2-6 0 16,-4-2 0-16,-3-8 0 16,-4-8-26-16,-2-4 17 15,-1-6 9-15,1 0 15 16,7-6 5-16,5-14-20 15,8-2 0-15,2-2 0 16,4 1 0-16,-1 8 0 0,-3 4 0 16,-3 8 0-1,-1 3 0-15,-4 3 0 0,-2 16 0 16,-3 2 0-16,-1 4 0 16,-3-3 0-16,-3-6-18 15,-3-4-21-15,0-6-5 16,-1-6 35-16,4 0 9 15,2-6 36-15,7-12-16 16,2-6-11-16,2 2 4 16,-1 4 19-16,-2 6-32 15,-1 6 0-15,1 6 0 16,-2 0 0-16,3 16 0 0,0 8 0 16,7-2 0-1,-1 0 0-15,6-6 0 0,1-10 0 16,2-6-45-16,0 0-2 15,-2-24 22 1,-7-8 24-16,-3-7 1 0,-5-6 6 16,-3-5 25-16,-3-5 16 15,-4-1-13-15,-3 0-34 16,-1 8 0-16,-2 8 0 16,-2 15 0-16,2 16 0 15,-2 9 0-15,0 22 0 16,0 24 0-16,0 14 0 15,0 8 0-15,0 4 0 16,8-6 0-16,2-9 0 16,3-15 0-16,1-14 0 0,1-14 0 15,4-14 0-15,5 0 0 16,5-26 0-16,7-10 0 16,2-8 0-16,1-9 0 15,2-1 0-15,-3 0 0 16,-5 4 0-16,-8 8 0 15,-8 14 0-15,-9 14 0 16,-8 12 0-16,0 2 0 16,-17 18 0-16,-9 16 0 15,-3 6 0-15,0 6 0 16,7 1 0-16,8-6 0 16,12-2 0-16,2-6 0 15,11-5 0-15,22-6 0 0,12-3 0 16,11-7 0-16,4-6 0 15,9-6-92-15,-15-6-380 16,-21-12-435-16</inkml:trace>
  <inkml:trace contextRef="#ctx0" brushRef="#br0" timeOffset="63661.45">17897 5434 2742 0,'0'0'780'0,"0"0"-492"16,0 0-2-16,0 0-286 15,0 0 0-15,0 0 0 16,0 0-452-16,58-30-1857 0</inkml:trace>
  <inkml:trace contextRef="#ctx0" brushRef="#br0" timeOffset="64732.16">19983 5843 2869 0,'0'0'807'16,"0"0"-540"-16,0 0-114 15,0 0-153-15,0 0 0 0,0 0 0 16,15-106 0-16,1 104 0 15,5 2 0-15,7 12 0 16,3 22 0-16,0 14 0 16,-4 12 0-16,-4 4 0 15,-13 0 0-15,-4-6 0 16,-6-9 0-16,0-13 0 16,-21-14 0-16,-3-12 0 0,-3-10 0 15,5-8 0 1,4-20 0-16,11-10 0 0,7-2 0 15,11-3 0-15,27 5 0 16,13 7 0-16,16 4 0 16,7 5 0-16,4 6 0 15,-5 0 0-15,-6 2-18 16,-12-2 7-16,-14 2-7 16,-16-2 18-16,-14 0 0 15,-11 2 0-15,0 2 8 16,-9 6-8-16,-13 6 0 15,-5 0 0-15,-2 22-10 0,2 14 9 16,9 8 1-16,9 2 0 16,9-1-1-16,12-5 2 15,23-11-1-15,14-11 4 16,4-11-4-16,5-7-6 16,-2-7 0-16,-4-18 6 15,-6-5 10-15,-6-5 38 16,-4-1-48-16,-4 6 0 15,-7 4 0-15,0 8 0 16,-4 12 0-16,-4 6 0 16,1 4 0-16,2 24 0 15,0 10 0-15,0 8 0 16,-7 4 0-16,-3 1 0 0,-10-7 0 16,0-8-21-1,0-10-38-15,-2-10 1 0,-1-12 13 16,3-4 19-16,0-10-38 15,20-22-146-15,15-12-53 16,17-17-63-16,6-12-162 16,15-24-2-16,-8 3-65 15,-9-4 442-15,-13 8 113 16,-26 23 542-16,-5 11 68 16,-10 20 14-16,-2 20-119 15,0 16-219-15,-6 4-185 16,-4 36-68-16,-5 37-16 15,1 31-17-15,9 32 0 0,5 12 0 16,0-11 0-16,13-29 0 16,1-34 0-16,-1-22 0 15,-1-10 0-15,1 2 0 16,-2-3 0-16,0-7 0 16,-4-18 0-16,-7-18-185 15,0-2-100-15,-2-52-310 16,-17-1-243-16,4-5-522 0</inkml:trace>
  <inkml:trace contextRef="#ctx0" brushRef="#br0" timeOffset="64966.41">21500 5686 2018 0,'0'0'751'16,"0"0"-366"-16,0 0-67 16,0 0-77-16,0 0-110 15,0 0-89-15,116-91-42 16,-74 102 0-16,1 19 0 15,-12 9 0-15,-9 3 0 16,-12 4 6-16,-10 0 3 16,-5-4 15-16,-24-4 2 15,-9-4 11-15,-4-5-19 16,-2-7-18-16,7-3-28 16,8-6-111-16,18-8-152 15,7-5-409-15,4 0-365 0</inkml:trace>
  <inkml:trace contextRef="#ctx0" brushRef="#br0" timeOffset="65263.36">21895 5199 2235 0,'0'0'765'16,"0"0"-427"-16,0 0-61 15,0 0-13-15,0 0-47 16,151 112-217-16,-95-1 0 16,-5 31 0-16,-8 12 0 15,-26-5 0-15,-17-32 0 16,0-35 0-16,-13-20 0 16,-12-6 0-16,-12 4 0 0,-8 2 0 15,-6 2 0 1,-1-12 0-16,6-13 0 0,5-11 0 15,10-12-18-15,14-16-365 16,10-4-486-16,7-18-1083 0</inkml:trace>
  <inkml:trace contextRef="#ctx0" brushRef="#br0" timeOffset="65497.82">22712 6417 2474 0,'0'0'667'0,"0"0"-508"16,0 0-5-16,0 0-94 15,0 0-60-15,0 0-48 16,0 0-281-16,5 0-493 16,-19 0-1200-16</inkml:trace>
  <inkml:trace contextRef="#ctx0" brushRef="#br0" timeOffset="67055.67">23285 6042 1842 0,'0'0'572'16,"0"0"-227"-16,0 0 178 15,0 0-313-15,0 0-62 16,0 0-40-16,0 0 33 16,-11-21-16-16,22 11-43 15,12-8-82-15,8-9 0 16,6-8 0-16,3-5 0 16,-3 2 0-16,-9 2 0 15,-8 6 0-15,-9 10 0 0,-6 8 0 16,-5 8 0-16,0 4 0 15,0 8 0-15,0 24 0 16,0 18 0-16,0 10 0 16,9 9 0-16,8-5 0 15,8-10 0-15,4-14 0 16,2-18 0-16,2-18 0 16,3-4 0-16,-2-18 0 15,2-18 0-15,-5-7 0 0,0-4 0 16,-4 3 0-1,-6 5 0-15,-2 11 0 16,-6 14 0-16,-4 14 0 16,0 0 0-16,4 24 0 0,3 14 0 15,3 8 0-15,8 4 0 16,2-5 0-16,2-9 0 16,3-14-62-16,-3-16 2 15,-2-6 12-15,0-10 26 16,-4-18 22-16,-5-4 0 15,-3 2 1-15,-3 7 44 16,-3 11 6-16,-5 12-30 16,6 0 12-16,5 17 8 0,8 15-41 15,15 2 0-15,12-2 0 16,10-6-137-16,25-26-360 16,-16 0-301-16,-13-14-288 0</inkml:trace>
  <inkml:trace contextRef="#ctx0" brushRef="#br0" timeOffset="67196.28">24156 5552 2476 0,'0'0'707'16,"0"0"-387"-16,0 0-210 16,0 0-110-16,0 0-324 15,174 76-1034-15</inkml:trace>
  <inkml:trace contextRef="#ctx0" brushRef="#br0" timeOffset="67998.92">25558 6118 2770 0,'0'0'711'16,"0"0"-390"-16,0 0-27 15,22-108-294-15,4 61 0 16,5 0 0-16,2-10 0 16,-8-5 0-16,0-6 0 15,-9-11 0-15,-5-5 0 16,-9 6 0-16,-2 12 0 0,0 20 0 16,0 28 0-1,-13 18 0-15,-11 54 0 0,-5 54 0 16,4 35 0-1,14-5 0-15,11-26 0 0,7-41 0 16,24-30 0-16,11-5 0 16,9-7-3-16,7-13-12 15,0-16 15-15,-9-18 0 16,-6-27 18-16,-10-13-18 16,-14-8 0-16,-2-8 0 0,-11-2 0 15,-4 0 0 1,-2 6 0-16,0 13 0 0,0 23 0 15,0 24 0 1,0 12 0-16,0 40 0 0,0 23 0 16,0 11 0-16,4 4 0 15,13-4 0-15,1-12 0 16,1-14 0-16,-1-16 0 16,-2-16 0-16,-5-13 0 15,-2-5 0-15,0-20 0 16,2-19 0-16,0-7 0 15,2-2 0-15,1 0 0 16,-3 10 0-16,1 10 0 16,-6 16 0-16,0 12 0 15,5 2 0-15,5 26 0 16,7 10 0-16,5 4 0 16,8-2 0-16,2-6 0 0,0-7 0 15,-3-14 0-15,-1-8 0 16,-8-5 0-16,-1-9 0 15,-4-17 0-15,-2-7 0 16,-3-8 0-16,-1-5 0 16,-5-6 0-16,-4 0 0 15,-6 8 0-15,0 12 0 16,0 18 0-16,0 14 0 16,0 14 0-16,-2 28 0 15,2 10 0-15,0 6 0 0,25-4 0 16,15-8 0-16,6-12 0 15,5-16 0-15,-1-14-168 16,-17-24-140-16,-11-18-263 16,-22-8-427-16</inkml:trace>
  <inkml:trace contextRef="#ctx0" brushRef="#br0" timeOffset="68155.3">25493 5396 2492 0,'0'0'744'0,"0"0"-476"16,0 0-10-16,0 0-81 16,223 28-80-16,-56-18-97 15,-16-2-300-15,-24-4-997 0</inkml:trace>
  <inkml:trace contextRef="#ctx0" brushRef="#br0" timeOffset="69991.6">27902 5664 2407 0,'0'0'597'0,"0"-102"-334"16,0 42 49-16,-7 2-21 15,-13 14-65-15,-7 18-226 16,-11 22 0-16,-9 8 0 16,-6 36 0-16,-1 20 0 15,7 8 0-15,16 0 0 16,16-5 0-16,15-18 0 0,2-12 0 16,25-15 0-1,6-14 0-15,7-4 0 0,1-10 0 16,-3-18 0-16,-3-7 0 15,-4-1 0-15,-6 3 0 16,-10 6 0-16,-5 11 0 16,-6 10 0-16,-2 6 0 15,0 24 0-15,0 27 0 16,5 37 0-16,-1 40 0 16,4 34 0-16,-4 15 0 15,-1-12 0-15,-5-37 0 16,0-40 0-16,0-24 0 0,-21-12 0 15,-4-1 0 1,-14-5 0-16,-7-10 0 0,-6-24 0 16,-2-12 0-16,6-26 0 15,10-24 0-15,16-19 0 16,22-31 0-16,13-38 0 16,59-39 0-16,19-5 0 15,-3 31 0-15,-16 51 0 16,-28 50 0-16,-8 24 0 15,2 6 0-15,2 10 0 16,6 6 0-16,-3 4 0 16,4 20 0-16,0 14 0 15,-3 8 0-15,-1 4 0 16,-7-2 0-16,-12-4 0 16,-11-6 0-16,-6-10 0 0,-7-9 0 15,0-11 0-15,0-4 0 16,-7 0 0-16,-1-22 0 15,3-11 0-15,5-7 0 16,0-3 0-16,9-4 0 16,18 3 0-16,8 8 0 15,9 8 0-15,6 10 0 16,8 6 0-16,6 4 0 16,3 2 0-16,2 0 0 15,-1-1 0-15,-6 0 0 16,-12-5 0-16,-9-2 0 15,-15-3 0-15,-10 2 0 16,-11-1 0-16,-5-1 0 0,0 6 0 16,-7 4 0-16,-18 7 0 15,-6 4 0-15,-4 27 0 16,1 9 0-16,5 4 0 16,9 0 0-16,13-4 0 15,7-10 0-15,0-8 0 16,11-8 0-16,10-8 0 15,-1-6 0-15,2 0 0 16,2-18 0-16,-1-4 0 16,-1-4 0-16,-2 2 0 0,-2 2 0 15,-5 6 0 1,1 8 0-16,-3 4 0 0,5 4 0 16,1 0 0-16,6 18 0 15,6 4 0-15,0 0 0 16,4-2 0-16,-4-4 0 15,0-8 0-15,-2-8 0 16,-6 0 0-16,2-10 0 16,-3-18 0-16,0-8 0 15,-2-10 0-15,-3-10 0 16,-1-9 0-16,-3-7 0 16,-1 0 0-16,-6 6 0 15,-2 16 0-15,-2 20 0 16,0 17 0-16,0 13 0 15,0 44 0-15,-6 51 0 0,-2 45 0 16,4 23 0 0,4-1 0-16,0-17 0 0,0-39 0 15,2-24 0-15,0-22 0 16,-2-15 0-16,0-4 0 16,0-2 0-16,0-14 0 15,0-18 0-15,-9-7-11 16,-1-35-242-16,-4-17-76 15,5-28-140-15,9-38-10 16,0-43 146-16,27-25 93 16,11-3 84-16,-5 41 91 15,-11 54 65-15,-6 46 211 16,-9 27 289-16,0 12 5 16,3 9-183-16,4 0-163 15,6 27-50-15,2 20-26 0,3 11-47 16,-4 8-24-16,-2 0-12 15,-11-1-2-15,-8-10-41 16,0-6-16-16,-17-11-1 16,-12-6 21-16,-4-10 23 15,2-8 16-15,4-6 45 16,11-6 19-16,11-2 17 16,5 0 11-16,7-22-31 15,24-10-34-15,16-10-27 16,9-14-9-16,9-15-21 0,6-23-17 15,3-26-7-15,-10-23 5 16,-18 13 11-16,-23 32 19 16,-16 38 10-16,-7 34 9 15,0 8 50-15,0 15 40 16,-13 3-42-16,-12 59-48 16,-4 41 6-16,0 33 20 15,8-5-8-15,13-22-5 16,8-34 8-16,0-25-13 15,0 0-2-15,11-4-5 16,5-7-1-16,-3-16 48 16,3-14-4-16,-1-6 19 15,5-6-3-15,9-17-60 0,5-4 0 16,5-4 0-16,4 6 0 31,-5 7 0-31,-3 15 0 16,-3 3 0-16,-3 22 0 0,-2 17 0 15,-3 4 0-15,-4 2 0 16,0-5 0-16,3 2-167 16,-6-12-170-16,-3-12-568 0</inkml:trace>
  <inkml:trace contextRef="#ctx0" brushRef="#br0" timeOffset="70163.45">30925 5753 2455 0,'0'0'780'0,"0"0"-495"16,0 0-114-1,0 0-171-15,0 0-257 0,0 0-1650 0</inkml:trace>
  <inkml:trace contextRef="#ctx0" brushRef="#br0" timeOffset="71800.75">2183 7117 2618 0,'0'0'581'0,"0"0"-241"16,0 0 38-16,0 0-199 15,0 0-179-15,0 0 0 16,-29 61 0-16,13 44 0 15,-1 31 0-15,1 10 0 16,5-23 0-16,4-35 0 16,7-34 0-16,0-16 0 15,0-2 0-15,0-8-95 0,0-11-245 16,16-39-237-16,-5-23 30 16,2-13-393-16</inkml:trace>
  <inkml:trace contextRef="#ctx0" brushRef="#br0" timeOffset="71964.28">2181 7042 2078 0,'0'0'734'16,"0"0"-147"-16,0 0-252 15,0 0-190-15,0 0-118 16,0 0-15-16,0 0-11 16,152 4 11-16,-81 2-12 15,0-4-19-15,-7-2-245 0,-19 5-267 0,-18-2-199 16,-27 7-194-16</inkml:trace>
  <inkml:trace contextRef="#ctx0" brushRef="#br0" timeOffset="72526.66">1851 7524 1060 0,'0'0'686'0,"0"0"-462"16,0 0 129-16,0 0 9 15,0 0-85-15,0 0 38 16,0 0-98-16,89 22-72 15,-24-22-70-15,13-8-52 16,6-2-23-16,5-1-74 16,-6 5-68-16,-10 5 14 15,-17 1 58-15,-18 0 28 16,-18 0 41-16,-11 10 1 0,-9 8 25 16,0 5 72-16,0 4-41 15,0 0-8-15,0 4-21 16,0-5-21-16,0-4 15 15,0-2-11-15,9-6 1 16,9-4 16-16,6-6-6 16,5-4 39-16,5 0 31 15,3-16-14-15,1-6 5 16,-2-6-7-16,-2 0 7 16,-5 2-82-16,-8 6 0 15,-7 8 0-15,-3 5 0 16,-4 7 0-16,0 0 0 15,2 13 0-15,6 9 0 0,3 2 0 16,5 0 0 0,-2-6 0-16,6-4-28 0,-2-10-3 15,2-4 23-15,-3-2 8 16,3-20 5-16,-1-8 18 16,1 0 2-16,-2 0-11 15,-1 6-14-15,-1 7 0 16,-4 13 0-16,6 4 0 15,0 10 0-15,6 20 0 16,4 7 0-16,3 3 0 16,3 0 0-16,-6-8-155 15,-6-12-194-15,-9-8-268 0,-13-12-239 16</inkml:trace>
  <inkml:trace contextRef="#ctx0" brushRef="#br0" timeOffset="72651.72">3241 7193 2304 0,'0'0'888'16,"0"0"-401"-16,0 0-70 15,0 0-417-15,0 0 0 16,0 0 0-16,0 0-278 16,105 28-679-16</inkml:trace>
  <inkml:trace contextRef="#ctx0" brushRef="#br0" timeOffset="73089.31">4500 7443 2499 0,'0'0'656'0,"0"0"-298"16,0 0-23-16,-73-118-87 15,53 100-248-15,-1 16 0 16,-5 2 0-16,-10 32 0 16,-13 22 0-16,-4 18 0 15,-3 12 0-15,9 2 0 16,14-3 0-16,19-17 0 16,14-18 0-16,0-20 0 0,27-19 0 15,9-9 0 1,9-22 0-16,5-27 0 0,6-13 0 15,0-14 0-15,-4-7 0 16,-6-3 0-16,-8 0 0 16,-12 6 0-16,-7 14 0 15,-11 16 0-15,-6 28 0 16,-2 22 0-16,0 32 0 16,0 58 0-16,5 40 0 15,19 16 0-15,10-17 0 16,11-35-45-16,39-22-321 15,-12-25-458-15,1-15-664 0</inkml:trace>
  <inkml:trace contextRef="#ctx0" brushRef="#br0" timeOffset="73854.84">5666 7016 2549 0,'0'0'748'15,"0"0"-215"-15,0 0-267 16,0 0-266-16,0 0 0 16,0 0 0-16,-40 165 0 15,19-27 0-15,3 14 0 16,7-8 0-16,9-33 0 16,2-39 0-16,7-25 0 15,15-20 0-15,5-7 0 0,9-8 0 16,5-12 0-16,7-12 0 15,0-34 0-15,-1-18 0 16,0-28 0-16,-2-30 0 16,-12-25 0-16,-10 13 0 15,-13 37 0-15,-7 43 0 16,-3 40 0-16,0 14 0 16,0 9 0-16,-3 45 0 15,-9 48 0-15,2 34 0 16,3-6 0-16,7-23 0 15,0-39 0-15,0-26 0 16,7-4 0-16,7-6 0 16,-3-8 0-16,0-16 0 0,0-8 0 15,4-8 0-15,8-24 0 16,4-8 0-16,6-6 0 16,-2 2 0-16,0 10 0 15,-6 12 0-15,-8 16 0 16,-1 6 0-16,1 6 0 15,-2 22 0-15,3 4 0 16,6 6 0-16,7-4 0 16,10-4 0-16,5-8 0 15,8-10 0-15,1-9 0 16,1-3 0-16,-7-7 0 16,-4-15 0-16,-5-8 0 15,-9-4 0-15,-6-8 0 0,-6-8 0 16,-7-2 0-1,-6 0 0-15,-6 7 0 0,0 15 0 16,0 16 0-16,-2 14 0 16,-14 14 0-16,-6 33 0 15,0 17 0-15,1 8 0 16,11 0 0-16,10-6 0 16,0-12 0-16,24-14 0 15,12-14 0-15,6-16 0 16,5-10 0-16,-1-11-149 15,0-50-224-15,-13 5-473 16,-14 0-526-16</inkml:trace>
  <inkml:trace contextRef="#ctx0" brushRef="#br0" timeOffset="74018.42">5846 7263 2904 0,'0'0'579'0,"0"0"-122"16,0 0-301-16,0 0-156 16,0 0 0-16,237-20 0 15,-58 4 0-15,-18 2-480 16,-25-2-1266-16</inkml:trace>
  <inkml:trace contextRef="#ctx0" brushRef="#br0" timeOffset="75566.98">7916 7602 1542 0,'0'0'615'0,"0"0"-231"0,0 0 142 15,0 0-179 1,51-131-38-16,-36 103-103 0,4 4-39 16,2 6-167-16,8 8 0 15,8 8 0-15,5 2 0 16,7 10 0-16,-3 22 0 16,-4 11 0-16,-7 8 0 15,-14 3 0-15,-7 0 0 16,-9-3 0-16,-5-9 0 15,0-12 0-15,0-12 0 16,0-10 0-16,0-8 0 16,0 0 0-16,0-24 0 15,2-16 0-15,13-10 0 16,7-6 0-16,3 0 0 16,6 10 0-16,0 13 0 15,1 17 0-15,-3 14 0 0,2 2 0 16,-4 29 0-16,-3 12 0 15,-4 8 0-15,-2 1 0 16,-7-2 0-16,-3-8 0 16,-2-12-38-16,-2-10 4 15,0-10 11-15,-1-8 23 16,3-4 24-16,6-24 47 16,5-10-71-16,6-4 0 15,1-2 0-15,0 9 0 16,1 12 0-16,-3 13 0 15,3 10 0-15,4 6 0 0,6 24 0 16,10 8 0 0,8 6 0-16,12-4 0 0,9-4 0 15,6-14 0-15,-2-12 0 16,-3-10 0-16,-12-10 0 16,-12-20 0-16,-15-12 0 15,-14-6 0-15,-11-4 0 16,-9-5 0-16,-2 3 0 15,-4 6 0-15,-12 14 0 16,1 16 0-16,-6 18 0 16,2 4 0-16,-8 36 0 15,0 14 0-15,5 8 0 0,7 3 0 16,7-7 0-16,8-10 0 16,0-16 0-16,12-12 0 15,1-12 0-15,1-8 0 16,-1-2 0-16,5-24 0 15,1-10 0-15,4-4 0 16,2-2 0-16,-3 4 0 16,-5 8 0-16,-3 13 0 15,-5 13 0-15,2 4 0 16,5 12 0-16,6 20 0 16,2 7 0-16,5 3 0 15,2-4 0-15,-6-8 0 16,-2-8 0-16,-4-12 0 15,-5-10 0-15,1 0 0 0,3-18 0 16,3-12 0-16,6-8 0 16,1 0 0-16,3 4 0 15,0 6 0-15,-4 14 0 16,0 14 0-16,2 1 0 16,4 34 0-16,5 15 0 15,5 8 0-15,3 4 0 16,1-6 0-16,2-14 0 15,-6-14 0-15,-8-16 0 16,-6-12 0-16,-6-8 0 16,-6-24 0-16,-3-8 0 15,-6-10 0-15,-1-4 0 0,-7 0 0 16,0 3 0 0,0 14 0-16,-7 11 0 0,-11 20 0 15,-11 6 0-15,-13 29 0 16,-12 28 0-16,-8 17 0 15,-5 10 0-15,3 3 0 16,10-6 0-16,12-10 0 16,13-15 0-16,11-16 0 15,11-14 0-15,5-14 0 16,2-10 0-16,0-2 0 16,14-8-14-16,17-42-304 15,1 6-649-15,-1-4-1355 0</inkml:trace>
  <inkml:trace contextRef="#ctx0" brushRef="#br0" timeOffset="75796.03">11115 8025 3567 0,'0'0'529'0,"0"0"-529"0,0 0 0 16,0 0 0 0,0 0 0-16,0 0 0 0,0 0-700 15</inkml:trace>
  <inkml:trace contextRef="#ctx0" brushRef="#br0" timeOffset="76153.98">12649 6948 1625 0,'0'0'1140'0,"0"0"-950"16,0 0 16-16,-98 211 64 15,88-61-11-15,10 15-58 16,0-9-82-16,18-20-33 15,0-20-86-15,-2-19 0 16,-6-23 0-16,0-16 0 16,-6-12 0-16,-4 6 0 0,0-1 0 15,-2-5-35-15,-39-19-209 16,6-14-246-16,-5-13-417 0</inkml:trace>
  <inkml:trace contextRef="#ctx0" brushRef="#br0" timeOffset="77154.28">12318 7870 1971 0,'0'0'909'16,"0"0"-335"-16,0 0-262 15,0 0 18-15,0 0-330 16,0 0 0-16,169-76 0 16,-90 50 0-16,6-6 0 15,0-6 0-15,-8-8-3 16,-8-4-33-16,-13-6 24 0,-19-5 2 15,-12-3 4 1,-14 4 12-16,-11 6-6 0,0 12 40 16,-7 17-19-16,-8 20-21 15,-5 5 0-15,-3 40 0 16,0 18 0-16,0 18 0 16,9 12 0-16,10 3 0 15,4-5 0-15,14-10 0 16,21-10 0-16,9-18 0 15,6-16 0-15,4-18 0 16,-4-14 0-16,-5-2 0 16,-3-24 0-16,-4-7 0 15,-5-8 0-15,-4 3 0 0,-6 2 0 16,-7 10 0 0,-7 12 0-16,-5 12 0 0,-4 2 0 15,0 20 0-15,2 16 0 16,4 6 0-16,6 2 0 15,8-6 0-15,4-7 0 16,3-12 0-16,2-13 0 16,-4-6 0-16,-6-3 0 15,-5-23 0-15,-7-10 0 16,-7-7 0-16,0-5 0 16,-17-2 0-16,-13-2 0 15,-6 6 0-15,-4 8 0 16,3 9 0-16,1 18 0 15,7 11 0-15,9 0 0 0,9 11 0 16,11 14 0-16,4 1 0 16,30-2 0-16,15-6 0 15,13-4 0-15,7-10 0 16,4-4 0-16,-4 0 0 16,-9-12 0-16,-8-8 0 15,-14 2 0-15,-12 0 0 16,-7 4 0-16,-13 6 0 15,-4 5 0-15,-2 3 0 16,0 8 0-16,0 23 0 16,-8 9 0-16,5 6 0 0,3 2 0 15,0-6 0-15,9-10 0 16,14-9 0 0,6-10 0-16,2-11 0 0,2-2 0 15,1-4 0-15,1-18 0 16,-2-2 0-16,3 0 0 15,-5 2 0-15,-4 6 0 16,-5 8 0-16,-4 8 0 16,-2 0 0-16,-1 22 0 15,5 10 0-15,7 4 0 16,4 2 0-16,7-6 0 16,2-7 0-16,1-14 0 15,-6-8 0-15,-8-3 0 16,-8-14 0-16,-9-16 0 15,-8-9 0-15,-2-5 0 0,-2-6 0 16,-23 0 0-16,-6 0 0 16,-13 3 0-16,-14 11 0 15,-14 14 0-15,-53 22-384 16,17 0-564-16,7 18-547 0</inkml:trace>
  <inkml:trace contextRef="#ctx0" brushRef="#br0" timeOffset="79091.31">16142 7167 1972 0,'0'0'635'16,"0"0"-410"-16,0 0 103 16,-25-115-60-16,25 79-6 15,0 4-140-15,14 4-43 16,5 10 8-16,6 14-15 15,8 4-26-15,17 50-46 16,12 54 0-16,7 47 0 16,-9 27 0-16,-20 5 0 15,-17-17 0-15,-19-22 0 0,-4-11 0 16,0-31 0 0,0-26 0-16,-9-26 0 0,3-11 0 15,-6-6-29-15,-7-12-188 16,-2-9-231-16,1-12-420 0</inkml:trace>
  <inkml:trace contextRef="#ctx0" brushRef="#br0" timeOffset="80223.95">16266 7746 2780 0,'0'0'661'0,"0"0"-433"16,0 0 8-16,0 0-128 15,0 0-66-15,0 0-30 16,117-76-12-16,-71 52-30 0,3 0-210 16,-1 4-108-1,-4 1-287-15,-7 10 64 0,-3 5-194 16,-10 4 78-16,-5 0 687 16,-9 0 175-16,-3 0 158 15,-3 0 61-15,4 0-113 16,0-5 44-16,7-7 0 15,6-3-65-15,6-6 0 16,6-1-61-16,2 1-31 16,3 0-15-16,1 7-6 15,-4 10-23-15,-1 4-46 16,-3 0-28-16,-2 22-17 16,-5 9-33-16,-4 5 0 0,-2 5 0 15,-9 2 0 1,-3-3 0-16,-4-4 0 0,-2-8 0 15,0-8-9-15,0-8-5 16,0-8 7-16,0-4 5 16,8 0 2-16,9-16 12 15,10-12-12-15,8-4 1 16,8-2-1-16,-1 6-6 16,-4 8 6-16,-7 12-2 15,-4 8-2-15,-4 4 2 16,-3 25-5-16,-1 12 7 15,2 7-1-15,-2 2-7 0,6-4 8 16,6-6-1-16,2-12-8 16,8-14 8-16,-1-11-4 15,-2-3 4-15,-7-25 1 16,-9-13 0-16,-13-10 6 16,-9-6-6-16,-2-6 1 15,-25 0 6-15,-11 6-7 16,-1 14 1-16,-4 11 4 15,7 19-4-15,5 10-2 16,8 3-10-16,10 20-13 16,11 5 18-16,2 3 0 15,15-5 6-15,18-7 6 16,8-8-5-16,8-9-1 0,5-2 7 16,-1-8 1-1,-1-15 8-15,-8 0-10 0,-8 0 9 16,-7 3 19-16,-9 9-34 15,-3 6 0-15,-3 5 0 16,1 9 0-16,6 18 0 16,1 15-8-16,2 7 8 15,1 1-25-15,-1-2-49 16,-1-8 26-16,-4-10 24 16,-3-12 12-1,-5-10 12-15,1-8 11 16,1-2 35-16,3-24 40 15,3-12-38-15,8-6-48 16,2-4 0-16,0 0 0 16,0 8 0-16,-6 10 0 0,-4 13 0 15,-5 13 0 1,-1 4 0-16,-1 14 0 0,-1 15 0 16,0 4 0-16,2 2-3 15,-2-1-65-15,0-8-4 16,1-8 41-16,-4-10 2 15,-1-6 29-15,5-2 2 16,3-8 25-16,7-18 12 16,9-6-17-16,3 0-4 15,-1 6 18-15,-4 8-22 16,-2 12 16-16,-4 6-15 16,-2 14-15-16,2 22 0 15,1 10 0-15,5 8 0 0,7 2-29 16,22 11-269-1,-6-17-518-15,-4-14-1190 0</inkml:trace>
  <inkml:trace contextRef="#ctx0" brushRef="#br0" timeOffset="80661.32">20299 7850 2784 0,'0'0'645'0,"0"0"-396"0,0 0 24 15,0 0-128 1,123-128-145-16,-76 86 0 0,2-6 0 16,-4-2 0-1,-10-4 0-15,-8 1 0 0,-12 3 0 16,-13 10 0-16,-2 12 0 15,-13 16 0-15,-18 12 0 16,-2 0 0-16,-3 26 0 16,9 12 0-16,11 5 0 15,14 4 0-15,2 0 0 16,29-3 0-16,19-2 0 16,12-6 0-16,4 0 0 15,3-2 0-15,-11-4 0 16,-16 0 0-16,-16-4 0 0,-22-4 0 15,-2-1 0 1,-31-6 0-16,-20 2 0 0,-9-3 0 16,-3-2 0-16,5-5 0 15,12 1 0-15,25 1-80 16,17-5-447-16,4-4-704 0</inkml:trace>
  <inkml:trace contextRef="#ctx0" brushRef="#br0" timeOffset="80928.39">21748 7136 2451 0,'0'0'835'0,"0"0"-251"0,0 0-358 15,0 0-226 1,-11 107 0-16,4 5 0 0,2 4 0 15,5-15 0-15,0-29 0 16,0-18 0-16,5 4 0 16,6 0 0-16,2-4 0 15,-1-18 0-15,-6-18-72 16,-6-22-490-16,-4-22-236 16,-16-10-1520-16</inkml:trace>
  <inkml:trace contextRef="#ctx0" brushRef="#br0" timeOffset="81287.82">21505 7543 1906 0,'0'0'897'16,"0"0"-290"-16,0 0-159 16,0 0-210-16,0 0-238 15,0 0 0-15,113-4 0 16,-39 4 0-16,8 0 0 16,3-6 0-16,-7-7 0 15,-12-4 0-15,-16 2 0 16,-17-2 0-16,-15 7 0 15,-9 4 0-15,-9 6 0 16,0 0 0-16,0 15 0 16,0 14 0-16,-6 15 0 0,6 6 0 15,0 3 0-15,8-5 0 16,21-8 0-16,7-10 0 16,7-14 0-16,-4-14 0 15,1-2 0-15,-6-16 0 16,-8-18 0-16,-3-10 0 15,-12-6 0-15,-7-6 0 16,-4-5 0-16,-2 1 0 16,-25 6 0-16,-8 12 0 15,-14 14 0-15,-38 28 0 16,9 8-642-16,9 20-655 0</inkml:trace>
  <inkml:trace contextRef="#ctx0" brushRef="#br0" timeOffset="81865.95">23661 7696 1385 0,'0'0'596'0,"0"0"-220"16,0 0 217-16,0 0-106 16,0 0-161-16,0 0-86 15,0 0-147-15,-2-28-93 16,0 8 0-16,2-4 0 15,0-8 0-15,0-7 0 16,0-7 0-16,0-12 0 16,0-10 0-16,0-26 0 15,0-29 0-15,-4 7 0 16,-1 12 0-16,-1 24 0 16,-2 34 0-16,0 10 0 15,1 7 0-15,1 19 0 16,2 10 0-16,0 10 0 15,-2 29 0-15,2 16 0 0,-3 20 0 16,3 9 0-16,0 6 0 16,-2-4 0-16,2-3 0 15,0-7 0-15,1-8 0 16,3-7 0-16,0-11 0 16,0-9 0-16,19-9 0 15,12-10 0-15,11-9 0 16,9-11 0-16,7-2 0 15,-3-20 0-15,-5-16-171 16,-17-46-302-16,-12 7-385 16,-19 3-862-16</inkml:trace>
  <inkml:trace contextRef="#ctx0" brushRef="#br0" timeOffset="82091.84">23187 7225 2027 0,'0'0'882'0,"0"0"-377"15,0 0-147-15,0 0-169 16,0 0-54-16,185-21-135 16,-102 12 0-16,3 0 0 15,-6 1 0-15,-13 2 0 16,-13 5 0-16,-21-2 0 16,-15 3 0-16,-15 0-45 15,-3 0-48-15,-6 0-111 16,-27 9-74-16,4 3-475 15,3-1-449-15</inkml:trace>
  <inkml:trace contextRef="#ctx0" brushRef="#br0" timeOffset="83531.78">25867 6806 178 0,'0'0'2581'15,"0"0"-2081"-15,0 0-181 32,0 0 37-32,0 0-194 0,0 0-162 0,0 0 0 15,-37 174 0-15,23-66 0 16,1-6 0-16,1-11 0 15,4-25 0-15,1 2 0 16,1 2 0-16,3-16 0 16,3-15-60-16,5-35-439 15,14-4-270-15,8-17-345 0</inkml:trace>
  <inkml:trace contextRef="#ctx0" brushRef="#br0" timeOffset="84399.29">26206 6940 2512 0,'0'0'760'0,"0"0"-432"16,0 0-56-16,0 0-125 16,0 0-70-16,-93 122-77 15,53-70 0-15,-7-2 0 16,-5-3 0-16,4-9 0 16,-2-6 0-16,10-10 0 15,7-10 0-15,10-8 0 16,13-4 0-16,5 0 0 15,5-4 0-15,0-6 0 16,2 0 0-16,14 2 0 16,2 6 0-16,1 2 0 15,6 0 0-15,2 14 0 16,6 14 0-16,10 6 0 0,5 2 0 16,13 2 0-16,10-3 0 15,7-8 0-15,3-9 0 16,-2-8 0-16,-5-10 0 15,-11 0 0-15,-15-15 0 16,-12-16 0-16,-12-3 0 16,-7-6 0-16,-11-2 0 15,-4 4 0-15,-2 8 0 16,0 8 0-16,-2 7 0 31,-12 12 0-31,-3 3 0 0,-6 12 0 16,-1 20 0-16,2 10 0 15,4 8 0-15,13 0 0 0,5-2 0 16,18-8 0 0,25-5 0-16,19-13 0 0,11-12 0 15,10-10 0-15,2 0 0 16,-10-24-9-16,-13-9-18 16,-12-9 17-16,-19-3 9 15,-11 0 2-15,-13 5 10 16,-7 8 3-16,0 12 7 15,0 12-21-15,-14 8 0 16,-3 6 0-16,-6 26 0 16,1 14 0-16,4 8 0 15,11 3 0-15,7-3 0 16,23-6 0-16,26-14 0 0,18-12 0 16,14-18 0-1,6-4 0-15,-4-28-21 0,-10-18-21 16,-15-15 7-16,-15-11 28 15,-14-10-2-15,-16-4 9 16,-6 1 14-16,-7 12 16 16,0 19 40-16,0 19-70 15,0 21 0-15,0 14 0 16,0 18 0-16,0 32 0 16,-2 22 0-16,-1 31 0 15,3 27 0-15,0 25 0 16,0 1 0-16,5-28 0 0,4-32 0 15,-4-37 0-15,-1-9 0 16,0-4 0-16,-2-2 0 16,1-8 0-16,-3-18-192 15,-3-26-406-15,-15-24-253 16,-1-10-1179-16</inkml:trace>
  <inkml:trace contextRef="#ctx0" brushRef="#br0" timeOffset="85260.68">27586 7323 2013 0,'0'0'707'0,"0"0"-358"16,0 0 104-16,0 0-273 15,129-46-74-15,-85 48-64 0,-4 20-18 16,-4 6-8 0,-13 6-16-16,-17 4-2 0,-6 0-49 15,-18 2-3 1,-22-2-30-16,-7-5 33 0,-2-8 30 15,8-4 21-15,13-9 0 16,19-8 35-16,9-4 16 16,16-4 45-16,32-21-66 15,19-6-30-15,16-10 0 16,6-7-1-16,-2 0 2 16,-10 0-1-16,-11 2 0 15,-24 10 6-15,-15 8 11 16,-16 11 53-16,-9 12 13 15,-2 5-2-15,0 10-81 16,-13 22 0-16,-3 10 0 0,1 6 0 16,5 2 0-16,10-2 0 15,0-10 0-15,14-8 0 16,17-11 0-16,7-11 0 16,5-8 0-16,-3-4 0 15,-1-19 0-15,-5-7 0 16,-3-3 0-16,-9-2 0 15,-1 7 0-15,-10 6 0 16,-5 12 0-16,-2 8 0 16,1 2 0-16,0 12 0 15,4 16 0-15,1 4 0 16,4 0 0-16,1-3 0 0,2-7 0 16,-2-11 0-1,-1-8 0-15,-4-3 0 0,5-10 0 16,4-16 0-16,3-5 0 15,3-1 0-15,1 4 0 16,1 8 0-16,0 8 0 16,-1 8 0-16,8 4 0 15,1 4 0-15,10 14 0 16,6 2 0-16,5 0 0 16,6-8 0-16,-2-6 0 15,-4-6 0-15,-6-2 0 16,-13-20 0-16,-10-10 0 15,-10-6 0-15,-9-6 0 0,-8-4 0 16,0-4 0-16,-5 3 0 16,-13 8 0-16,0 12 0 15,3 19 0-15,1 10 0 16,1 25 0-16,1 33 0 16,2 34 0-16,7 34 0 15,3 28 0-15,0-11 0 16,11-29 0-16,1-40 0 15,-6-25 0-15,-1-4 0 16,-3-4 0-16,-2-9 0 16,-15-32-138-16,-14-10-382 15,-7-24-571-15</inkml:trace>
  <inkml:trace contextRef="#ctx0" brushRef="#br0" timeOffset="85432">28471 6936 1825 0,'0'0'1496'0,"0"0"-1210"15,0 0 22-15,0 0-141 16,0 0-167-16,0 0-528 16,0 0-1244-16</inkml:trace>
  <inkml:trace contextRef="#ctx0" brushRef="#br0" timeOffset="86253.69">2019 8825 2223 0,'0'0'857'15,"0"0"-674"-15,-61-108 287 16,39 84-107-16,1 21-363 16,-1 9 0-16,-11 59 0 15,-7 53 0-15,-2 50 0 16,1 23 0-16,17-1 0 16,15-19 0-16,9-25 0 15,0-9 0-15,2-29 0 16,5-22 0-16,2-24 0 0,-3-10 0 15,-4 2 0 1,-2 1 0-16,-22-3-155 0,-14-20-497 16,-8-22-496-16</inkml:trace>
  <inkml:trace contextRef="#ctx0" brushRef="#br0" timeOffset="88057.96">1109 9747 2822 0,'0'0'464'0,"0"0"-338"16,0 0 120-16,0 0-92 16,220-94-95-16,-66 50-40 15,16-8-19-15,-22 8-78 16,-36 10-148-16,-45 13-23 0,-18 9 48 16,-7 2 123-16,-6 6 38 15,-11 0 40-15,-19 4 36 16,-6 0 180-16,-6 21-17 15,-14 6-99-15,-2 10-1 16,-1 3-39-16,8-2-30 16,5-4 2-16,10-6-32 15,0-8 6-15,12-6-6 16,21-12-3-16,7-2 3 16,10-6 0-16,-4-20 1 15,-3-10 11-15,-14-6-6 0,-14-6 15 16,-15 0-4-1,0 4 1-15,-11 8 28 0,-11 11 16 16,1 11-14-16,4 10 24 16,3 2-72-16,10 2 0 15,4 0 0-15,0 0 0 16,6 0 0-16,23 0-17 16,10 0 16-16,9 0-5 15,13-8 4-15,-1-18-11 16,0-8 2-16,-6 0 11 15,-15 0 4-15,-12 2-3 16,-12 6 12-16,-5 4 19 16,-6 6-32-16,-4 4 0 15,0 8 0-15,0 4 0 16,0 0 0-16,-4 16 0 16,-10 22 0-16,-1 20 0 0,-1 16 0 15,5 12 0-15,9 3 0 16,2-9 0-16,11-12 0 15,22-18 0-15,12-20 0 16,8-20 0-16,5-10 0 16,2-22 0-16,-4-24 0 15,-4-14 0-15,-10-13 0 16,-11-9 0-16,-13-2 0 16,-7 2 0-16,-9 12 0 15,-2 18 0-15,0 22 0 16,0 22 0-16,-4 8 0 15,-5 33 0-15,-1 24 0 16,2 19 0-16,4 10 0 16,4 2 0-16,0-5 0 0,15-15 0 15,19-14 0-15,12-20 0 16,10-20 0-16,4-14 0 16,3-10-48-16,-5-24-44 15,-8-14 35-15,-11-9 36 16,-12-2 21-16,-12 0 11 15,-9 11 47-15,-6 12 7 16,0 18 19-16,0 18-84 16,0 2 0-16,0 35 0 15,0 14 0-15,0 16 0 0,3 1 0 16,13-4 0 0,6-10 0-16,9-12 0 0,5-14 0 15,4-14 0-15,-1-14 0 16,2 0 0-16,-1-22 0 15,-4-12 0-15,-3-8 0 16,-6-4 0-16,-5 4 0 16,-9 8 0-16,-6 11 0 15,-5 14 0-15,-2 9 0 16,0 0 0-16,0 12 0 16,0 16 0-16,0 6 0 15,3 4 0-15,10-6 0 16,5-6 0-16,2-8 0 15,2-12 0-15,-5-6 0 16,0 0 0-16,-7-12 0 0,-4-14 0 16,-6-6 0-1,0-8 0-15,-19-2 0 0,-12 0 0 16,-11 4 0-16,-5 5 0 16,-2 9 0-16,4 10 0 15,8 9 0-15,12 2 0 16,12 3 0-16,8 0 0 15,5 0 0-15,0 4 0 16,14 2 0-16,13 1 0 16,8-6 0-16,11-1 0 15,10 0 0-15,2-4 0 16,-2-6 0-16,-2 5 0 16,-10 2 0-16,-2 3 0 15,-5 7 0-15,-6 21 0 16,-2 9 0-16,-6 6 0 0,0 3 0 15,-5-6 0-15,-3-8 0 16,-1-8 0-16,-1-8 0 16,-2-8 0-16,3-8 0 15,3 0 0-15,4-2 0 16,3-16 0-16,3-8 0 16,4-2 0-16,3-6 0 15,-3 4 0-15,-4 2 0 16,-6 10 0-16,-5 8 0 15,-5 10 0-15,-1 0 0 0,1 11 0 16,1 14 0 0,7 5 0-16,1-2 0 0,4-2 0 15,3-6-41-15,0-8-38 16,-1-8 10-16,1-4 38 16,2 0 30-16,0-16 0 15,5-6 0-15,1-2 0 16,5-2 1-16,1-2 0 15,-1 2 12-15,-3 0-4 16,-3-1 14-16,-8 1-13 16,-5-2 8-16,-10 0-10 15,-9-2-6-15,-2 2 23 16,0 2-24-16,-11 6 1 16,-7 8-1-16,3 12 37 15,-6 0 11-15,3 38-36 0,-1 36 3 16,0 39-4-16,6 29-11 15,7 8 0-15,6-23 0 0,0-35 0 16,0-34 0-16,0-6 0 16,0 2 0-16,0-4 0 15,0-2 0-15,0-20 0 16,0-17-98-16,-2-22-262 16,-10-21-571-16,-3-8-1313 0</inkml:trace>
  <inkml:trace contextRef="#ctx0" brushRef="#br0" timeOffset="88229.9">4647 8851 3211 0,'0'0'596'0,"0"0"-307"16,0 0-289-16,0 0 0 15,0 0 0-15,0 0-27 16,0 0-647-16,100 90-1437 0</inkml:trace>
  <inkml:trace contextRef="#ctx0" brushRef="#br0" timeOffset="89794.43">6940 9096 2419 0,'0'0'616'16,"0"0"-289"-16,0 0 139 15,0 0-198-15,0 0-268 16,-134 50 0-16,92 30 0 16,9 2 0-16,6 9 0 0,13 0 0 15,14-20 0-15,12-1 0 16,28-20 0-16,13-16 0 15,12-20 0-15,6-14 0 16,0-8 0-16,-1-26 0 16,-10-10 0-16,-14-6 0 15,-15-4 0-15,-12 5 0 16,-13 8 0-16,-6 13 0 16,0 15 0-16,0 13 0 15,-6 5 0-15,-4 28 0 0,4 15 0 16,6 9 0-1,0-1 0-15,8-8 0 0,19-10 0 16,4-12-78-16,-2-14 36 16,-6-12 42-16,-5 0 6 15,-9-20 28-15,-7-14 11 16,-2-8-10-16,0-8-35 16,0-6 0-16,-11 2 0 15,1 1 0-15,4 9 0 16,6 10 0-16,0 10 0 15,6 10 0-15,17 6 0 16,10 8 0-16,5 0 0 16,5 12 0-16,-1 14 0 0,-4 6 0 15,-7 4 0 1,-9 3 0-16,-6-6 0 0,-9-1 0 16,-5-5-27-1,-2-7-23-15,0-8 14 0,0-8 21 16,0-4 15-16,2 0 45 15,11-27-4-15,8-9-41 16,5-7-5-16,8-4-1 16,1 7 6-16,-1 12-1 15,-5 14 2-15,-5 14-1 16,-5 4 0-16,-4 26-19 16,-2 10 7-16,0 4 3 15,-2 3 8-15,5-7 1 0,4-8-63 16,4-12-7-16,3-10 20 15,5-10 26-15,-1-6 24 16,2-24 37-16,-2-11 65 16,0-6 14-16,1-6-70 15,-3 3-46-15,0 2 0 16,0 10 0-16,2 12 0 16,-2 12 0-16,4 14 0 15,5 0 0-15,0 28 0 16,4 14 0-16,-6 10 0 15,-5 7 0-15,-15 0 0 16,-14-2 0-16,-2-9-59 0,-24-8 20 16,-14-10 14-1,-5-12 15-15,1-10 10 0,9-8 0 16,10-6 5-16,23-26-5 16,2-14-173-16,46-18-68 15,36-29-54-15,7 6-87 16,12-8-79-16,1 3 198 15,-25 20 239-15,-4 0 24 16,-19 13 262-16,-25 17 89 16,-18 12 29-16,-11 12-49 15,-2 10-3-15,0 8-101 16,-17 4-139-16,-6 28-88 16,-10 34 0-16,-2 35 0 0,1 29 0 15,12-4 0 1,15-24 0-16,7-33 0 0,7-27 0 15,20-2 0 1,6-6 0-16,9-8 0 0,3-20 0 16,-3-6 0-16,-1-22 0 15,-6-18 0-15,-1-12 0 16,-1-4 0-16,-4-1 0 16,0 7 0-16,-2 12 0 15,-6 14 0-15,2 16 0 16,-3 8 0-16,2 16 0 15,3 22 0-15,-1 15 0 16,-3 5 0-16,-6 4 0 16,-3-2 0-16,-8-12 0 15,-4-10 0-15,0-16 0 0,0-12 0 16,-10-10 0-16,2 0 0 16,3-18 0-16,5-14 0 15,0-8 0-15,29-8 0 16,18-2 0-16,11 3 0 15,12 7 0-15,1 12 0 16,-5 12 0-16,-10 9 0 16,-12 7-122-16,-17 0-161 15,-27 0-65-15,0 0-409 16,-22 0-121-16</inkml:trace>
  <inkml:trace contextRef="#ctx0" brushRef="#br0" timeOffset="89926.8">9173 9038 2383 0,'0'0'854'16,"0"0"-343"-16,0 0-163 15,0 0-348-15,0 0 0 16,0 0 0-16,168-35-15 16,-60 35-603-1,-4 0-940-15</inkml:trace>
  <inkml:trace contextRef="#ctx0" brushRef="#br0" timeOffset="91194.88">10643 9378 1652 0,'0'0'772'0,"0"0"-137"15,0 0-324-15,-43-102-9 16,4 78-56-16,-13 10-68 16,-6 10-178-16,-4 4 0 15,-3 22 0-15,7 18 0 16,14 10 0-16,13 3 0 15,20-2 0-15,11-7 0 0,11-7 0 16,24-13 0-16,5-12 0 16,7-12 0-16,-3 0 0 15,-1-24 0-15,-7-8 0 16,-9-7 0-16,-8-2 0 16,-3 2 0-16,-7 5 0 15,-7 10 0-15,0 8 0 16,-2 12 0-16,0 4 0 15,0 12 0-15,0 18 0 16,8 8 0-16,9 3 0 16,10-5 0-16,8-6 0 0,5-12 0 15,5-12 0 1,-5-6 0-16,-2-6 0 0,-7-19 0 16,-4-4 0-16,-5-4 0 15,-4 1 0-15,-2 2 0 16,-6 8 0-16,-2 6 0 15,-2 8 0-15,-1 8 0 16,-1 0 0-16,2 22 0 16,6 8 0-16,-1 7 0 15,7 0 0-15,-1-4 0 16,6-5 0-16,2-13 0 16,2-6 0-16,-1-9 0 15,0-2 0-15,3-20 0 0,0-8 0 16,0-2 0-1,-2-3 0-15,-4 6 0 0,-4 2 0 16,-3 11 0 0,-7 10 0-16,1 6 0 0,-4 0 0 15,0 24 0-15,5 10 0 16,5 3 0-16,-1-1 0 16,2-4 0-16,0-8 0 15,-3-12 0-15,-1-10 0 16,1-2 0-16,1-14 0 15,5-16 0-15,3-6 0 16,4-4 0-16,1-1 0 16,1 7 0-16,-5 6 0 15,-1 12 0-15,-6 10 0 16,-1 6 0-16,2 0 0 0,2 20 0 16,5 6 0-1,6 0 0-15,4-2 0 0,5-4 0 16,5-7 0-16,5-12 0 15,0-1 0-15,4-8 0 16,-5-20 0-16,-7-6 0 16,-4-10-3-16,-7-8-5 15,-6-6 7-15,-5-8 1 16,-9-9 0-16,-5-3 4 16,-6 4-3-16,0 8 6 15,-6 20-7-15,-7 26 0 16,-3 20 0-16,-4 38 0 0,-4 52 0 15,6 37 0-15,7-4 0 16,11-20 0-16,0-35 0 16,6-23 0-16,19-4 0 15,4-3 0-15,6-9 0 16,5-19 0-16,4-10 0 16,2-17 0-16,-2-16 0 15,3-10 0-15,1-1 0 16,2 2 0-16,-1 8 0 15,-5 12 0-15,-2 16 0 16,-7 6 0-16,-6 18 0 16,-6 22 0-16,-4 12 0 0,-9 8 0 15,-3 2 0-15,-7 1 0 16,0-9 0-16,-2-10 0 16,-18-14-104-16,-7-12-119 15,-12-18-70-15,-33-20-258 16,7-18-135-16,5-8-220 0</inkml:trace>
  <inkml:trace contextRef="#ctx0" brushRef="#br0" timeOffset="91351.56">12377 8957 2080 0,'0'0'768'16,"0"0"-400"-16,0 0-88 0,0 0-116 15,0 0-88 1,0 0-65-16,149-12-11 0,-111 10-129 15,-12-2-175 1,-17-4-569-16</inkml:trace>
  <inkml:trace contextRef="#ctx0" brushRef="#br0" timeOffset="91492.16">10866 8668 2264 0,'0'0'710'0,"0"0"-366"0,0 0-32 16,0 0-231 0,0 0-81-16,0 0-275 0,127-14-594 0</inkml:trace>
  <inkml:trace contextRef="#ctx0" brushRef="#br0" timeOffset="92359.12">13885 9472 2364 0,'0'0'833'0,"0"0"-473"15,0 0 16 1,0 0-213-16,0 0-163 0,0 0 0 16,0 0 0-16,62-69 0 15,-26 29 0-15,4-7 0 0,0-1 0 16,-6 2 0-16,-7 6 0 15,-10 8 0-15,-8 14 0 16,-6 12 0-16,-3 6 0 16,0 18 0-16,0 22 0 15,0 10 0-15,0 6 0 16,8-4 0-16,19-9 0 16,11-18 0-16,2-14 0 15,5-11 0-15,-5-11 0 16,-7-21 0-16,-4-8 0 0,-9-4 0 15,-5 2 0 1,-3 4 0-16,-8 10 0 0,1 11 0 16,-3 14 0-16,2 3 0 15,5 12 0-15,7 18 0 16,3 10 0-16,4 2 0 16,2 0 0-16,-1-6 0 15,-4-12 0-15,-4-10 0 16,-1-12-23-16,-1-2 11 15,3-14 12-15,8-17 4 16,8-14-4-16,6-3 0 16,3 0 0-16,-5 8 0 15,-1 12 31-15,-7 14-31 16,-7 14 0-16,-3 2 0 16,-4 28 0-16,3 10 0 0,1 10 0 15,2 2 0-15,4-6 0 16,-4-7-26-16,-3-16-275 15,-18-23-238-15,0 0-183 16,-10-23-402-16</inkml:trace>
  <inkml:trace contextRef="#ctx0" brushRef="#br0" timeOffset="92500.02">14359 8711 2600 0,'0'0'663'0,"0"0"-524"15,0 0-139-15,0 0-149 16,174 64-1220-16</inkml:trace>
  <inkml:trace contextRef="#ctx0" brushRef="#br0" timeOffset="93593.65">16135 9184 3033 0,'0'0'849'16,"0"0"-635"-16,0 0-214 15,2-110 0-15,19 82 0 16,3 6 0-16,10 8 0 15,4 10 0-15,1 4 0 16,1 11 0-16,-3 23 0 16,-6 12 0-16,-10 8 0 15,-5 5 0-15,-7-3 0 16,-9-6 0-16,0-10 0 16,0-11 0-16,-2-14 0 15,-5-11 0-15,3-4 0 0,-1-10 0 16,5-17 0-1,0-12 0-15,0-7 0 0,14-4 0 16,8 2 0-16,7 4 0 16,5 12 0-16,-1 14 0 15,-2 14 0-15,0 4 0 16,-2 20 0-16,-5 20 0 16,-1 8 0-16,-5 8 0 15,-7-2 0-15,-3-4 0 16,-2-12 0-16,-4-9-92 15,-2-14 1-15,0-15 80 16,0 0 11-16,0-18 41 16,0-18-1-16,0-8 32 15,4-6-31-15,13-4-41 0,4 6 0 16,6 8 0-16,2 12 0 16,2 16 0-16,2 12 0 15,3 0 0-15,-1 27 0 16,1 9 0-16,-2 7 0 15,-8 3 0-15,-1-4 0 16,-7-6-54-16,-5-9-8 16,-2-12 7-16,-2-11 8 15,0-4 47-15,5-10 24 16,1-22-1-16,3-8 14 16,4-8 2-16,-2-2-1 15,0 4-1-15,-5 5-17 16,-6 16-20-16,-1 13 0 0,-6 12 0 15,-2 5 0-15,2 30 0 16,2 13 0-16,7 8 0 16,7 4 0-16,7-2 0 15,4-10 0-15,2-11 0 16,0-16 0-16,-2-14 0 16,-5-7 0-16,1-10 0 15,-3-23 0-15,3-7 0 16,2-4 0-16,-1-2 0 15,1 2 0-15,2 8 0 16,-2 10 0-16,-5 14 0 16,-3 12 0-16,0 4 0 15,-1 28 0-15,-5 10 0 0,-2 8 0 16,-4 0 0 0,-3-8 0-16,-1-10 0 0,-1-11 0 15,0-16 0-15,2-5 0 16,5-9 0-16,5-22 0 15,6-9 0-15,8-6 0 16,4 0 0-16,4 4 0 16,-5 10 0-16,-2 14 0 15,-7 11 0-15,-4 7 0 16,-3 9 0-16,1 19 0 16,2 8 0-16,0 2 0 15,0 0 0-15,1-4-57 16,-3-10-454-16,-5-8-383 15,-9-12-808-15</inkml:trace>
  <inkml:trace contextRef="#ctx0" brushRef="#br0" timeOffset="93766.66">17443 8711 2313 0,'0'0'710'16,"0"0"-384"-16,0 0-77 15,0 0-236-15,0 0-13 16,201 70-576-16,-106-26-867 0</inkml:trace>
  <inkml:trace contextRef="#ctx0" brushRef="#br0" timeOffset="94195.34">18909 9130 1884 0,'0'0'688'0,"0"0"-352"15,0 0 11-15,-104-106-50 16,50 95-99-16,-4 11-105 31,0 16-29-31,-2 29-16 0,6 14-9 16,14 8-7-16,13 3-25 15,23-6-6-15,4-10 9 16,25-16-10-16,21-15 12 16,8-22 2-16,4-1-4 0,-4-33 6 15,-10-17-16-15,-11-13 0 16,-13-7 0-16,-9-6 0 16,-11-3 0-16,0 1 0 15,0 6 0-15,-8 8 0 16,-5 14 0-16,1 16 0 15,3 20 0-15,3 14 0 16,1 14 0-16,-2 30 0 16,5 18 0-16,2 12 0 15,0 7 0-15,0-1 0 16,18-4 0-16,9-10 0 0,26-12-197 16,-4-18-402-1,-2-22-319-15</inkml:trace>
  <inkml:trace contextRef="#ctx0" brushRef="#br0" timeOffset="94367.28">19574 8595 2246 0,'0'0'853'0,"0"0"-348"15,0 0-229-15,0 0-201 16,0 0-75-16,0 0-105 15,0 0-387-15,0 105-973 0</inkml:trace>
  <inkml:trace contextRef="#ctx0" brushRef="#br0" timeOffset="94492.29">19638 9218 2621 0,'0'0'873'15,"0"0"-710"-15,0 0-163 16,0 0-181-16,0 0-586 0</inkml:trace>
  <inkml:trace contextRef="#ctx0" brushRef="#br0" timeOffset="96032.04">1699 11289 1936 0,'0'0'675'15,"0"0"-347"-15,0 0 241 0,0 0-230 16,0 0-90 0,0 0-249-16,0 0 0 0,-35-32 0 15,31 86 0-15,-5 17 0 0,-1 9 0 16,4 2 0-16,1-2 0 15,1-10 0-15,2-11 0 16,-4-18-117-16,-8-24-366 16,3-16-338-16,-3-1-660 0</inkml:trace>
  <inkml:trace contextRef="#ctx0" brushRef="#br0" timeOffset="96391.54">1589 10943 2087 0,'0'0'650'0,"0"0"-324"16,0 0 36-16,0 0-135 0,0 0-88 16,-137-83-95-16,91 113-38 15,-24 38 10-15,-12 47-9 16,-5 41-6-16,18 19 8 16,28-5 3-16,35-23 5 15,6-41-16-15,20-28 1 16,14-26 10-16,12-12-12 15,16-4 0-15,21-5 0 16,15-12 6-16,5-19-3 16,1-8-2-16,-4-36-1 15,-6-16 15-15,-11-18-15 16,-17-26 42-16,-23-27 69 0,-25-23-111 16,-18-11 0-16,-15 11 0 15,-22 30 0-15,2 38 0 16,1 25 0-16,-3 23 0 15,-13 6 0-15,-8 12 0 16,-15 18 0-16,-10 14 0 16,-19 60 0-16,-10 51 0 15,10 45 0-15,27-19-297 16,34-27-827-16</inkml:trace>
  <inkml:trace contextRef="#ctx0" brushRef="#br0" timeOffset="96755.1">3119 10964 2685 0,'0'0'634'16,"0"0"-342"-16,0 0 31 16,0 0-161-16,0 0-162 15,0 0 0-15,0 0 0 16,-13 187 0-16,6-69 0 0,0-5 0 16,2-9 0-1,3-18 0-15,0-20 0 16,0-1 0-1,2-6 0-15,0-18 0 16,0-23 0-16,0-18 0 16,0-4-189-16,-4-74-179 15,-5 3-654-15,-3-5-460 0</inkml:trace>
  <inkml:trace contextRef="#ctx0" brushRef="#br0" timeOffset="96957.59">3066 10946 882 0,'0'0'1748'15,"0"0"-1170"-15,0 0-195 16,0 0-68-16,0 0-125 16,0 0-190-16,124-74 0 15,-57 52 0-15,8 0 0 16,8 2 0-16,-5 4 0 16,-6 8 0-16,-14 8-15 15,-18 0-152-15,-18 6-89 16,-18 16-61-16,-22 26-48 15,-22-5-319-15,-11-3-790 0</inkml:trace>
  <inkml:trace contextRef="#ctx0" brushRef="#br0" timeOffset="97223.69">2873 11386 2234 0,'0'0'360'15,"0"0"-96"-15,0 0-22 16,0 0-89-16,0 0 69 16,123 0-113-16,-63 0-43 15,7-10-16-15,-2-5-31 16,-5 4 5-16,-13 0-23 16,-18 4 0-16,-11 3 5 15,-14 1 0-15,-4 3-12 0,0 0-42 16,0 3-163-16,0 8-449 15,-7 4-552-15</inkml:trace>
  <inkml:trace contextRef="#ctx0" brushRef="#br0" timeOffset="98621.85">3910 11875 1728 0,'0'0'746'0,"0"0"-485"15,0 0 288-15,0 0-169 16,0 0-144-16,0 0-146 16,75-128-66-16,-30 59-24 15,4-7 21-15,0-8-21 16,-5 0 12-16,-7-3 37 15,-14 5-49-15,-7 10 0 16,-11 14 0-16,-5 20 0 16,0 18 0-16,0 20 0 15,-7 22 0-15,-13 58 0 16,-7 44 0-16,0 27 0 16,10 3 0-16,10-29 0 0,7-39 0 15,0-24 0-15,13-18 0 0,16-4 0 16,11-6 0-16,12-10 0 15,4-19 0-15,2-8 0 16,0-31 0-16,-8-14 0 16,-5-10 0-16,-13-6 0 15,-11 4 0-15,-7 7 0 16,-7 16 0-16,-5 14 0 16,-2 19 0-16,0 4 0 15,0 27 0-15,0 14 0 16,0 12 0-16,8 1 0 15,8-2 0-15,7-12 0 16,6-10 0-16,2-14 0 16,-2-10 0-16,-3-6 0 0,-3-8 0 15,-12-18 0-15,-8-10 0 16,-3-10 0-16,-14-8 0 16,-22 0 0-16,-10 0 0 15,-3 7 0-15,-1 13 0 16,12 14 0-16,14 8 0 15,13 12 0-15,11 0 0 16,0 0-3-16,25 8-5 16,14 2 7-16,15-4 2 15,11-6 10-15,6 0-11 16,1 0 0-16,-6-4 0 16,-15 0 0-16,-12 4 0 15,-16 0 0-15,-9 12 0 0,-7 20 0 16,-3 10 0-16,-2 9 0 15,2-1 0-15,6-4 0 16,3-6-23-16,5-14-2 16,6-12-11-16,7-14-39 15,8 0 34-15,3-20 40 16,0-14-5-16,-1-8-2 16,-6-1 8-16,-8 3 0 15,-8 7 1-15,-5 11 42 16,-7 11-10-16,-3 11-4 15,-2 4 4-15,2 29-33 16,8 10-1-16,6 8 0 0,11 3 1 16,9-8 6-1,8-12-5 1,6-14-1-16,-1-18 2 0,-6-2 4 0,-5-26-6 16,-14-14 63-16,-5-10-63 15,-13-6 0-15,-8-4 0 16,0-3 0-16,-4 3 0 15,-16 6 0-15,-5 10 0 16,1 16 0-16,-7 28 0 16,4 0-309-16,7 16-1302 0</inkml:trace>
  <inkml:trace contextRef="#ctx0" brushRef="#br0" timeOffset="99357.71">7176 11416 2457 0,'0'0'793'15,"0"0"-470"-15,0 0-36 0,0 0-149 0,0 0-90 16,-64 126-47-16,37-52 5 15,8 4-6 1,13-5 0-16,6-9 0 0,10-16-1 16,21-18 1-16,11-18-1 15,2-12 0-15,5-16 1 16,-7-26 12-16,-5-14-10 16,-16-11 30-16,-9-5-32 15,-12-4 0-15,-2 4 0 16,-27 10 0-16,-8 16 0 15,-7 17 0-15,-5 24 0 16,-2 9 0-16,0 37 0 16,7 20 0-16,7 9 0 15,20 4 0-15,17-4 0 16,2-11 0-16,40-15 0 0,16-18 0 16,14-20 0-16,5-6 0 15,2-21 0-15,-6-16 0 16,-11-8 0-16,-10-3 0 15,-12 2 0-15,-11 2 0 16,-12 10 0-16,-5 12 0 16,-8 12 0-16,-4 10 0 15,0 10 0-15,0 26 0 16,0 14 0-16,0 6 0 16,4 1 0-16,7-7 0 15,7-12 0-15,5-16 0 16,2-16 0-16,-2-6 0 15,4-20 0-15,0-20 0 16,2-8 0-16,0-6 0 16,-2 5 0-16,-2 9 0 0,-4 12 0 15,-2 18 0-15,-1 10 0 16,-1 8 0-16,8 28 0 16,2 12 0-16,8 6 0 15,7 3 0-15,5-5 0 16,9-6-35-16,34-4-223 15,-13-14-240-15,-6-14-380 0</inkml:trace>
  <inkml:trace contextRef="#ctx0" brushRef="#br0" timeOffset="100161.9">9869 11454 2169 0,'0'0'551'15,"0"0"-193"-15,0 0 126 16,0 0-184-16,12-104-66 16,-12 93-234-16,0 4 0 15,-6 4 0-15,-19 3 0 16,-13 0 0-16,-15 21 0 15,-12 12 0-15,-7 14 0 16,1 11 0-16,13 2 0 0,14 2 0 16,19-5 0-16,21-7 0 15,4-10 0-15,27-12 0 16,13-12 0-16,7-12 0 16,6-4 0-16,-2-12 0 15,-1-19 0-15,-8-6 0 16,-7-10 0-16,-8-3 0 15,-7-2 0-15,-7 2 0 16,-4 8 0-16,-7 10 0 16,0 14 0-16,-2 18 0 15,0 0 0-15,0 34 0 16,0 12 0-16,8 10 0 16,7 2 0-16,9-4 0 15,8-10 0-15,1-12 0 16,5-14 0-16,0-14 0 0,-2-4 0 15,-1-19 0-15,-1-13 0 16,-1-8 0-16,-2-5 0 16,-2 3 0-16,-2 2 0 15,-4 8 0-15,-6 12 0 16,-3 10 0-16,-3 10 0 16,-3 8 0-1,2 28 0-15,-4 12 0 16,3 10 0-16,-1 3 0 15,2-5 0-15,-1-11 0 16,-3-12 0-16,3-13 0 16,-2-16 0-16,2-4 0 15,2-22 0-15,5-18 0 0,5-10 0 16,6-9 0-16,4-1 0 16,3 0 0-16,0 6 0 15,-3 10 0-15,-9 14 0 16,-6 14 0-16,-5 16 0 15,-3 0 0-15,2 26 0 16,1 12 0-16,3 10 0 16,1 2 0-16,5 0 0 15,2-6 0-15,2-5 0 16,1-10 0-16,0-8 0 16,-8-9-455-16,-5-9-721 0</inkml:trace>
  <inkml:trace contextRef="#ctx0" brushRef="#br0" timeOffset="100865.4">12622 11653 1998 0,'0'0'569'0,"0"0"-270"16,0 0 85-16,0 0-186 16,0 0-111-16,0 0-23 15,0 0 148-15,33 23-71 16,11-49-86-16,1-10-23 16,-3-4-1-16,-11-2-14 15,-8-4-8-15,-17 2-9 16,-6 3 0-16,-2 9 0 15,-25 10 0-15,-8 12 0 16,-5 10 0-16,-5 14 0 16,1 27 0-16,4 11 0 15,9 6 0-15,15 2 0 16,14-2 0-16,2-6 0 0,37-12 0 16,19-12 0-16,19-14 0 15,31-14 0-15,-4-3 0 16,5-26 0-16,2-4 0 15,16-24-279-15,-13 9-373 16,-21 4-501-16</inkml:trace>
  <inkml:trace contextRef="#ctx0" brushRef="#br0" timeOffset="102019.32">13707 11460 1373 0,'0'0'676'0,"0"0"-208"16,0 0-94-16,0 0-19 0,0 0-100 15,0 0-29-15,0 0-106 16,-100-99-7-16,50 99-23 16,-4 26-44-16,4 19-46 15,5 11 0-15,13 6 0 16,20 0 0-16,12-7 0 16,12-15 0-16,29-17 0 15,8-18 0-15,4-5 0 16,-1-41 0-16,-6-15 0 0,-10-16 0 15,-12-10 0 1,-7-8 0-16,-13-17 0 0,-4 11 0 16,0 0 0-16,-4 8 0 15,-10 25 0-15,-1 9 0 16,3 24 0-16,3 30 0 16,3 12 0-16,1 56 0 15,5 43 0-15,0 25 0 16,20-4 0-16,7-28 0 15,2-31 0-15,8-25 0 16,11 0 0-16,12-5 0 16,11-10 0-16,5-23-258 15,-1-10-277-15,-4-16-115 0,-6-20 12 16,-7-12 68-16,-13-4 159 16,-12-4 411-16,-10 0 127 15,-12 6 420-15,-11 9-160 16,0 11 196-16,-21 15-121 15,-14 12-177-15,-7 3-71 16,-10 22-49-16,1 13-24 16,7 2-96-16,10 4-34 15,14-5-7-15,16-6 2 16,4-8-6-16,16-12 0 16,17-8-13-16,9-2 11 15,5-12-17-15,-1-16 19 16,-6-6-6-16,-5-2 7 0,-14 1-1 15,-7 7 27-15,-7 9 27 16,-7 12-11-16,0 7-43 16,0 22 0-16,0 28 0 15,0 37 0-15,0 37 0 16,0 40 0-16,22 13 0 16,5-11 0-16,-5-21 0 15,-9-43 0-15,-8-24 0 16,-5-21 0-16,0-11 0 15,-16-2 0-15,-18-6 0 0,-12-8 0 16,-14-22 0 0,-10-8 0-16,1-24 0 0,7-24 0 15,16-32 0 1,27-37 0-16,30-47 0 0,57-29 0 16,34-3 0-16,2 36 0 15,-17 51 0-15,-20 45 0 16,-9 30 0-1,2 8 0-15,-2 11 0 16,-2 10 0-16,-16 5 0 0,-15 18 0 16,-7 10 0-16,-5 0 0 0,-4 0 0 15,4-8 0 1,0-6 0-16,8-10 0 0,6-4 0 16,4 0 0-16,2-22 0 15,1-8 0-15,-3-8 0 16,-9-8 0-16,-9-7 0 15,-11-2 0-15,-2 2 0 16,-17 7 0-16,-19 14 0 16,-13 18 0-16,-9 14 0 15,-6 20 0-15,3 30 0 16,10 12 0-16,15 9 0 16,21-2 0-1,15-4 0-15,11-9 0 16,35-14 0-16,17-14 0 15,17-14 0-15,14-12 0 0,2-2 0 16,-3-14 0-16,-6-8 0 16,-16-6 0-16,-17 2 0 15,-17 0-32-15,-25-2-281 16,-12 8-435-16,0 2-985 0</inkml:trace>
  <inkml:trace contextRef="#ctx0" brushRef="#br0" timeOffset="104296.54">17565 11145 1847 0,'0'0'589'0,"0"0"-388"16,0 0 141-16,0 0-40 15,-15-110-43-15,-3 90-95 16,-7 4-50-16,-6 6 16 15,-13 10 18-15,-10 0-148 16,-6 19 0-16,-5 24 0 16,3 13 0-16,6 12 0 15,14 10 0-15,17 2 0 16,19-1 0-16,6-7 0 0,38-10 0 16,22-16 0-16,36-18 0 15,40-28 0-15,29-14 0 16,-9-30 0-16,-34-10 0 15,-41 6 0-15,-39 4-18 16,-3-11 3-16,-5-3 15 16,-10-4 9-16,-17 12-9 15,-7 16 0-15,-2 18 24 16,-20 16-24-16,-5 14 0 16,-4 28 0-16,2 14 0 0,2 9 0 15,7-1 0-15,9-4 0 16,9-8 0-16,2-14 0 15,2-12 0-15,21-16 0 16,1-10 0-16,4 0 0 16,-1-22 0-16,-2-12 0 15,-7-8 0-15,-7-2 0 16,-5 4 0-16,-1 5 0 16,-5 12 0-16,0 13 0 15,0 10 0-15,0 5 0 0,0 23 0 16,0 11 0-16,0 5 0 15,9-2 0-15,9-4 0 16,4-10 0-16,5-10 0 16,2-10 0-16,-4-8 0 0,-1-4 0 15,-2-18 0-15,-4-10 0 16,-3-2 0-16,-3 0 0 16,-3 4 0-16,-3 8 0 15,-1 10 0-15,-3 12 0 16,5 0 0-16,0 18 0 15,3 14 0-15,7 8 0 16,-2 2 0-16,3-6 0 16,-1-6 0-16,4-12 0 15,-3-12 0-15,1-6 0 16,4-10 0-16,-1-20 0 16,0-10 0-16,5-8 0 15,0-1 0-15,-1 4 0 0,4 9 0 16,-4 13 0-1,-1 22 0-15,-1 2 0 0,-2 38 0 16,3 11 0-16,-2 10 0 16,-2 0 0-16,2-6 0 15,-1-14 0-15,-2-26-249 16,-4-10-377-16,-8-4-382 0</inkml:trace>
  <inkml:trace contextRef="#ctx0" brushRef="#br0" timeOffset="104452.68">18996 10850 2664 0,'0'0'940'15,"0"0"-594"1,0 0-200-16,0 0-146 0,0 0 0 16,54 126 0-16,-21-65 0 15,18 29 0-15,-8-16-662 16,-8-8-731-16</inkml:trace>
  <inkml:trace contextRef="#ctx0" brushRef="#br0" timeOffset="104765.54">19370 11635 2264 0,'0'0'1024'0,"0"0"-383"16,0 0-474-16,58-119-167 15,-18 49 0-15,10-11 0 16,6-19 0-16,-4-22 0 15,-9 8 0-15,-14 13 0 0,-16 21 0 16,-11 30 0-16,-2 8 0 16,0 16 0-16,0 26 0 15,0 12 0-15,-6 58 0 16,-8 40 0-16,3 31 0 16,5-5 0-16,6-28 0 15,0-33 0-15,2-25 0 16,20 2 0-16,12-6 0 15,10-4 0-15,12-22 0 16,4-20 0-16,17-24-272 16,-13-18-366-16,-18-6-329 0</inkml:trace>
  <inkml:trace contextRef="#ctx0" brushRef="#br0" timeOffset="104890.53">19568 11227 2271 0,'0'0'810'0,"0"0"-486"16,0 0-32-16,0 0-148 16,199-14-144-16,-52-18-100 15,-15 4-570-15,-28 0-1167 0</inkml:trace>
  <inkml:trace contextRef="#ctx0" brushRef="#br0" timeOffset="105265.4">20950 11225 2675 0,'0'0'672'16,"0"0"-426"-16,0 0 40 15,0 0-69-15,143-54-217 16,-90 28 0-16,-2-4 0 15,-8-2 0-15,-14 0 0 16,-14-2 0-16,-15 3 0 16,0 3 0-16,-33 9 0 15,-13 10 0-15,-15 9 0 16,1 19 0-16,0 25 0 16,8 16 0-16,17 8 0 0,17 6 0 15,18-2 0-15,14-7 0 16,34-14 0-16,19-12 0 15,15-17 0-15,8-18 0 16,1-4 0-16,-4-18 0 16,15-40 0-16,-23 5-453 15,-15 1-562-15</inkml:trace>
  <inkml:trace contextRef="#ctx0" brushRef="#br0" timeOffset="105452.88">21897 11047 2104 0,'0'0'741'0,"0"0"-235"16,0 0-125-16,0 0-17 16,-147 100-364-16,113-54 0 15,3 4 0-15,2-1 0 16,4-4 0-16,4-4 0 16,3-9-57-16,3-16-430 15,3-10-431-15,5-6-888 0</inkml:trace>
  <inkml:trace contextRef="#ctx0" brushRef="#br0" timeOffset="105624.73">21554 11021 1832 0,'0'0'725'0,"0"0"-52"16,0 0-182-16,0 0-297 0,0 0-62 16,0 0-83-1,60 106-49-15,-14-52 0 0,10-2 0 16,9-4 0-16,7-8 0 15,24-3-167-15,-17-13-438 16,-16-10-506-16</inkml:trace>
  <inkml:trace contextRef="#ctx0" brushRef="#br0" timeOffset="106320.53">22605 10967 2070 0,'0'0'676'16,"0"0"-223"-16,0 0-122 15,-113-27-97-15,64 33-73 16,-2 24 10-16,-5 17-171 15,7 11 0-15,6 6 0 16,14 0 0-16,16-2 0 16,13-8 0-16,13-10 0 15,37-12 0-15,18-15 0 16,17-16 0-16,9-1 0 16,-1-23 0-16,14-40-318 0,-22 8-355 15,-23-4-361-15</inkml:trace>
  <inkml:trace contextRef="#ctx0" brushRef="#br0" timeOffset="107291.54">22888 11131 1425 0,'0'0'711'16,"0"0"-344"-16,0 0 90 16,0 0-251-16,0 0-65 15,0 0-30-15,0 0 16 16,96 64-64-16,-65-82-28 15,-4-4-2-15,-7-4-2 16,-9 0-1-16,-7-2-6 0,-4 2-13 16,0 3 28-16,-17 5 15 15,-10 11-24-15,-8 7-3 16,-6 0 4-16,-1 24 29 16,0 10 23-16,7 8-83 15,3 4 0-15,12 4 0 16,11-4 0-16,9-4 0 15,5-6 0-15,30-6 0 16,17-12 0-16,12-8 0 16,12-10 0-16,6 0 0 15,0-14 0-15,-1-14 0 16,-8-6 0-16,-11-6 0 16,-10-6 0-16,-17 0 0 15,-14 2 0-15,-13 8 0 16,-8 10 0-16,0 10 0 0,-19 11 0 15,-10 5 0-15,-4 11 0 16,-4 19 0-16,4 10 0 16,2 6 0-16,7 2 0 15,10 0 0-15,12-1 0 16,2-7 0-16,35-4 0 16,21-12 0-16,36-8 0 15,30-16 0-15,-4 0 0 16,-11-11-251-16,-16-12-121 15,-22-5-167-15,3-8 57 0,-1-9-50 16,-13 1 164 0,-14 4 333-16,-15 6 35 0,-11 8 356 15,-11 8 155-15,-5 4 34 16,-2 6-187-16,0 4-33 16,-6 4-70-16,-10 0-26 15,-6 4-229-15,-5 18 0 16,-4 10 0-16,0 6 0 15,4 0 0-15,4-4 0 16,10-4 0-16,7-8 0 16,6-8 0-16,0-8 0 15,15-6 0-15,12 0 0 16,8-10 0-16,1-18 0 0,3-8 0 16,-4-10 0-1,-2-10 0-15,-4-12 0 0,0-23 0 16,-9 5 0-16,-4-8 0 15,-10 6 0-15,-6 20 0 16,0 8 0-16,-10 20 0 16,-11 25 0-16,-4 15 0 15,1 25 0-15,-2 26 0 16,8 20 0-16,7 9 0 16,11 4 0-16,0 1 0 15,21-8 0-15,16-8 0 16,5-9 0-16,4-14 0 15,4-10 0-15,-3-13 0 0,-1-12 0 16,-2-9 0 0,-5-2 0-16,-6 0 0 0,-4-13 0 15,-2-14-197-15,-10 5-562 16,-8 0-696-16</inkml:trace>
  <inkml:trace contextRef="#ctx0" brushRef="#br0" timeOffset="109188.63">25799 11400 801 0,'0'0'1575'16,"0"0"-1244"-16,0 0 176 15,0 0-165-15,0 0-72 16,0 0-123-16,0 0-24 16,8-68-123-16,21 17 0 15,7-13 0-15,11-30 0 16,8-26 0-16,-1-27 0 16,-11-5 0-16,-20 23 0 15,-15 37 0-15,-8 36 0 16,0 20 0-16,0 6 0 0,-10 20 0 15,-3 10 0 1,-5 54 0-16,-7 65 0 0,2 41 0 16,2 12 0-16,13-27 0 15,8-47 0-15,0-42 0 16,10-20 0-16,17-8 0 16,9-12 0-16,9-14 0 15,3-10-50-15,-1-40-13 16,-7-18-17-16,-4-14 29 15,-11-11 38-15,-10-3 2 16,-6 0 11-16,-4 12 15 16,-5 18 25-16,0 23 55 15,0 29-11-15,0 15-50 16,0 55-34-16,0 38 0 16,2 4 0-16,4-4 0 0,5-13 0 15,1-25 0-15,3 0 0 16,3-6 0-16,-3-18 0 15,1-18 0-15,-3-14 0 16,1-2 0-16,-1-20 0 16,1-14 0-16,1-10 0 15,-1-6 0-15,-1 4 0 16,-2 6 0-16,-2 11 0 16,0 18 0-16,-3 11 0 15,3 5 0-15,5 26 0 16,4 11 0-16,6 4 0 15,9 0 0-15,10-8 0 16,6-12 0-16,9-12 0 0,2-14 0 16,4 0 0-1,-6-28 0-15,-4-10 0 0,-10-8 0 16,-12-8 0-16,-12-5 0 16,-14 1 0-16,-6 6 0 15,0 10 0-15,0 16 0 16,-13 20 0-16,-3 6 0 15,-1 34 0-15,1 16 0 16,5 13 0-16,11-2 0 16,0 0 0-16,29-11 0 15,15-14 0-15,12-14 0 16,2-18-72-16,-2-18-422 0,-14-20-407 16,-24-6-791-16</inkml:trace>
  <inkml:trace contextRef="#ctx0" brushRef="#br0" timeOffset="109329.34">25965 10678 1480 0,'0'0'1485'16,"0"0"-1138"-16,0 0-68 16,0 0-138-16,212 4-50 15,-36-4-91-15,-20 0-163 16,-25-2-916-16</inkml:trace>
  <inkml:trace contextRef="#ctx0" brushRef="#br0" timeOffset="110664.76">28430 10764 487 0,'0'0'2570'0,"0"0"-2257"16,0 0 32-16,-71-113-78 15,39 99-153-15,-7 14-114 16,-7 3 0-16,-5 33 0 16,0 14 0-16,6 8 0 15,12 2 0-15,18-5 0 0,15-10 0 16,4-14 0-1,29-16 0-15,9-15 0 0,6 0 0 16,-2-22 0-16,-5-14 0 16,-8-6 0-16,-8 0 0 15,-8 4 0-15,-6 6 0 16,-6 8 0-16,-3 12 0 16,-2 10 0-16,0 2 0 15,0 30 0-15,0 40 0 31,7 43 0-31,1 43 0 0,1 22 0 0,1 3 0 16,-6-11 0-16,-4-17 0 0,-4-13 0 16,-17-32 0-16,-4-32 0 15,2-29 0-15,-6-22 0 16,-6-6 0-16,-4-13 0 16,-6-6 0-16,3-26 0 15,10-32 0-15,13-39 0 16,19-45 0-16,29-53 0 15,40-21 0-15,22 9 0 16,-2 49 0-16,-18 66 0 16,-13 38 0-16,-4 27 0 15,1 12 0-15,5 8 0 16,0 7 0-16,-10 12 0 31,-8 22 0-31,-9 9 0 0,-4 1 0 16,-4 0 0-16,-3-4 0 15,-1-8 0-15,-2-8 0 0,0-8 0 16,-2-12-30 0,3-4 4-16,1-10 25 0,2-18 0 15,0-10 1-15,2-2 29 16,-5 2 0-16,-3 7-29 16,-5 12 0-16,-3 6 0 15,-5 9 0-15,0 4 0 16,1 0 0-16,4 17 0 15,4 5 0-15,0 0 0 16,5 0 0-16,-2-6 0 0,-1-6 0 16,4-8-114-1,-2-2-39-15,3-8-5 0,-2-16 34 16,0-6 86 0,2-1 38-16,-3 3 14 0,2 6 76 15,3 7 69-15,2 7-2 16,7 5-40-16,12 3-67 15,10 0-50-15,9 0 0 16,8 0 0-16,-1-2 0 16,-7-10 0-16,-10-6 0 15,-15-6 0-15,-16 0 0 16,-12-4 0-16,-9 0 0 16,-3 2 0-16,-19 2 0 15,-5 8 0-15,-2 12 0 16,2 4 0-16,3 12 0 15,6 26 0-15,5 12 0 16,13 6 0-16,0 2 0 0,24-5 0 16,17-11 0-16,9-12 0 15,6-14 0-15,-2-14 0 16,-3-2 0-16,-4-18 0 16,-10-12 0-16,-1-6 0 15,-7-6 0-15,0-3 0 16,-4 3 0-16,-1 4 0 15,-9 10 0-15,-1 12 0 16,-9 12 0-16,-3 4 0 16,-2 12 0-16,2 18 0 15,4 6 0-15,4 1 0 0,1-4 0 16,2-7 0 0,3-9 0-16,-3-9-38 0,3-8 13 15,1 0 25-15,6-19 0 16,6-1 0-16,6 1 6 15,6 2 0-15,3 8 23 16,6 6-7-16,2 3-22 16,2 0 0-16,-2 7 0 15,-8 2-66-15,-7 0-207 16,-10-5-266-16,-15-4-425 0</inkml:trace>
  <inkml:trace contextRef="#ctx0" brushRef="#br0" timeOffset="110820.9">29029 10417 3179 0,'0'0'658'0,"0"0"-399"16,0 0-259-16,0 0 0 15,0 0-495-15,0 0-1139 0</inkml:trace>
  <inkml:trace contextRef="#ctx0" brushRef="#br0" timeOffset="112127.04">3206 12745 2053 0,'0'0'575'16,"0"0"-248"-16,0 0 144 15,0 0-155-15,0 0-100 16,0 0-78-16,0 0-138 16,-76-82 0-16,45 96 0 15,-10 28 0-15,-1 20 0 16,0 16 0-16,6 11 0 15,12 1 0-15,17-8 0 16,7-12 0-16,27-16 0 16,24-18 0-16,18-19 0 15,14-17 0-15,10-13 0 16,7-24-77-16,-2-16-29 16,-9-7 35-16,-17-2 29 0,-19 2 28 15,-24 4 14-15,-19 9 59 16,-10 11 37-16,0 14-12 15,-18 17-13-15,-3 5-71 16,-6 23 0-16,1 24 0 16,-3 13 0-16,2 2 0 15,7-2 0-15,9-12 0 16,7-16 0-16,4-14 0 16,0-10 0-16,0-8 0 15,0 0 0-15,4-11 0 16,5-16 0-16,0-1 0 15,0 0 0-15,-2 4 0 16,-3 8 0-16,-2 10 0 0,2 6 0 16,8 0 0-16,8 8 0 15,11 10 0-15,14 4 0 16,10-2 0-16,7-8 0 16,6-8 0-16,-4-4 0 15,-3-12-18 1,-13-20-39-16,-9-8 10 15,-14-8 36-15,-8-6 11 16,-11-4 45-16,-6-5 43 16,0 3-88-16,0 10 0 15,-4 12 0-15,-1 18 0 16,1 20 0-16,2 6 0 16,2 58 0-16,0 48 0 15,9 59 0-15,3 28 0 16,-2-3 0-16,-6-16 0 0,-4-31 0 15,0-35 0-15,0-30 0 16,0-30 0-16,0-22 0 16,0-9-14-16,-22-23-262 15,1-20-252-15,0-23-521 0</inkml:trace>
  <inkml:trace contextRef="#ctx0" brushRef="#br0" timeOffset="112361.48">4047 12733 1807 0,'0'0'1128'0,"0"0"-804"16,0 0-79-16,0 0 34 15,0 0-100-15,152 95-113 16,-103-58-56-16,-7 6-5 16,-8-3-5-16,-16 2-9 15,-18 2-45-15,-6-2-14 16,-35 2 8-16,-16-6 17 15,-9-6 14-15,2-10-5 16,11-12-43-16,30-10-115 16,17-15-408-16,6-10-419 0</inkml:trace>
  <inkml:trace contextRef="#ctx0" brushRef="#br0" timeOffset="113720.61">4934 12968 1774 0,'0'0'669'16,"0"0"-201"-16,0 0-110 16,0 0-96-16,0 0-79 15,-46-117-54-15,17 99-11 16,-9 6 17-16,-7 10-135 16,-3 2 0-16,-4 28 0 15,5 19 0-15,7 11 0 16,13 4 0-16,19-2 0 15,8-6 0-15,6-14 0 16,25-12 0-16,7-13 0 16,1-15 0-16,1 0 0 0,-5-25 0 15,-4-8 0 1,-6-6 0-16,-8 1 0 0,-5 4 0 16,-6 8 0-16,-1 8 0 15,-5 10 0-15,2 8 0 16,0 2 0-16,5 22 0 15,6 10 0-15,8 6 0 16,5 2 0-16,10-6 0 16,4-10 0-16,2-9 0 15,3-16 0-15,-3-1 0 16,0-14 0-16,1-16 0 16,-3-6 0-16,-3-8 0 15,4 0 0-15,-5 0 0 16,-1 3 0-16,-4 12 0 15,-6 11 0-15,-2 10 0 0,-6 8 0 16,1 0 0-16,2 18 0 16,0 0 0-16,2 0 0 15,0-4 0-15,-4-6 0 16,-7-4-14-16,-3-4 4 16,-6 0 10-16,-2-10 6 15,0-8 1-15,-8-4-6 16,-11 0 9-16,-6 6-10 15,-2 3 0-15,0 12 0 16,3 1 0-16,0 18 0 0,6 19 0 16,3 14 0-1,7 3 0-15,8 2 0 0,2-8 0 16,25-10 0-16,12-10 0 16,5-14 0-16,5-11 0 15,0-3 0-15,-2-15 0 16,-5-13 0-16,-6-4 0 15,-7-2 0-15,-5 2 0 16,-9 2 0-16,-3 4 0 16,-5 10 0-16,-5 8 0 15,-2 8 0-15,2 0 0 16,4 12 0-16,8 14 0 16,9 6 0-16,10 0 0 15,9-6 0-15,12-9 0 16,6-14 0-16,2-3 0 15,3-20 0-15,-5-16 0 16,-9-6 0-16,-6-8 0 0,-10-4 0 16,-6-6 0-16,-6-6 0 15,-8-11 0-15,-8-1 0 16,-7-2 0-16,0 9 0 16,-5 15 0-16,-8 20 0 15,-3 24 0-15,3 12 0 16,-5 46 0-16,-4 51 0 15,4 37 0-15,5-1 0 16,11-21 0-16,2-38 0 16,7-28 0-16,19-2 0 15,12-6 0-15,8-9 0 16,8-24 0-16,-2-5 0 16,-2-32 0-16,-2-12 0 0,-11-6 0 15,-6-2 0-15,-10 4 0 16,-8 7 0-16,-4 15 0 15,-7 15 0-15,1 11 0 16,-3 18 0-16,2 24 0 16,2 12 0-16,3 4 0 15,6-6 0-15,7-10 0 16,5-14-21-16,6-20-50 16,0-8 50-16,-2-12 21 15,-4-20 2-15,-3-10 53 0,-5-4 1 16,-3-4-56-1,-5 4 0-15,0 4 0 0,-5 11 0 16,0 16 0-16,-2 15 0 16,2 32 0-1,-4 66 0-15,0 60 0 0,0 33 0 16,-16 3 0-16,-7-20 0 16,6-35 0-16,1-31 0 15,9-27 0-15,7-31 0 16,0-18 0-16,0-10 0 15,0-12-191-15,4-16-169 16,5-33-267-16,-1-6-132 0</inkml:trace>
  <inkml:trace contextRef="#ctx0" brushRef="#br0" timeOffset="113892.47">6603 12727 2850 0,'0'0'385'16,"0"0"-216"-16,0 0 30 16,0 0-119-16,118-20-80 15,-49-6-147-15,-13 2-442 16,-15 0-688-16</inkml:trace>
  <inkml:trace contextRef="#ctx0" brushRef="#br0" timeOffset="114056.64">5499 12511 2815 0,'0'0'709'0,"0"0"-349"15,0 0-148-15,0 0-212 16,0 0 0-16,148-36-450 16,-52 27-1162-16</inkml:trace>
  <inkml:trace contextRef="#ctx0" brushRef="#br0" timeOffset="114228.6">8107 13118 2656 0,'0'0'1183'0,"0"0"-1017"0,0 0-166 16,0 0-246-16,0 0-988 0</inkml:trace>
  <inkml:trace contextRef="#ctx0" brushRef="#br0" timeOffset="115354.54">1248 14668 2343 0,'0'0'583'0,"0"0"-225"16,0 0 170-16,0 0-334 16,0 0-104-16,0 0-90 15,0 0 0-15,-43-8 0 16,43 4 0-16,0 0 0 16,0-6 0-16,0-6 0 15,14-6 0-15,5-4 0 16,1 0 0-16,5 8 0 15,-3 4 0-15,2 14 0 16,3 0 0-16,5 32 0 16,1 18 0-16,0 16 0 15,-8 10 0-15,-9 9 0 16,-16-5 0-16,0-4 0 0,-29-8-12 16,-16-10 9-16,-9-10 3 15,-6-13 15-15,3-11-15 16,5-16 0-16,5-8 0 15,14 0 0-15,9-22 0 16,8-9 0-16,14-1 0 16,2 0 0-16,13 0 0 15,16 8 0-15,9 6 0 16,4 12 0-16,8 6 0 16,5 0 0-16,0 18 0 15,4 0 0-15,-1 0-8 16,0-6-214-16,10-10-157 0,-12-2-338 15,-12 0-257-15</inkml:trace>
  <inkml:trace contextRef="#ctx0" brushRef="#br0" timeOffset="115761.55">1209 14151 2203 0,'0'0'531'0,"-129"20"-61"16,52 22-112-16,-18 32-98 0,7 47-140 16,7 45-45-1,23 26 4-15,29-3-79 0,29-21 0 16,18-28 0 0,38-15 0-16,11-29 0 0,37-5 0 15,15-28 0-15,16-24 0 16,19-17 0-16,-16-22 0 15,-4-40 0-15,-10-18 0 16,-20-5 0-16,-27 1 0 16,-1-22 0-16,-19-22 0 15,-11-26 0-15,-22-25 0 16,-24 1 0-16,-45 9 0 16,-22 5 0-16,-4 26 0 15,3 27 0-15,0 31 0 16,-21 18 0-16,-51 30 0 0,-56 20 0 15,-20 50 0-15,19 45 0 16,64-19 0-16,59-20-719 0</inkml:trace>
  <inkml:trace contextRef="#ctx0" brushRef="#br0" timeOffset="117633.69">4498 14875 2096 0,'0'0'548'16,"0"0"-217"-16,0 0 137 16,0 0-192-16,0 0-74 15,0 0-91-15,0 0-47 16,-78 8-64-16,31-4 0 0,-9-4 0 15,-4 0 0-15,-4-12 0 16,1-16 0-16,5-8 0 16,4-13 0-16,10-9 0 15,9-6 0-15,8-2 0 16,9 8 0-16,11 4 0 16,5 15 0-16,2 17 0 15,0 12 0-15,0 10 0 16,16 0 0-16,6 27 0 15,7 14 0-15,4 18 0 16,8 27 0-16,-3 30 0 16,-14 23 0-16,-13-9 0 15,-11-26 0-15,-9-32 0 0,-22-19 0 16,-12-3 0-16,-7 6 0 16,-8-6-9-16,0-14 9 15,10-16 9-15,11-14-9 16,10-6 0-16,10-14 0 15,8-20 0-15,4-2 0 16,5 0 0-16,0 10 0 16,0 8 0-16,0 9 0 15,2 9 0-15,14 0 0 16,9 7 0-16,10 9 0 0,19 4 0 16,12-2 0-1,10-10-150-15,7-6-126 0,-1-2 13 16,-6-10-71-16,-12-16 74 15,-17-9 160-15,-15 4 100 16,-15-1 150-16,-13 0 117 16,-4 9-11-16,0 7 11 15,0 10-10-15,0 2-71 16,0 4-186-16,0 0 0 16,2 14 0-16,10 12 0 15,1 1 0-15,5-4 0 16,-1-2 0-16,-3-7 0 15,-1-8 0-15,-3-6 0 16,1 0 0-16,4-6 0 16,7-16 0-16,3-6 0 0,4-3 0 15,0 0 0 1,-4 8 0-16,-8 9 0 0,-1 12 0 16,-1 2 0-16,6 8 0 15,3 18 0-15,10 6 0 16,3 0 0-16,8 3-11 15,-3-9-277-15,12-8-205 16,-14-8-271-16,-9-10-582 0</inkml:trace>
  <inkml:trace contextRef="#ctx0" brushRef="#br0" timeOffset="117821.09">5273 15109 1595 0,'0'0'1646'16,"0"0"-1104"-16,0 0-229 15,0 0-313-15,0 0 0 16,0 0 0-16,114-38 0 16,-49 28 0-16,46-16 0 15,-13 4-252-15,-9 0-971 0</inkml:trace>
  <inkml:trace contextRef="#ctx0" brushRef="#br0" timeOffset="118125.36">6303 14235 2422 0,'0'0'590'16,"0"0"-140"-16,0 0-103 15,0 0-155-15,0 0-144 16,-143 179-32-16,116-5 15 16,8 27-31-16,9-9 0 15,10-18 0-15,0-27 0 16,0-19 0-16,7-24 0 0,-4-27 0 15,-3-23 0 1,0-16 0-16,-6-2 0 0,-40-16 0 16,1-4-567-16,-3-16-680 0</inkml:trace>
  <inkml:trace contextRef="#ctx0" brushRef="#br0" timeOffset="118297.31">5759 15147 2600 0,'0'0'494'0,"0"0"-302"16,0 0 83 0,158-34-146-16,-75 14-96 0,13-8-33 15,43-38-204 1,-20 8-354-16,-22 0-337 0</inkml:trace>
  <inkml:trace contextRef="#ctx0" brushRef="#br0" timeOffset="119125.34">6579 14488 1497 0,'0'0'775'15,"0"0"-170"-15,0 0-81 16,0 0-300-16,0 0-154 16,0 0 46-16,-53 152 22 15,53-72 9-15,0 7-147 16,0-7 0-16,0-12 0 16,8-8 0-16,13-14 0 15,6-16 0-15,8-12 0 16,5-16 0-16,5-2 0 15,1-10 0-15,-1-24 0 16,-3-6-3-16,-8-2-15 0,-10 2 18 16,-6 8-1-16,-7 12 2 15,-6 16 20-15,-1 4-21 16,-2 24 0-16,2 16 0 16,6 10 0-16,3 4 0 15,7-6 0-15,4-8 0 16,5-13 0-16,2-13 0 15,-2-13 0-15,-6-1 0 16,-7-10 0-16,-10-20 0 16,-6-8 0-16,0-10 0 15,-22-10 0-15,-9 4 0 16,-9-2 0-16,2 14 0 0,2 7 0 16,12 17 0-16,6 14 0 15,13 4 0-15,5 8 0 16,0 19 0-16,30-4 0 15,9 4 0-15,13-9 0 16,8-10 0-16,5-8 0 16,-1 0 0-16,-6-4 0 15,-9-8 0-15,-9 0 0 16,-13 4 0-16,-7 8 0 16,-4 0 0-16,-3 14 0 15,1 16 0-15,1 6 0 16,1 6 0-16,3-2 0 0,4-6 0 15,1-10-45 1,3-8 13-16,-1-14-1 16,1-2 17-16,0-6 16 0,0-22 1 15,-2-6 9-15,-1-2 38 16,-2 0-22-16,-2 4-10 16,-2 12-5-16,-2 14-11 15,0 6 0-15,-1 8-15 16,5 24 6-16,3 4 8 15,5 4 1-15,8-4 0 16,4-10 0-16,6-12 1 16,4-14 4-16,-3 0-5 15,-5-18 11-15,-4-16 11 0,-9-8-22 16,-5-10 0 0,-3-4 0-16,-10-6 0 0,-7-5 0 15,-4 1 0 1,0 6 0-16,-18 8 0 0,-4 12 0 15,-5 28 0-15,5 12-383 16,6 0-1528-16</inkml:trace>
  <inkml:trace contextRef="#ctx0" brushRef="#br0" timeOffset="119328.36">9001 14678 2362 0,'0'0'1247'16,"0"0"-760"-16,0 0-487 15,0 0 0-15,0 0 0 16,0 0 0-16,0 0 0 16,143-54 0-16,-81 54-185 15,-10 0-462-15,-17 8-485 0</inkml:trace>
  <inkml:trace contextRef="#ctx0" brushRef="#br0" timeOffset="119500.29">8890 15015 1580 0,'0'0'925'0,"0"0"-442"16,0 0-28-16,0 0-219 0,0 0-88 15,0 0-62-15,160 32-86 16,-49-44-89-16,-14-8-397 15,-20-2-729-15</inkml:trace>
  <inkml:trace contextRef="#ctx0" brushRef="#br0" timeOffset="120851.27">10581 14347 2316 0,'0'0'660'0,"0"0"-350"16,0 0 183-16,0 0-176 15,0 0-317-15,0 0 0 16,0 0 0-16,-99 205 0 15,78-57 0-15,11-9 0 16,10-29 0-16,0-42 0 16,27-24 0-16,8-8 0 15,15-4 0-15,8-7 0 16,6-20 0-16,-1-5 0 16,-5-27 0-16,-7-18 0 15,-11-17 0-15,-11-24 0 16,-18-28 0-16,-11-27 0 15,-17 11 0-15,-22 21 0 0,1 37 0 16,-1 26 0-16,-13 4 0 16,-6 10 0-16,-4 18 0 15,4 14 0-15,9 30 0 16,6 28 0-16,12 16 0 16,14 11 0-16,15 3 0 15,2-6 0-15,17-8 0 16,18-15 0-16,17-18 0 15,6-10 0-15,11-15 0 16,3-14 0-16,3-2 0 16,0-14 0-16,-3-22 0 15,-5-4 0-15,-11-6 0 16,-8 1 0-16,-14 9 0 16,-12 10 0-16,-13 16 0 15,-6 10 0-15,-3 12 0 0,0 26 0 16,0 12 0-16,0 4 0 15,0 3 0-15,11-5 0 16,9-12 0-16,8-12 0 16,7-14 0-16,4-14 0 15,1 0 0-15,0-26 0 16,-1-14 0-16,-8-8 0 16,-4-2 0-16,-6 0 0 15,-5 7 0-15,-5 13 0 16,-2 14 0-16,0 10 0 0,0 6 0 15,7 14 0 1,6 18 0-16,7 8 0 0,6 5 0 16,6-5 0-16,5-4 0 15,4-16 0-15,-4-12 0 16,-3-8 0-16,-6-8 0 16,-7-24 0-16,-10-10 0 15,-7-11 0-15,-9-7 0 16,-4-8 0-16,0-6 0 15,-6-2 0-15,-10 6 0 16,3 11 0-16,-1 15 0 16,3 30 0-16,7 14 0 15,-1 44 0-15,5 55 0 16,0 37 0-16,0 0 0 16,7-23 0-16,6-37 0 0,3-24 0 15,2 2 0-15,-1-6 0 16,2-8 0-16,-7-28-263 15,-5-12-586-15,-7 0-663 0</inkml:trace>
  <inkml:trace contextRef="#ctx0" brushRef="#br0" timeOffset="120991.87">11714 14576 2636 0,'0'0'798'16,"0"0"-420"-16,0 0-94 15,0 0-284-15,0 0 0 16,145-81 0-16,-11 58 0 0,-14 5-218 16,-10-4-845-16</inkml:trace>
  <inkml:trace contextRef="#ctx0" brushRef="#br0" timeOffset="121163.74">12450 14586 2604 0,'0'0'734'15,"0"0"-593"-15,114-24 30 16,10 0-171-16,-12 2-325 16,-5 1-908-16</inkml:trace>
  <inkml:trace contextRef="#ctx0" brushRef="#br0" timeOffset="121523.32">13382 14462 1855 0,'0'0'747'16,"0"0"-267"-16,0 0-269 16,160-72-102-16,-89 37-67 15,0-3-42-15,-9-4-24 16,-10-4-30-16,-19-2-41 15,-15-4 21-15,-15-2 44 0,-3 4 30 16,-12 5 39 0,-10 11 88-16,0 16 79 0,-1 14 23 15,4 4-56-15,-2 38-74 16,-1 33-43-16,-3 37-56 16,6 34 0-16,3 15 0 15,9-5 0-15,7-10 0 16,0-17 0-16,4-5 0 15,8-20 0-15,-5-20 0 16,-5-21 0-16,-2-15 0 16,0 4 0-16,0-2 0 15,-14-6 0-15,-24-28-365 16,5-10-628-16,-3-2-1318 0</inkml:trace>
  <inkml:trace contextRef="#ctx0" brushRef="#br0" timeOffset="121664.04">13390 14847 530 0,'0'0'2006'0,"0"0"-1363"16,0 0-369-16,0 0-31 15,169-99-165-15,-86 71-78 16,55-18-227-16,-20 6-426 16,-13 0-326-16</inkml:trace>
  <inkml:trace contextRef="#ctx0" brushRef="#br0" timeOffset="122530.7">14317 14201 2013 0,'0'0'804'0,"0"0"-253"16,0 0-52-16,0 0-270 0,0 0-229 15,0 0 0 1,0 0 0-16,-69 44 0 0,58 26 0 16,2 10 0-16,5 1 0 15,4-3 0-15,0-4 0 16,10-10 0-16,15-12 0 15,11-16 0-15,7-14 0 16,3-13 0-16,1-9 0 16,-3-13 0-16,-4-15 0 15,-4-8 0-15,-7-4 0 16,-5 0 0-16,-8 6 0 16,-5 10 0-16,-7 14 0 0,-4 10 0 15,0 18 0-15,0 28 0 16,0 6 0-16,0 8 0 0,0-2 0 15,17-9 0 1,9-17 0-16,10-14 0 0,4-18 0 16,0 0 0-16,-7-28 0 15,-11-11 0-15,-15-2 0 16,-7-12 0-16,-7 3 0 16,-26-6 0-16,-11 4 0 15,-8 8 0-15,-4 10 0 16,6 16 0-16,3 16 0 15,9 2 0-15,11 18 0 16,16 10 0-16,11 4 0 16,9-2 0-16,31-6 0 0,13-6 0 15,14-12 0-15,12-6 0 16,0-6 0-16,4-14 0 16,-10-10 0-16,-8 4 0 15,-14 4 0-15,-15 6 0 16,-14 8 0-16,-11 8 0 15,-7 4 0-15,-4 22 0 16,0 10 0-16,0 8 0 16,0-2 0-16,0-4 0 15,0-6 0-15,0-12 0 16,12-9 0-16,8-11 0 16,4 0 0-16,10-22 0 15,-1-9 0-15,6-7 0 0,-4 0 0 16,-4 4 0-1,-2 6 0-15,-5 10 0 0,-8 14 0 16,-3 4 0 0,1 18 0-16,-3 18 0 0,7 8 0 15,5 0 0-15,5-4 0 16,8-13 0-16,4-9 0 16,0-17 0-16,-3-1 0 15,-2-9 0-15,-12-19 0 16,-4-3 0-16,-9-9 0 15,-7-4 0-15,-3-4 0 16,-3-6 0-16,-24-4 0 16,-12-1 0-16,-15 11 0 15,-44 12-39-15,13 16-504 16,8 14-758-16</inkml:trace>
  <inkml:trace contextRef="#ctx0" brushRef="#br0" timeOffset="123032.42">17095 13329 2029 0,'0'0'694'16,"0"0"-389"-16,0 0 62 16,0 0-15-16,0 0-98 15,-145-26-159-15,105 130-95 0,1 58 0 16,3 31 0 0,16 16 0-16,15-9 0 0,5-16 0 15,11-13 0-15,12-7 0 16,1-24 0-16,-2-25 0 15,-6-35 0-15,-5-30 0 16,-7-18 0-16,-4-7 0 16,-15-24-159-16,-16-1-400 15,-11-10-649-15</inkml:trace>
  <inkml:trace contextRef="#ctx0" brushRef="#br0" timeOffset="123564.01">16567 14243 2517 0,'0'0'584'16,"0"0"-337"-16,169-34 42 16,-43 10-118-16,-1 2-87 15,-14 0-58-15,-16 0-25 16,-30 4-2-16,-7-4-2 16,-4 4-23-16,-25 4 16 15,-21 4 10-15,-8 10 19 16,-8 0 30-16,-21 6-22 15,-5 24-1-15,1 12-7 16,8 8 5-16,10 2-10 16,15-4-14-1,2-8 12 1,36-13-6-16,18-14-5 0,13-13 5 16,4-4-6-16,-7-22-7 15,-10-14 7-15,-15-6 1 16,-19-4 19-16,-16 2-20 15,-6 0 0-15,-2 8 0 16,-13 5 0-16,1 13 0 16,5 12 0-16,7 10 0 15,2 0 0-15,0 21 0 16,18 15 0-16,14 8 0 16,5 4 0-16,3 0 0 0,-4-2 0 15,-5-8 0-15,-9-8 0 16,-11-8 0-16,-11-6 0 15,0-8 0-15,-2-8 0 16,-15 0 0-16,-2-4 0 16,2-22 0-16,5-12 0 15,12-16 0-15,0-14 0 16,34-13 0-16,22-1 0 16,35 2 0-16,48 24-78 15,-21 22-618-15,-7 24-1194 0</inkml:trace>
  <inkml:trace contextRef="#ctx0" brushRef="#br0" timeOffset="125026.55">19007 14299 2593 0,'0'0'745'0,"0"0"-388"16,0 0 44-16,0 0-401 16,0 0 0-16,0 0 0 15,118-100 0-15,-74 78 0 16,1-8 0-16,-5 2 0 16,-11-7 0-16,-8 3 0 15,-15 5 0-15,-6 4 0 16,0 10 0-16,-22 13 0 15,-12 0 0-15,-1 32 0 16,-1 16 0-16,5 14 0 0,15 10 0 16,16 0 0-16,10-8 0 15,36-12 0-15,16-16 0 16,15-15 0-16,2-19 0 16,-3-2 0-16,-9-24 0 15,-13-11 0-15,-14-5 0 0,-11-4 0 16,-9 0 0-16,-7 6 0 15,-4 8 0-15,-3 14 0 16,-1 14 0-16,0 2 0 16,1 18 0-16,7 20 0 15,3 8 0-15,5 4 0 16,0-2 0-16,4-10 0 0,0-8 0 16,-3-13 0-16,-2-11 0 15,-4-6 0-15,-1-6 0 16,3-20 0-16,-1-10 0 15,4-5 0-15,3-1 0 16,1 4 0-16,2 0 0 16,-1 10 0-16,3 14 0 15,-2 8 0-15,4 6 0 16,2 6 0-16,8 14 0 16,5 0 0-16,8 0 0 15,6-4 0-15,0-12 0 16,-2-4 0-16,-7 0 0 15,-10-16 0-15,-12-8 0 16,-12-8 0-16,-10 2 0 16,-7-6 0-16,0 6 0 0,-11 6 0 15,-10 12 0-15,0 12 0 16,-6 2 0-16,0 32 0 16,5 14 0-16,6 6 0 15,12 8 0-15,4-8 0 16,17-4 0-16,23-14 0 15,12-11 0-15,4-11 0 16,4-14 0-16,-4 0 0 16,-6-24 0-16,-5-5 0 15,-9-4 0-15,-9-6 0 16,-6 1 0-16,-7 6 0 16,-5 4 0-16,-3 14 0 0,-2 10 0 15,-2 4 0-15,0 20 0 16,4 16 0-16,5 10 0 15,10-2 0-15,5 1 0 16,8-12 0-16,6-11 0 16,-1-9 0-16,4-13 0 15,-7-4 0-15,-3-23 0 16,-4-5 0-16,-4-4 0 16,-4-5 0-16,0 2 0 15,-5 9 0-15,-5 8 0 16,-3 10 0-16,0 12 0 15,-2 0 0-15,5 18 0 16,5 14 0-16,4-4 0 0,6-2 0 16,8-4 0-16,1-12 0 15,6-10-44-15,-3 0-17 16,-1-20 37-16,-5-10 24 16,-3-6 18-16,-5-4 51 15,-1 0-27-15,-6 0-42 16,-3 8 0-16,-5 12 0 15,-5 14 0-15,-4 6 0 16,0 26 0-16,0 40 0 16,0 40 0-16,0 45 0 15,0 21 0-15,0 4 0 16,0-15 0-16,0-25 0 16,0-27 0-16,0-27 0 15,0-22 0-15,-9-6 0 0,0-4 0 16,-2 0 0-16,-2-3 0 15,-5-24 0-15,-5-14 0 16,-6-9 0-16,-9-22 0 16,-6-19 0-16,-1-13 0 15,10-12 0-15,18-32 0 16,17-37 0-16,60-33 0 16,15 12 0-16,10 35 0 15,-12 49 0-15,-11 40 0 0,3 10 0 16,2 4 0-1,-5 8 0-15,-21 10 0 0,-30 10 0 16,-11 18 0-16,-40 4-60 16,-25 6-45-16,-44 4-75 15,15-8-134-15,17-7-562 0</inkml:trace>
  <inkml:trace contextRef="#ctx0" brushRef="#br0" timeOffset="125620.27">23223 14165 2277 0,'0'0'692'16,"0"0"-326"-16,0 0 149 15,0 0-269-15,0 0-246 16,0 0 0-16,0 0 0 15,-7 28 0-15,7 40 0 16,0 10 0-16,15 1 0 16,3-9 0-16,5-14 0 15,-4-16 0-15,0-20 0 0,-2-14 0 16,1-6 0-16,3-36 0 16,0-16 0-16,8-15 0 15,0-9 0-15,0-6 0 16,0 2 0-16,2 10 0 15,-2 20-69-15,11 44-521 16,-11 6-465-16,-4 28-914 0</inkml:trace>
  <inkml:trace contextRef="#ctx0" brushRef="#br0" timeOffset="126488.47">23767 14546 1467 0,'0'0'700'15,"0"0"-105"1,0 0-75-16,0 0-273 15,73-109-85-15,-49 59-54 0,-6-8-23 16,-4-2-4-16,-10-2-34 16,-4 6-4-16,0 10-2 15,-11 16-41-15,-9 21 0 16,-5 9 0-16,-4 41 0 16,2 19 0-16,6 12 0 15,7 4 0-15,14-1 0 16,0-11 0-16,31-16 0 15,14-14 0-15,6-16 0 16,9-18 0-16,-2 0 0 0,-4-20 0 16,-10-14 0-16,-6-8 0 15,-9-7 0-15,-5 1 0 16,-4 2 0-16,-1 10 0 16,-4 10 0-1,-4 14 0-15,2 12 0 16,3 2 0-16,4 26 0 15,5 8 0-15,4 8 0 16,0 0 0-16,4-3 0 16,-2-9 0-16,3-10 0 15,-3-12 0-15,2-10 0 16,0 0 0-16,1-14 0 16,-1-17 0-16,3-6 0 0,-2-8 0 15,-1-3 0 1,-4-2 0-16,-5 2 0 0,-8 8 0 15,-5 12 0-15,-7 6 0 16,-2 12 0-16,-2 8 0 16,0 2 0-16,0 0 0 15,0 16 0-15,-6 4 0 16,-1 2 0-16,5-2 0 16,2-6 0-16,0-8 0 15,0-2 0-15,0-4 0 16,2 0-21-16,7-16-113 15,3-10-89-15,-4-6 53 16,-5-8 97-16,-3-4 43 16,0-3 30-16,-5-4 13 15,-11-4 50-15,-3-5 38 0,1-2 1 16,0 0 24-16,7 2 7 16,2 6-20-16,5 11-113 15,1 15 0-15,1 10 0 16,0 12 0-16,2 6 0 15,-3 0 0-15,3 10 0 16,0 18 0-16,0 16 0 16,0 15 0-16,0 9 0 15,0 10 0-15,0 6 0 16,5 2 0-16,-5 3 0 16,0 1 0-16,0-10 0 15,0-2 0-15,0-9 0 16,0-11 0-16,2-12 0 0,3-10 0 15,14-18-125-15,-1-10-386 16,3-8-375-16</inkml:trace>
  <inkml:trace contextRef="#ctx0" brushRef="#br0" timeOffset="126660.45">24822 14241 2076 0,'0'0'889'15,"0"0"-292"-15,0 0-222 16,0 0-216-16,0 0-159 16,0 0 0-16,69-112 0 15,-31 92 0-15,1 4 0 16,9 2-287-16,-9 8-435 0,-11 4-225 16</inkml:trace>
  <inkml:trace contextRef="#ctx0" brushRef="#br0" timeOffset="127129.4">25126 14183 897 0,'0'0'942'16,"0"0"-376"-16,0 0-183 16,0 0-14-16,0 0-102 15,0 0-44-15,0 0-32 16,87 50-40-16,-54-50-44 16,-2-12-107-16,3-10 0 15,-8-4 0-15,-1-2 0 16,-10-4 0-16,-8-2 0 15,-7 2 0-15,0 0 0 0,-11 7 0 16,-14 7 0 0,-6 14 0-16,-2 4 0 0,-3 22 0 15,1 22 0-15,3 13 0 16,12 5 0-16,14 2 0 16,6-6 0-16,15-8 0 15,26-10 0-15,13-10 0 16,16-20 0-16,6-10 0 15,6-1 0-15,-2-24 0 16,-6-9 0-16,-7-8 0 16,-14-2 0-16,-11-4 0 15,-10 0 0-15,-12 4 0 16,-9 9 0-16,-7 12 0 0,-4 14 0 16,0 9 0-1,-9 13 0-15,-13 23 0 0,-9 12 0 16,0 10 0-16,-3 0 0 15,5 0 0-15,4-8 0 16,6-9 0-16,5-15 0 16,3-21 0-16,5-5-515 15,2 0-511-15</inkml:trace>
  <inkml:trace contextRef="#ctx0" brushRef="#br0" timeOffset="127285.63">25587 14048 1572 0,'0'0'1254'15,"0"0"-733"1,0 0-239-16,0 0 42 0,0 0-181 16,22 137-143-16,16-83 0 15,56 6 0-15,-7-9-146 16,-1-15-588-16</inkml:trace>
  <inkml:trace contextRef="#ctx0" brushRef="#br0" timeOffset="128027.66">27050 14445 2068 0,'0'0'742'0,"0"0"-193"0,0 0-173 16,0 0-125-16,0 0-141 15,0 0-110-15,118-40 0 16,-70 12 0-16,-2-4 0 15,-5-6 0-15,-13-2 0 16,-8-2 0-16,-11 0 0 16,-9 4 0-16,-5 6 0 15,-21 10 0-15,-12 14 0 16,-6 8 0-16,-6 19 0 16,-1 28 0-16,9 13 0 15,11 6 0-15,18 4 0 0,13-6 0 16,31-7 0-16,42-11 0 15,41-18 0-15,32-24 0 16,-7-4 0-16,-25-20 0 16,-5-28-562-16,-43 8-366 15,-6-1-443-15</inkml:trace>
  <inkml:trace contextRef="#ctx0" brushRef="#br0" timeOffset="128152.6">28136 14084 1957 0,'0'0'871'0,"0"0"-147"16,0 0-346-16,0 0-212 15,0 0-166-15,-145 137 0 16,93-75 0-16,4 2 0 16,5-2 0-16,7-7 0 15,12-11 0-15,9-12 0 16,5-24-122-16,6-8-455 16,4 0-405-16</inkml:trace>
  <inkml:trace contextRef="#ctx0" brushRef="#br0" timeOffset="128324.5">27759 14177 1151 0,'0'0'740'0,"0"0"-69"16,0 0 10-16,0 0-199 16,0 0-252-16,0 0-89 15,0 0-141-15,62-6 0 16,-31 54 0-16,8 4 0 16,3-2 0-16,5-6 0 15,4-5 0-15,21-11-149 16,-13-6-737-16,-5-17-1205 0</inkml:trace>
  <inkml:trace contextRef="#ctx0" brushRef="#br0" timeOffset="128951.15">28660 13968 2016 0,'0'0'783'0,"0"0"-69"16,0 0-229-16,0 0-387 15,0 0-98-15,0 0 0 16,-150 89 0-16,107-25 0 16,6 4 0-16,12 0 0 15,16-6 0-15,9-8 0 16,25-9 0-16,29-13 0 16,19-10 0-16,12-18 0 15,6-4 0-15,0-10 0 16,-11-20 0-16,-13-11 0 0,-16-7 0 15,-15-6 0-15,-16-4 0 16,-13 6 0-16,-7 10 0 16,-5 10 0-16,-21 18 0 15,-10 14 0-15,-6 14 0 16,-5 26 0-16,5 12 0 16,11 6 0-16,15 0 0 15,16-6 0-15,13-7 0 16,36-19 0-16,22-12 0 15,16-14 0-15,4-10-191 0,1-26-76 16,-9-15 80 0,-15-13 30-16,-5-26 22 0,-10-26 73 15,-11-25 39 1,-10 9 23-16,-16 26 44 0,-12 38 41 16,-4 29 90-16,0 11 128 15,-2 8-21-15,-5 13-149 16,-4 7-133-16,0 36 0 15,-2 22 0-15,1 32 0 16,8 32 0-16,4 24 0 16,2-9 0-16,16-29 0 15,-1-34 0-15,2-22 0 16,3 2 0-16,4 0 0 16,5-3 0-16,-2-15 0 15,-6-14 0-15,-9-10-246 0,-14-4-251 16,-12 0-235-16,-15-2-522 15</inkml:trace>
  <inkml:trace contextRef="#ctx0" brushRef="#br0" timeOffset="129232.89">29514 13934 1774 0,'0'0'298'0,"0"0"24"15,0 0-174-15,0 0-148 16,0 0-169-16,0 0-166 15,0 0-383-15</inkml:trace>
  <inkml:trace contextRef="#ctx0" brushRef="#br0" timeOffset="129654.79">29514 13934 1644 0,'-108'41'687'16,"106"-54"-178"-16,2-1-13 16,0-4-215-16,0-4-68 15,10 0-50-15,11 0-60 16,8-6-103-16,4 6 0 15,9 2 0-15,8 8 0 16,0 8 0-16,4 4 0 0,-5 6 0 16,-5 16 0-16,-6 8 0 15,-9 6 0-15,-13 2 0 16,-12-2 0-16,-4-2 0 16,-12-3 0-16,-25-5 0 15,-9-8 0-15,-4-4 0 16,4-6 0-16,8-2 0 15,12-5 0-15,14 2 0 16,10-3 0-16,2 0 0 16,9 0-170-16,42 0-315 15,-2-8-257-15,0-5-487 0</inkml:trace>
  <inkml:trace contextRef="#ctx0" brushRef="#br0" timeOffset="129927.67">30106 13559 1722 0,'0'0'863'15,"0"0"-186"-15,0 0-100 16,0 0-320-16,0 0-257 16,0 0 0-16,0 0 0 15,-16 32 0-15,5 32 0 16,-1 15 0-16,3 11 0 15,3 0 0-15,4 0 0 16,2-3 0-16,0-11 0 16,0-12 0-16,6-14 0 15,1-14 0-15,-7-26-215 0,0-10-369 16,0-2-304-16</inkml:trace>
  <inkml:trace contextRef="#ctx0" brushRef="#br0" timeOffset="130099.4">29994 13810 2604 0,'0'0'730'0,"0"0"-199"15,0 0-300-15,154-40-231 16,-79 36 0-16,10 0 0 16,4 4 0-16,-8 0 0 15,-15 0 0-15,-24 4 0 16,-42 14-116-16,-11 4-744 15,-28-4-844-15</inkml:trace>
  <inkml:trace contextRef="#ctx0" brushRef="#br0" timeOffset="130960.82">16641 16026 1859 0,'0'0'662'0,"0"0"-334"16,0 0 49-16,0 0-57 0,0 0-143 16,0 0 0-16,0 0 19 15,161-99-196-15,-77 41 0 16,7-10 0-16,-2-6 0 15,-8-8 0-15,-19-1 0 16,-18 3 0-16,-19 6 0 16,-21 14 0-16,-4 16 0 15,-15 24 0-15,-16 16 0 16,-7 8 0-16,4 36 0 16,7 14 0-16,17 10 0 15,10 10 0-15,10 3 0 16,31-9 0-16,10-2 0 15,2-8 0-15,1-6 0 0,-12-10 0 16,-13-6 0 0,-19-1 0-16,-10-12 0 0,-18 2 0 15,-30-5 0-15,-12-2 0 16,-7-6 0-16,1-8 0 16,8-4 0-16,11 0 0 15,23-8 0-15,37-32 0 16,27 4-126-16,21-1-792 0</inkml:trace>
  <inkml:trace contextRef="#ctx0" brushRef="#br0" timeOffset="131352.76">18655 16058 2369 0,'0'0'870'0,"0"0"-379"15,-129-81-125-15,80 41-366 16,2-2 0-16,3-10 0 16,-1-6 0-16,0-10 0 15,3-6 0-15,7-4 0 16,12 1 0-16,15 11 0 16,8 14 0-16,6 16 0 15,23 18 0-15,9 12 0 0,2 6 0 16,-5 14 0-16,-4 18 0 15,-8 8 0-15,-19 8 0 16,-4 6 0-16,-21 9 0 16,-31-1 0-16,-13 0 0 15,-11 2 0-15,1-6 0 16,10-8 0-16,14-10 0 16,20-6 0-16,20-15 0 15,11-6 0-15,31-8 0 16,44-5 0-16,41-5 0 0,40-22 0 15,11-9 0 1,-13-3 0-16,-47 13-539 0,-42 10-813 0</inkml:trace>
  <inkml:trace contextRef="#ctx0" brushRef="#br0" timeOffset="131790.23">19333 16013 2443 0,'0'0'813'0,"0"0"-455"16,0 0 124-16,0 0-482 15,0 0 0-15,31-112 0 16,-16 66 0-16,3-10 0 0,-5-8 0 16,1-16 0-1,-3-18 0-15,-7-1 0 0,-2 1 0 16,-2 6 0-16,0 24 0 15,0 5 0-15,-8 23 0 16,-1 20 0-16,2 20 0 16,-2 6 0-16,0 30 0 15,-1 21 0-15,-2 15 0 16,3 12 0-16,5 6 0 16,2 4 0-16,2-3 0 15,0-3 0-15,0-4 0 16,0-8 0-16,0-8 0 15,8-15 0-15,17-16 0 0,15-12 0 16,16-15 0 0,13-10 0-16,9-18 0 0,-3-22 0 15,-8-50-236-15,-20 9-268 16,-27-1-331-16</inkml:trace>
  <inkml:trace contextRef="#ctx0" brushRef="#br0" timeOffset="131922.57">19032 15396 2535 0,'0'0'744'0,"0"0"-404"15,0 0-2-15,236 14-199 16,-49-18-139-16,25-20 0 0,-43-2-183 16,-44 2-777-16</inkml:trace>
  <inkml:trace contextRef="#ctx0" brushRef="#br0" timeOffset="132064.07">20835 15529 2628 0,'0'0'904'0,"0"0"-563"16,0 0-118-16,0 0-223 15,0 0-571-15</inkml:trace>
  <inkml:trace contextRef="#ctx0" brushRef="#br0" timeOffset="134294.03">12350 824 2517 0,'0'0'661'0,"0"0"-323"16,0 0-47-16,0 0-2 16,0 0-289-16,0 0 0 15,0-75 0-15,-5 138 0 16,-3 39 0-16,0 29 0 16,6-5 0-16,2-26 0 15,0-38 0-15,0-28 0 0,12-6 0 16,-1-6 0-16,-3-9 0 15,0-13 0-15,-6-7 0 16,0-31 0-16,-2-16 0 16,0-16 0-16,0-8 0 15,2-6 0-15,3 5 0 0,1 13 0 16,3 16 0 0,0 22 0-16,4 18 0 0,1 10 0 15,8 12 0-15,5 24 0 16,4 10 0-16,4 13 0 15,-1-1 0-15,-3-2 0 16,0-8 0-16,-2-14 0 16,-2-12 0-16,-2-12 0 15,-3-10 0-15,0-12 0 16,0-26 0-16,5-18 0 16,-2-12 0-16,-1-13 0 0,-4 3 0 15,-2 10 0 1,-7 18 0-16,-1 22 0 0,-4 24 0 15,0 6 0 1,1 38 0-16,2 20 0 0,2 20 0 16,-4 11 0-16,1 5 0 15,-3 0 0-15,2-6 0 16,2-8 0-16,13-2-15 16,-2-19-440-16,2-25-426 0</inkml:trace>
  <inkml:trace contextRef="#ctx0" brushRef="#br0" timeOffset="134997.14">13593 1117 935 0,'0'0'2021'0,"0"0"-1438"16,0 0-256 0,-129-76-97-16,97 72-230 0,3 4 0 15,0 15 0-15,0 21 0 16,2 13 0-16,8 3 0 15,5 0 0-15,10-8 0 16,4-10 0-16,0-14 0 16,14-14 0-16,5-6 0 15,4-8 0-15,4-20 0 16,2-10 0-16,2-6 0 16,0 0 0-16,-4 6 0 15,-8 10 0-15,-3 14 0 16,-3 12 0-16,-1 2 0 15,3 26 0-15,5 10 0 0,3 10 0 16,3 2 0-16,3-4 0 16,-2-6 0-16,2-12 0 15,-4-11 0-15,-5-14-9 16,-1-1 8-16,2-18-1 16,1-14 2-16,5-8 12 15,1-2-12-15,3 0 0 16,2 8 0-16,-5 7 0 15,-2 16 0-15,1 9 0 16,4 2 0-16,7 16 0 16,9 14 0-16,7 2 0 0,-1-2 0 15,1-6 0 1,-7-10 0-16,-9-8 0 0,-9-6 0 16,-12-4 0-1,-8-16 0-15,-6-8 0 0,-3-2 0 16,0-2 0-16,0-2 0 15,-9 3 0-15,-5 6 0 16,-4 10 0-16,-6 15 0 16,-9 3 0-16,-15 38 0 15,-12 22 0-15,-25 29 0 16,8 1 0-16,-2 2 0 16,11 0 0-16,21-23 0 15,4 2 0-15,17-20 0 16,13-18 0-16,10-19 0 15,3-17 0-15,47-41-56 16,2-13-736-16,3-4-1428 0</inkml:trace>
  <inkml:trace contextRef="#ctx0" brushRef="#br0" timeOffset="135153.29">14785 1245 811 0,'0'0'2283'15,"0"0"-1629"-15,0 0-438 16,0 0-84-16,0 0-132 16,0 0 0-16,151-4 0 15,-77-6 0-15,42-14-140 16,-18 0-554-16,-11 2-836 0</inkml:trace>
  <inkml:trace contextRef="#ctx0" brushRef="#br0" timeOffset="135497.12">16280 806 378 0,'0'0'1587'15,"0"0"-1204"-15,13-143-37 16,-13 95 130-16,0 16-109 15,-6 18-19-15,-15 14-137 16,-5 22-211-16,-12 46 0 0,-6 47 0 16,-1 37 0-16,7 17 0 15,18-3 0-15,13-19 0 16,7-23 0-16,0-6 0 16,2-24 0-16,7-24 0 15,-6-24 0-15,-1-17 0 16,-2-9 0-16,-16-20 0 15,-11 0-588-15,-8-20-750 0</inkml:trace>
  <inkml:trace contextRef="#ctx0" brushRef="#br0" timeOffset="136458.04">15792 1351 2284 0,'0'0'911'0,"0"0"-602"15,0 0-20 1,167-38-110-16,-60 18-55 0,31-10-124 15,-7-2 0-15,-15 0-41 16,-18-4-125-16,-33 0-5 16,-3-8-26-16,-6-11 86 15,-21-5 63-15,-18-4 48 16,-15-2 44-16,-2 6 67 16,0 8 48-16,-11 14 66 15,-3 21-30-15,3 17-195 16,-3 13 0-16,-1 49 0 15,2 38 0-15,1 2 0 0,8-4 0 16,4-11 0 0,2-23 0-16,23 0 0 0,8-2 0 15,9-18 0-15,10-20 0 16,2-20 0-16,-4-4 0 16,0-15 0-16,-6-20 0 15,-3-7 0-15,-6-2 0 16,-6 0 0-16,-4 6 0 15,-10 10 0-15,-3 12 0 16,-6 14 0-16,-2 2 0 16,1 20 0-16,1 14 0 15,6 8 0-15,3 2 0 16,6-4 0-16,3-8 0 0,2-10 0 31,-1-10 0-31,0-12 0 16,-7 0 0-16,-3-14 0 0,-9-12 0 15,-6-8 0-15,0-6 0 16,-8 0 0-16,-19-2 0 16,-4 4 0-16,-3 5 0 15,3 7 0-15,6 11 0 16,6 5 0-16,9 7 0 16,10 3 0-16,0 0 0 15,8 0 0-15,23 4 0 16,9 2 0-16,14-3 0 15,6-3 0-15,4 0 0 16,-7 1 0-16,-3 3 0 16,-11 9 0-16,-12 6 0 15,-11 10 0-15,-6 7 0 16,-6 6 0-16,-6 2 0 0,1-2 0 16,-1-8 0-16,0-9 0 15,4-12 0-15,6-8 0 16,3-5 0-16,8-11 0 15,4-15 0-15,6-10 0 16,0-2 0-16,3 0 0 16,-5 2 0-16,-2 9 0 15,-4 9 0-15,-7 13 0 16,-1 5 0-16,-1 4 0 16,4 22 0-16,4 6 0 15,8 2 0-15,3-4 0 0,6-4 0 16,3-10 0-1,-2-8 0-15,-3-8 0 0,-6 0 0 16,-8-16 0 0,-10-10 0-16,-11-6 0 0,-4-6 0 15,0-6 0-15,-15-7 0 16,-12 0 0-16,-6-6 0 16,-5 7 0-16,-1 8 0 15,2 10 0-15,-7 24 0 16,10 8-156-16,10 0-870 0</inkml:trace>
  <inkml:trace contextRef="#ctx0" brushRef="#br0" timeOffset="136989.29">19722 641 1884 0,'0'0'690'0,"0"0"-432"15,-36-116 2-15,21 78-14 16,1 10 81-16,4 14-96 15,-1 14-31-15,-1 0-200 16,1 34 0-16,-5 20 0 16,-3 32 0-16,-2 33 0 15,6 23 0-15,6 8 0 16,9-7 0-16,0-19 0 16,0-30 0-16,9-18 0 0,-2-19 0 15,-3-13 0 1,-2-4 0-16,0-2 0 0,-2-12 0 15,0-18 0-15,-18-16-279 16,-3-22-368-16,-2-8-384 0</inkml:trace>
  <inkml:trace contextRef="#ctx0" brushRef="#br0" timeOffset="139028.66">19537 1005 2259 0,'0'0'668'0,"0"0"-361"16,0 0-69-16,0 0-27 0,154-109-74 16,-103 97-83-16,1 8-45 15,-8 4 0-15,-11 4-9 16,-12 20-14-16,-17 6 4 16,-4 8-43-16,-22 2 17 15,-20 3 23-15,-10-3-7 16,-1-6 20-16,4-6 0 15,9-12 0-15,13-6 42 16,13-10 6-16,14 0 30 16,2-12 2-16,35-17-64 15,16-11-8-15,21-10-8 16,15-8-1-16,7-6-31 16,4 0-32-16,-11 6 31 0,-18 10 12 15,-22 15 15-15,-22 15 6 16,-20 11 27-16,-7 7 46 15,-14 0-13-15,-17 7-60 16,-3 14 0-16,3 3-11 16,6 0-3-16,15-2 13 15,10-2 0-15,4-4 1 16,35-2 33-16,13-4-21 16,13-6 3-16,2-2-15 15,-4-2 6-15,-15 0-9 16,-14 0 3-16,-14 2-2 15,-9 8 2-15,-11 6-19 0,0 6 19 16,0 8 7-16,-2 4-6 16,-7-2 12-16,7 0-13 15,2-6 0-15,0-5 15 16,19-10-15-16,12-7 13 16,10-4-2-16,3-1-11 15,4-21 0-15,-2-9 0 16,-5-1 0-16,-4-2 0 15,-8 2 0-15,-7 4 0 16,-8 8 0-16,-6 6 0 16,-5 10 0-16,-3 4 0 15,2 2 0-15,2 18 0 16,8 6 0-16,5 4 0 16,8 1 0-16,4-8 0 15,2-6 0-15,-4-10 0 0,-7-7 0 16,-11 0 0-16,-9-15 0 15,-2-13 0-15,-32-9 0 16,-13-3 0-16,-3-2 0 16,-4 2 0-16,7 8 0 15,13 6 0-15,17 9 0 16,17 10 0-16,6 3 0 16,55 4 0-16,43-2 0 15,6-4-32-15,-6-6-181 16,-8-8-21-16,-30-6-3 15,0-9-50-15,-16-9 95 16,-21-8 178-16,-24-2 14 0,-5 2 165 16,-18 6 57-16,-6 9 43 15,-1 14 23 1,2 17-19-16,4 6-269 0,1 33 0 16,-2 42 0-16,6 35 0 15,8 29 0-15,6-11 0 0,0-26 0 16,0-33 0-16,4-25 0 15,5-2 0-15,1-5 0 16,-2-4 0-16,-1-17 0 16,-3-14 0-16,-2-2 0 15,0-16 0-15,6-12 0 16,0-4 0-16,3-2 0 16,7 3 0-16,5 7 0 0,3 8 0 15,10 10 0 1,4 6 0-16,2 0 0 0,3 24 0 15,-7 6 0-15,-7 2 0 16,-15 3 0-16,-16-5-18 16,-7-6-68-16,-37-2 53 15,-23-6 33-15,-12-4 0 16,2-4 18-16,11-2-18 16,20-4 1-16,26-2 27 15,20 0 2-15,24-14-30 16,55-18-36-16,38-18-42 15,1-2-63-15,-4-3-22 16,-18-3 44-16,-29-2 47 16,3-10 40-16,-8-12 32 15,-18 2 28-15,-19 9 80 0,-14 15 60 16,-11 18 41-16,0 20-21 16,0 18-188-16,-18 10 0 15,-9 38 0-15,-4 22 0 16,0 17 0-16,6 7 0 15,11 0 0-15,14-7 0 16,4-11 0-16,31-14 0 16,11-19 0-16,15-16 0 15,1-17 0-15,2-10 0 16,-3-14 0-16,-8-20 0 0,-9-10 0 16,-12-9 0-1,-12-5 0-15,-9 0 0 0,-11 6 0 16,0 12 0-16,0 16 0 15,-13 16 0-15,-5 8 0 16,-4 26 0-16,0 20 0 16,3 12 0-16,9 1 0 15,10-1 0-15,0-8 0 16,24-12 0-16,14-10 0 16,9-16-38-16,6-12 16 15,-2 0 14-15,1-24 8 16,-4-8 12-16,-5-7 11 15,-5-5 10-15,-7 2-33 16,-2 4 0-16,-9 6 0 16,-6 14 0-16,-4 14 0 0,-3 4 0 15,0 18 0 1,0 18 0-16,-3 8 0 0,-2 5 0 16,0-1 0-16,1-10 0 15,1-8 0-15,3-12 0 16,0-12 0-16,-1-6 0 15,8 0 0-15,1-22 0 16,8-8 0-16,8-6 0 16,5-11 0-16,3 1 0 15,4 2 0-15,-5 6 0 16,-7 10 0-16,-8 14 0 16,-8 14 0-16,-4 0 0 15,-4 26 0-15,-3 13 0 0,-1 4 0 16,-1 1 0-1,-2-4 0-15,0-9 0 0,2-11 0 16,0-12 0-16,2-8 0 16,3 0 0-16,5-12 0 15,7-17 0-15,6-7 0 16,6-4 0-16,6 0 0 16,2 6 0-16,-3 6 0 15,-3 14 0-15,-4 14 0 16,-4 0 0-16,-4 26 0 15,0 14 0-15,-5 6 0 16,-3 5 0-16,-3-5 0 16,0-6 0-16,-3-10-44 15,8-14-308-15,-1-10-398 0,1-6-242 0</inkml:trace>
  <inkml:trace contextRef="#ctx0" brushRef="#br0" timeOffset="139153.74">24176 866 2571 0,'0'0'946'16,"0"0"-465"-16,0 0-383 15,0 0-98-15,0 0 0 16,0 0 0-16,0 0-279 16,-66 16-1428-16</inkml:trace>
  <inkml:trace contextRef="#ctx0" brushRef="#br0" timeOffset="140552.79">11837 1539 1610 0,'0'0'880'0,"0"0"-596"0,0 0-6 16,0 0-10-16,0 0-1 15,0 0-78-15,0 0-101 16,-4 15-77-16,6 17 31 16,18 10-2-16,11 6-32 15,9 2 5-15,12-6-13 16,12-12-6-16,11-14 0 15,10-15 4-15,5-3-5 16,1-25-4-16,-4-11-5 16,-4-6 14-16,-14 0-10 15,-9 0 5-15,-12 6 7 16,-11 8 1-16,-9 10 9 16,-6 10 1-16,1 8-11 15,4 0 8-15,6 26-8 0,13 12 0 16,19 10 12-16,29 8-12 15,38-4 7-15,28-16 2 16,7-19-7-16,-27-17 5 16,-35-5-7-16,-38-15 0 15,-12-1-1-15,8-8 2 16,1-7 9-16,8-4-4 16,-7 2-5-16,-7 2 8 15,-8 10-9-15,-2 10 0 16,-4 14 0-16,3 2 0 15,2 26 6-15,8 16-5 16,13 12 1-16,5 7 7 16,15-3-9-16,5-8-9 0,8-14 8 15,-2-14-18-15,-4-16 8 16,-7-6 10-16,-13-6-5 16,-7-19 6-16,-13-3-9 15,-3-4 9-15,-5 1 9 16,-3 0-9-16,2 5 9 15,0 12-9-15,2 8 0 16,3 6 0-16,3 0 0 16,3 18-5-16,7 2 5 15,3 0 0-15,6-4 9 0,6-4-2 16,4-10-6 0,1-2-1-16,32-21-59 15,-25-10-206-15,-12-3-493 0</inkml:trace>
  <inkml:trace contextRef="#ctx0" brushRef="#br0" timeOffset="141818.74">17621 1654 1829 0,'0'0'707'16,"0"0"-416"-16,0 0-34 16,0 0-26-16,0 0-34 15,0 0-81-15,0 0-64 0,29 24-19 16,0 0 8-16,15 7-16 16,14-6-19-16,32-5 15 15,32-10-10-15,28-10-10 16,-10-8 23-16,-25-16-23 15,-32 1 5-15,-20-4 3 16,5 1-8-16,7-4 38 16,0 2 6-16,-11 8 4 15,-10 8 16-15,-4 12-26 16,-4 0-39-16,8 24 0 0,6 14 0 16,11 10 0-1,27 10 0-15,32 4 0 0,28-9 0 16,4-19 0-16,-29-22 0 15,-32-12 0-15,-38-2 0 16,-8-19 0-16,7-8 0 16,8-11 0-16,3-9 0 15,-9-3 0-15,-5 2 0 16,-12 8 0-16,-10 12 0 16,-8 14 0-16,-2 12 0 15,2 4 0-15,5 12 0 16,10 18 0-16,12 8 0 15,8 2 0-15,12 0 0 0,8-8 0 16,8-7 0 0,1-17 0-16,1-8 0 0,-7-4 0 15,-6-23 0-15,-6-9 0 16,-8-2 0-16,-9 2 0 16,-7 2 0-16,-11 10 0 15,-7 12 0-15,-6 8 0 16,2 4 0-16,5 8 0 15,5 12 0-15,9 4 0 16,10-2 0-16,8-4 0 16,13-8 0-16,3-10 0 15,0 0 0-15,1-14 0 16,-10-12 0-16,-8-4 0 16,-7-4 0-16,-10 2 0 15,-7 2 0-15,-6 3 0 16,-3 9 0-16,-8 9 0 15,3 9 0-15,2 0 0 0,7 16 0 16,10 10 0-16,10 8 0 16,11 0 0-16,5 0 0 15,1-8 0-15,0-6 0 16,-1-12 0-16,-8-8 0 16,-3 0 0-16,-9-10 0 15,-2-16 0-15,16-22 0 16,-12 6-24-16,-4 4-929 0</inkml:trace>
  <inkml:trace contextRef="#ctx0" brushRef="#br0" timeOffset="141998.09">24228 1716 1936 0,'0'0'1331'0,"0"0"-809"0,0 0-303 16,0 0-131-16,0 0-88 15,0 0-452-15,0 0-1332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8573">
    <iact:property name="dataType"/>
    <iact:actionData xml:id="d0">
      <inkml:trace xmlns:inkml="http://www.w3.org/2003/InkML" xml:id="stk0" contextRef="#ctx0" brushRef="#br0">15664 1018 1068 0,'0'0'323'21,"0"0"-184"-21,0 0 2 0,0 0-30 16,0 0-60-16,93-106 84 23,-84 88 9-23,-3 2 9 0,2 0-24 8,1 4-37 14,-9 1-21-22,0-1-42 0,0 1-29 16,0 0 38-16,0-1-32 15,0 2 26-15,-23-1 24 15,-18 5 17-15,-20 6-11 13,-11 0-38-13,-9 0-10 17,5 27 34-17,4 12-24 14,11 7 11-14,14 5-4 16,13-1-16-16,13 1 15 14,10-1-30-14,11 1 0 15,0-7 2-15,0 2 5 23,32-2-2-23,8-5 0 0,12-2-4 8,9-6 1 14,9 2-2-22,2-4-30 0,10-8 24 14,-1 9-62-14,-3-9-24 16,-14 5 1-16,-9 7 30 13,-23-2 43-13,-20 11-10 17,-12 4 28-17,0-2 16 14,-53 13 20-14,-13-7 36 16,-10-1 7-16,-5-3 5 14,6-12-8-14,11-6-34 16,3-12-33-16,12-4 30 14,11-1-38-14,6-11 16 16,9 0-2-16,8 0-14 23,15 0-1-23,0-6-93 0,0-22-231 16,55-23-134-16,9 7-95 8,6-1-636-8</inkml:trace>
    </iact:actionData>
  </iact:action>
  <iact:action type="add" startTime="9151">
    <iact:property name="dataType"/>
    <iact:actionData xml:id="d1">
      <inkml:trace xmlns:inkml="http://www.w3.org/2003/InkML" xml:id="stk1" contextRef="#ctx0" brushRef="#br0">16300 1470 1386 0,'0'0'627'8,"0"0"-297"6,0 0 126-14,0 0-271 15,0 0-100-15,0 0-29 23,0 0-41-23,0 44-6 0,0 7 3 16,26-1-5-16,0-4-7 14,3-10 2-14,17-17 4 16,-5-12-12-16,11-7 3 14,3 0 3-14,-11-28-8 16,-6-29 7-16,-6-10 1 14,-18-9 7-14,-14-4-5 16,0-13 27-16,-9 3-28 13,-43 0-1-13,-6 17 21 17,-12 27-15-17,4 36 53 14,8 10-19-14,5 33-19 16,7 52 10-16,29 16-30 22,17 8-1-22,0-6 3 0,52-13 6 8,35-28-9 13,20-25 6-20,15-37 2-1,12 0 34 13,5-49-41-13,-14-31 1 18,-21-19-2-18,-17-4 10 12,-29-9-10-12,-35-4 2 17,-17-2-2-17,-6 6 44 13,0 11-38-13,-29 22 27 16,6 29 37-16,-6 30-44 16,11 20 20-16,7 15-46 15,-1 63 9-15,12 23 6 15,0 17-14-15,0 6 0 15,23 0-1-15,30-18-4 15,-7-12-5-15,6-14 9 23,6-21-9-23,-3-26-14 0,1-25 14 13,-1-8-37-13,9 0 8 17,-6-49-19-17,-6-31 48 13,0-3-3-13,-17-7 6 17,0 12 5-17,-15 9 2 14,-11 25-1-14,-4 21 36 15,-5 23-11-15,12 0 14 14,5 0-39-13,7 35 1 15,5 9 22-16,17 6-23 13,-5-4 0-13,5-7 0 17,3-6 9-17,-2-7-23 22,-12-13 14-22,-3-7-42 0,-6-6 36 8,-9 0-33 14,-5 0 38-22,-6 0-11 0,5-16-3 16,-2-13 6-16,5-11-29 14,-8 5-45-14,12-13 82 16,-1 3-8-16,6 5 9 14,12 6 0-14,-6 6 7 16,17 6-7-16,-5 12 0 14,11-2 0-14,3 12 6 16,6 0-5-16,12 0-1 14,2 0 6-14,7 0 4 17,-7 0-16-17,6-17 6 13,-8-5 0-13,-15-7-6 17,-15-4 14-17,-17-1-7 21,-20-5 23-21,-6 0-10 0,0 5 43 16,-17 6-42-16,-33 5-5 14,-2 13 26-13,-3 10-36 14,-6 0 12-15,15 5 10 14,5 46-21-14,27 16 10 15,14 6-11-15,0 5 0 15,0 0 6-15,37-9-6 15,18-14 0-15,15-11 12 15,6-17-3-15,-4-24-12 15,9-3 3-15,1 0-9 15,-16-46 0-15,-14-4 10 16,-11-6-1-16,-6-1 23 21,-21 2-23-21,-2-1 20 0,-12 6-20 15,0 10 0-15,0 11 23 16,0 8-17-16,-12 9 9 14,-8 6 3-14,-9 6-18 17,12 0 5-17,8 11-5 13,9 29-6-13,0 5-11 16,0 6 18-16,14 4-1 14,53-4 0-14,0-6-14 16,14-5-1-16,-11-1-39 14,-9-7-27-14,-15 3 75 16,-23-4-10-16,-23 0 16 22,0 0 15-22,-23 0-3 0,-41-4 24 16,0 4-36-16,-2-18 1 14,11 5-23-14,14-10-44 16,41-8-192-16,0 0-551 14,20-26-709-14</inkml:trace>
    </iact:actionData>
  </iact:action>
  <iact:action type="add" startTime="10572">
    <iact:property name="dataType"/>
    <iact:actionData xml:id="d2">
      <inkml:trace xmlns:inkml="http://www.w3.org/2003/InkML" xml:id="stk2" contextRef="#ctx0" brushRef="#br0">21948 743 1979 0,'0'0'722'13,"0"0"-402"-13,0 0-27 16,0 0-139-16,0 0-74 14,0 0 28-14,0 0-41 16,-174-199-28-16,93 199 48 14,0 0-52-14,0 19 1 16,11 32-2-16,15 17-20 14,23 4 5-14,20 13-19 16,12-7-3-16,0-11-12 13,44-10 16-13,11-18-1 17,15-22 9-17,-4-17-8 14,4 0 25-14,-9-12-26 16,-3-38 0-16,-17-6 1 22,-7-6-1-22,-7 0 6 0,-13 7 6 13,-2 4-12-13,5 23 17 17,-17 17-17-17,0 11-8 13,0 0-4-13,0 33 2 17,0 29 10-17,0 6 0 14,0 10-136-14,12-11-358 16,5-21-741-16</inkml:trace>
    </iact:actionData>
  </iact:action>
  <iact:action type="add" startTime="11035">
    <iact:property name="dataType"/>
    <iact:actionData xml:id="d3">
      <inkml:trace xmlns:inkml="http://www.w3.org/2003/InkML" xml:id="stk3" contextRef="#ctx0" brushRef="#br0">22975 855 1260 0,'0'0'923'0,"0"0"-319"16,0 0-138-16,0 0-160 14,0 0-180-14,0 0-56 16,0 0-8-16,88 79-32 14,-48 0 1-14,7 11-31 16,-10-3-12-16,1-12-10 22,-6-18-64-22,3-25 34 0,-3-25-4 16,11-7 47-16,4-17 8 14,-7-51 1-14,7-15 0 16,-15-13 19-16,-6 1-17 14,3-1 22-14,-18 17 12 17,4 24-8-16,-7 21 25 11,-2 34-44-12,0 0-8 16,11 39 31-16,-5 46-32 14,5 16 29-14,4 5-29 15,-1-5 7-15,15-18-11 16,3-21 4-16,-1-24-11 14,1-37 10-14,-3-1-13 15,5-13 14-15,-5-52 0 16,6-7 2-16,-12-13 11 21,9 1-12-21,-6 17-1 0,-9 16 0 14,-6 23-1-14,6 22-7 16,-5 6 5-16,2 23 3 14,0 44 17-14,15 13-17 16,3 9 0-16,11-10-7 16,1-6-3-16,19-23 9 14,12-28-34-14,1-22-61 18,5 0 59-18,-6-36-40 12,-6-34 49-12,-20-15 22 16,-20-5 12-16,-17 0-2 14,-18 1 14-14,0 6 11 17,-18 9 43-17,-31 29-35 21,-3 28 20-20,-3 17-24-1,-6 34-24 13,9 56 15-13,5 16-4 17,18 18-11-17,23-11 42 14,6-7-50-14,0-22 10 16,41-25-11-16,23-31 15 13,5-28-16-13,7 0 1 16,-10-47 0-16,-13-27 16 15,-10-11-14-15,-17 2-2 16,-8-6 3-16,-12 4 16 14,-6 18-26-14,0 16 7 16,0 24 0-16,0 20 22 22,5 7-8-22,13 11-5 0,11 51 40 8,0 12-49 14,14 4 0-22,10 0 0 0,-4-7 0 16,-3-21 0-16,1-25 0 14,-7-14 0-14,7-11 0 16,-12-5 0-16,-1-45 0 14,4-12 0-14,-9-5 0 16,-3 5 0-16,6 11 0 14,-9 23 0-14,6 11 0 16,-5 17 0-16,5 0 0 15,11 39 0-15,1 18 0 15,5 10 0-15,6-1 0 14,9-15 0-14,-6-12 0 16,-8-16 0-16,2-16 0 22,-14-7 0-22,-9 0 0 0,-6-18 0 16,-14-26 0-15,-6-7 0 12,0-6 0-13,0 1 0 16,-35 12 0-16,-11 10 0 14,-15 28 0-14,9 6-18 16,-18 29 18-16,9 54-1 14,0 22-12-14,27 27-175 16,10-20-321-16,19-25-624 0</inkml:trace>
    </iact:actionData>
  </iact:action>
  <iact:action type="add" startTime="12178">
    <iact:property name="dataType"/>
    <iact:actionData xml:id="d4">
      <inkml:trace xmlns:inkml="http://www.w3.org/2003/InkML" xml:id="stk4" contextRef="#ctx0" brushRef="#br0">27858 239 1092 0,'0'0'1286'13,"0"0"-600"-13,0 0-237 16,0 0-213-16,0 0-97 14,0 0-70-14,0 0-48 16,-142-238 36-16,72 316-55 14,7 43 26-14,10 32 3 16,19 25-31-16,22 12 0 22,12 1 0-22,0-6 0 0,0-17 0 16,35-10 0-16,5-16 0 14,-8-23 0-13,-11-25 0 14,-16-15 0-15,-5-22-72 14,0-30-168-14,-63-27-89 16,-13 0-541-16,7-50-515 0</inkml:trace>
    </iact:actionData>
  </iact:action>
  <iact:action type="add" startTime="12432">
    <iact:property name="dataType"/>
    <iact:actionData xml:id="d5">
      <inkml:trace xmlns:inkml="http://www.w3.org/2003/InkML" xml:id="stk5" contextRef="#ctx0" brushRef="#br0">27229 1181 434 0,'0'0'1829'6,"0"0"-1094"12,0 0-265-18,0 0-218 12,0 0-155-12,0 0 10 17,325-186-65-17,-192 136-15 22,9-6-15-22,-14-10-12 0,-6-3 3 16,-29 2-3-16,-30-6-10 14,-25 11-5-14,-26 2 22 16,-12-2-7-16,0 3 17 14,-6 20-16-14,-32 8 24 16,0 11-25-16,1 20 0 14,-4 0 43-14,6 21-23 15,9 48-20-15,6 29 0 15,14 8 0-15,6 11 0 16,0 2 0-16,18-18 0 14,28-11 0-14,12-28 0 17,0-29 0-17,9-17 0 21,-6-16 0-21,-12 0-11 0,-8-28 11 8,-12-16 0 14,-6-6-1-22,0 4 13 0,-17 7-12 14,0 16 0-14,-6 7 0 17,0 16 0-17,0 0 0 13,0 0 0-13,5 34 0 16,7 5 0-16,11 12 0 14,12-12 0-14,6-12 0 16,17-10 0-16,0-17-47 22,-3 0 7-22,-12-10 28 0,-11-31-12 8,-26-3 24 9,-6-11 9-17,0-2-2 13,-6-5-8-13,-31 0 1 22,-13 11-2-22,-11 7-10 0,15 16 6 15,-1 22 6-15,13 6 0 15,8 0 1-15,11 34 8 15,15 10-9-15,0 7 0 15,23-11-2-15,35-7 16 16,23-17-14-16,21-16 0 14,5 0-18-14,1-16 1 16,-10-28-20-16,-8-7 34 14,-29 1-9-14,-20-1 24 16,-6 12 15-16,-18 10 22 14,-2 9-8-14,-15 12 23 16,5 8-64-16,-5 0 0 22,0 0 0-22,0 39 0 0,6 12 0 16,-3 6 0-16,17-2 0 14,7-9 0-14,-1-13 0 16,8-15-3-16,7-14-10 14,0-4-28-14,5 0 25 16,-11-11 8-16,6-22 8 14,-7-12-13-14,13-1 13 16,-10-3-17-16,13 0 7 14,-15 18-26-14,5 10 30 16,-8 11 3-16,-12 10 3 21,4 0 3-21,-1 12-3 0,9 25 0 8,0-4 0 15,11-4 10-23,1-19-10 0,11-3 0 8,3-7 1 14,-6 0 40-22,-5-28-16 0,-13-18 19 16,-5-16-2-16,-11 0-42 14,-10-10 0-14,-8-9 0 16,-37-20-75-16,-44 16-272 14,-7 18-1204-14</inkml:trace>
    </iact:actionData>
  </iact:action>
  <iact:action type="add" startTime="14421">
    <iact:property name="dataType"/>
    <iact:actionData xml:id="d6">
      <inkml:trace xmlns:inkml="http://www.w3.org/2003/InkML" xml:id="stk6" contextRef="#ctx0" brushRef="#br0">10535 3145 1196 0,'0'0'336'24,"0"0"-68"-24,0 0-23 0,0 0-9 14,0 0-68-14,0 0-34 16,0 0 70-16,-12-90-48 14,12 67-63-14,38-11 7 16,17-10-60-16,15-23-16 14,8-6-10-14,3-17-13 16,-11-11 11-16,-18 3-12 14,-28-3 0-14,-24 20 27 16,0-1-7-16,-44 20 53 14,-23 18-13-14,-8 15-18 16,5 24 10-16,12 5-39 14,23 16-12-14,15 57 28 16,20 40 1-16,0 39 39 23,32 40-12-23,29 28-15 1,14 15 13 11,1 7-46-12,-10-17-1 16,-2-15 2-16,-17-26-2 14,-18-27-10-14,-21-27 2 16,-8-30-97-16,0-32-53 14,-72-56-204-14,-9-12-476 16,-1-4-546-16</inkml:trace>
    </iact:actionData>
  </iact:action>
  <iact:action type="add" startTime="14835">
    <iact:property name="dataType"/>
    <iact:actionData xml:id="d7">
      <inkml:trace xmlns:inkml="http://www.w3.org/2003/InkML" xml:id="stk7" contextRef="#ctx0" brushRef="#br0">10471 3688 1991 0,'0'0'659'0,"0"0"-371"0,0 0-69 13,0 0-105-13,0 0-29 17,319-103-73-17,-188 53-12 14,2-1-8-14,-5-3-122 15,-12 10-57-15,-23 2-51 15,-18 6-24-15,-20 7 31 16,-8 1 139-16,-30 5 92 14,-5 7 142-14,-12 4 96 16,0-4 98-16,0 5-59 14,-18-1-66-14,-16 12-24 16,5 0-76-16,-9 0-13 21,6 7-46-21,9 43-35 0,11 11 17 17,12 4-34-17,0-3 0 14,23-20-1-14,47-14-27 15,11-28 11-15,6 0-5 14,0-20 22-14,-3-42-12 17,-23-19 13-17,-23 3-1 15,-9-7 27-15,-14 13-25 15,-10 10 52-15,1 12-12 15,-6 15-5-15,0 19 53 15,9 16-90-15,8 0 0 14,12 0 0-14,18 44 0 17,-1 13 0-17,6 10 0 20,1 0 0-20,-24-5 0 0,-6-12-29 9,-6-10 11 12,-5-18 12-21,-12-17 2 0,0-5 4 17,0 0 1-17,0-16 7 13,0-46 8-13,6-11-16 17,17-22-18-17,12-6-37 14,60 0-217-14,-8 22-305 13,-5 26-537-13</inkml:trace>
    </iact:actionData>
  </iact:action>
  <iact:action type="add" startTime="15426">
    <iact:property name="dataType"/>
    <iact:actionData xml:id="d8">
      <inkml:trace xmlns:inkml="http://www.w3.org/2003/InkML" xml:id="stk8" contextRef="#ctx0" brushRef="#br0">13848 3021 1033 0,'0'0'809'0,"0"0"-340"0,0 0-154 16,0 0 3-16,76-303-110 15,-76 241 12-15,0 3-51 15,-12 20-2-15,-40 18-59 14,-9 21-57-14,-6 0 31 17,-8 58-59-17,5 32 2 14,21 23-4-14,11 4-12 16,24-11 5-16,14-10-14 22,0-35-6-22,23-21-5 0,35-30 11 16,0-10 0-16,0-5 5 14,9-50 7-14,-18-14-13 16,-6-9 1-16,-8 5 0 14,-6 1 4-14,-11 10 2 16,-4 28-6-16,-5 22 0 14,2 12-58-14,7 30-13 16,-1 53-55-16,9 23-133 14,30 45-81-14,-10-22-397 16,9-21-229-16</inkml:trace>
    </iact:actionData>
  </iact:action>
  <iact:action type="add" startTime="15804">
    <iact:property name="dataType"/>
    <iact:actionData xml:id="d9">
      <inkml:trace xmlns:inkml="http://www.w3.org/2003/InkML" xml:id="stk9" contextRef="#ctx0" brushRef="#br0">15044 2687 1817 0,'0'0'959'0,"0"0"-415"15,0 0-236-15,0 0-149 14,0 0-94-14,0 0-65 16,0 0 6-16,0 279-3 14,0-185-3-14,0-16-8 15,14-16-52-15,12-27-27 15,21-30 36-15,5-5-15 16,3-22 42-16,0-40 18 14,0-16 12-14,-3-7 2 17,-8 7 17-17,-12 10 4 20,-15 19 49-20,1 19-32 0,-7 25-40 9,7 5 47 13,5 5-52-22,6 46 15 0,11 6 5 15,13-2-21-15,2-4 0 16,0-12-3-16,-9-16-66 13,-5-18 44-13,-15-5-46 16,-8 0 47-16,-16-44 17 14,-2-13-11-14,0-15 12 15,0-13-5-15,0 0-7 15,15 7 5-15,5 8 13 17,12 27 0-17,3 22 7 21,17 13 5-21,12 8 28 0,17 0-40 16,6 0 0-16,6 0-27 13,-6-3 27-13,-6-25-67 17,-26-14 8-17,-20 3 56 8,-17-7 3 14,-18 10 11-22,0-11-4 0,0-4 76 14,-18 6-26-14,-17 0 19 16,12 6 5-16,6 16 0 14,2 12 17-14,10 11-62 16,5 16-29-16,0 63 10 13,0 40-16-13,0 21 20 17,5 20-5-17,21-7-14 14,-2-9 11-14,-7-32-13 16,6-34-9-16,-5-27-2 22,-12-28 22-22,-6-23 1 0,5 0-12 16,-5-34 0-16,0-40 0 13,0-9 0-12,12-13 0 15,0 1 0-16,17 7 0 14,8 25 0-14,13 12 0 16,2 15-30-16,20 18-29 14,-2 17-94-14,2 1-100 15,24 0-129-15,-15 0-493 15,-11 16-168-15</inkml:trace>
    </iact:actionData>
  </iact:action>
  <iact:action type="add" startTime="16540">
    <iact:property name="dataType"/>
    <iact:actionData xml:id="d10">
      <inkml:trace xmlns:inkml="http://www.w3.org/2003/InkML" xml:id="stk10" contextRef="#ctx0" brushRef="#br0">17855 2525 1333 0,'0'0'706'13,"0"0"-212"-13,0 0-25 15,0 0-245-15,0 0 2 15,0 0-58-15,0 0-25 16,-64-169-31-16,12 167-31 13,2 2-4-13,1 0-58 17,-12 52-17-17,21 28 40 15,-1 18-42-15,26 3 0 15,10-6 0-15,5-6 0 16,0-15 0-16,37-24 0 14,21-27 0-14,15-23 0 16,2 0 0-16,1-62 0 22,-9-23 0-22,-12-9 0 0,-9-7 0 8,-14-15 0 14,-18 2 0-22,-8-14 0 0,-6 0 0 14,0 10 0-14,0 24 0 16,0 25 0-16,0 37 0 14,-11 32 0-14,2 0 0 15,-6 78 0-14,4 28 0 13,5 29 0-14,6 14 0 16,0-6 0-16,0-6 0 14,41-19 0-14,5-29 0 16,1-22-104-16,25-33-254 14,-8-22-489-14,-12-12-861 0</inkml:trace>
    </iact:actionData>
  </iact:action>
  <iact:action type="add" startTime="16982">
    <iact:property name="dataType"/>
    <iact:actionData xml:id="d11">
      <inkml:trace xmlns:inkml="http://www.w3.org/2003/InkML" xml:id="stk11" contextRef="#ctx0" brushRef="#br0">18908 3122 2096 0,'0'0'690'6,"0"0"-200"11,0 0-183-17,0 0-116 14,0 0-91-14,0 0-67 17,0 0-24-17,49 34-9 13,-98-34-307-13,-12 0-997 0</inkml:trace>
    </iact:actionData>
  </iact:action>
  <iact:action type="add" startTime="17987">
    <iact:property name="dataType"/>
    <iact:actionData xml:id="d12">
      <inkml:trace xmlns:inkml="http://www.w3.org/2003/InkML" xml:id="stk12" contextRef="#ctx0" brushRef="#br0">19990 2698 1213 0,'0'0'616'16,"0"0"-217"-16,0 0-10 14,0 0-25-14,0 0-165 16,0 0 13-16,0 0-60 22,0-192-67-22,-43 172 1 0,-18 20-58 16,-15 0 10-16,-5 0-2 14,-6 47-6-14,0 27 16 9,9 17-46 12,28 25 0-21,24 1-1 0,26-11 2 17,0-21-1-17,52-29 0 13,35-34 1-13,18-22 4 16,8-22-5-16,0-68 0 14,-5-32 3-14,-27-19-2 16,-17-17 16-16,-35-2 6 14,-21 7 7-14,-8 5 31 16,0 7-33-16,-26 11-27 15,-20 24 32-15,11 32-33 15,-6 30 0-15,18 44 0 23,12 0 0-23,-1 84 0 0,12 46 0 7,0 32 0 15,0 12 0-22,23 1 0 0,29-14 0 16,6-17 0-16,18-27 0 13,5-37 0-13,0-36 0 16,3-39 0-16,-8-5 0 14,-12-28 0-14,-18-44 0 17,-11-13 0-17,-12-4 0 14,-17 11 0-14,-6 1 0 17,0 34 0-17,0 24 0 12,0 19 0-12,0 19 0 17,0 61 0-17,0 23 0 22,0 13 0-22,9 1 0 0,25-20 0 8,22-31 0 14,16-33-92-22,35-33-113 0,-11-44-173 9,-20-34-629-9</inkml:trace>
    </iact:actionData>
  </iact:action>
  <iact:action type="add" startTime="18598">
    <iact:property name="dataType"/>
    <iact:actionData xml:id="d13">
      <inkml:trace xmlns:inkml="http://www.w3.org/2003/InkML" xml:id="stk13" contextRef="#ctx0" brushRef="#br0">21011 1875 2123 0,'0'0'819'13,"0"0"-462"-13,0 0-101 16,0 0-142-16,0 0-57 14,0 0-57-14,0 0-126 16,128 167-426-16,-93-134-973 0</inkml:trace>
    </iact:actionData>
  </iact:action>
  <iact:action type="add" startTime="18792">
    <iact:property name="dataType"/>
    <iact:actionData xml:id="d14">
      <inkml:trace xmlns:inkml="http://www.w3.org/2003/InkML" xml:id="stk14" contextRef="#ctx0" brushRef="#br0">21937 2662 785 0,'0'0'1025'6,"0"0"-488"17,0 0-76-23,0 0-189 0,0 0-120 16,0 0-9-16,0 0-57 14,-29-295-25-14,-23 290-28 15,-24 5-31-15,-11 5 23 15,0 60-25-15,6 10 0 15,5 13-9-15,33 2 9 15,14-12 0-15,29-11 0 16,0-21 0-16,29-30-10 14,35-16 11-14,14 0-1 16,3-34 9-16,1-26 3 15,-13-14-9-15,-22 6 26 15,-13 7 31-15,-22 12 61 14,-12 18-25-14,0 10-10 16,0 13-7-16,0 8-42 22,0 0-37-22,0 21 0 0,0 49 0 16,-6 27 0-16,6 27 0 14,0 16 0-14,0 10 0 16,0 8 0-16,12 2 0 14,11-7 0-14,0-13 0 16,-11-1 0-16,-12-28 0 13,0-21 0-13,0-22 0 17,-29-29 0-17,-12-27 0 14,-17-12 0-14,3 0 0 16,-6-69 0-16,9-30 0 14,17-32 0-14,26-19 0 16,9-24 0-16,27-9 0 22,60 15-18-22,17 12-24 0,12 9 34 8,3 23-20 15,-20 15 19-23,-12 27-2 0,-24 22 14 14,-22 11-3-14,-12 24 0 15,-23 11 0-15,-6 9 45 14,0-2-24-14,0 7-14 15,-15 0-7-14,-22 0 15 13,-13 18-24-14,1 25 9 16,11-3 0-16,6 11-1 15,27-2 1-15,5-8 0 15,17-2 4-15,53-2 11 14,22-12-22-14,7-6 7 16,6-1-5-16,-18-2-10 21,-9 1 15-21,-17 6 0 0,-15-7-1 17,-14 13 7-17,-14-1-8 13,-13 5 2-13,-5 1-3 16,0 5-6-16,0-5 17 15,0-1-8-15,0-10 1 15,6-7 8-15,23-9-18 15,9-7 6-15,11 0-70 16,21 0 34-16,0-46-96 14,19-21 16-14,-1-16 31 16,-7-13 7-16,-9-17 80 14,-17 1-5-14,-20 2 6 16,-17 21 88-16,-18 27 8 14,0 29 20-14,0 26 11 16,-24 7-68-16,-25 51-8 23,0 39-51-23,-3 19 0 0,17 4 5 15,17-6 2-15,18-24-1 14,0-14 5-14,0-37-4 16,41-20 8-16,11-12-15 14,9-12 0-14,0-50-9 16,-3-9 18-16,-6-9-9 14,-8 8 0-14,-15 10 0 17,-9 16 0-17,-8 15 0 13,2 18 0-13,-14 13 0 16,6 0 0-16,6 0 0 22,5 4 0-22,15 25 0 0,9 0 0 14,19-7 0-14,1-11-21 16,12-11 21-16,-3 0-57 14,2-51 21-14,-17-20 21 16,-14-17 15-16,-6-2-5 14,-18 3 5-14,-8-5 0 16,-9 8 20-16,0 16 4 14,0 12 24-14,0 29-6 16,0 27-42-16,-26 0 0 14,-3 67 0-14,8 50 0 17,7 41 0-17,14 31 0 21,0 22 0-21,0 9 0 0,29-13 0 8,17-28 0 8,-5-22 0-16,5-28 0 22,-14-38 0-21,-9-42 0-1,-17-26 0 7,-6-23-45 15,0-12-167-22,-6-102-248 0,-23 5-272 10,-3-15-117-10</inkml:trace>
    </iact:actionData>
  </iact:action>
  <iact:action type="add" startTime="20113">
    <iact:property name="dataType"/>
    <iact:actionData xml:id="d15">
      <inkml:trace xmlns:inkml="http://www.w3.org/2003/InkML" xml:id="stk15" contextRef="#ctx0" brushRef="#br0">24400 2362 1294 0,'0'0'631'14,"0"0"-121"-14,0 0-127 16,0 0-152-16,0 0-82 14,0 0-55-14,0 0-43 15,360-70-21-15,-320 112-30 23,-19 17-2-23,-21 5 1 0,0 12 2 16,-26-2 5-16,-30 4 9 13,-10-14-4-13,19-11 11 16,7-13-8-16,22-18-2 14,12-22 57-14,6 0-9 17,0-6 22-17,24-50-47 14,48-22-34-14,1-18-1 16,17-10-13-16,-3-10-44 14,-18 5 49-14,-16 10 2 17,-13 11 6-17,-28 17 38 13,-12 18 23-13,0 20 35 16,0 19-34-16,0 16-28 15,-6 0 17-15,-11 33-45 15,2 56 30-15,1 24 9 21,14 22-21-21,0 6 5 0,0-4-29 15,8-25 0-15,36-34-8 16,-1-34 16-16,10-37-8 14,-4-7 0-14,-3-16 0 17,1-46 0-17,-13-12 0 16,1-2 0-16,-3 15 0 13,-14 11 0-13,-10 20 0 16,7 17 0-16,-1 13 0 14,-2 0 0-14,2 54 0 16,-2 18 0-16,3 16 0 23,5-5 0-23,0-5-42 0,21-4-110 7,-6-17-200 28,2-29-541-35</inkml:trace>
    </iact:actionData>
  </iact:action>
  <iact:action type="add" startTime="20676">
    <iact:property name="dataType"/>
    <iact:actionData xml:id="d16">
      <inkml:trace xmlns:inkml="http://www.w3.org/2003/InkML" xml:id="stk16" contextRef="#ctx0" brushRef="#br0">26245 2607 1844 0,'0'0'904'15,"0"0"-329"-15,0 0-200 15,0 0-147-15,0 0-123 15,0 0-71-15,0 0-3 14,58 89-31-14,-49-5 0 16,2 5 0-16,4 1 0 15,-1-17-21-15,10-22-18 15,5-28-21-15,17-23 26 22,3 0 33-22,18-23-4 0,6-39 5 16,-9-16 9-16,-4-1 6 14,-4 1 53-14,-4 5-37 17,-17 8 6-17,-3 25-37 14,-6 16 0-14,-15 24 0 16,4 0 0-16,-7 0 0 12,10 51 0-12,-1 12 0 17,1 2 0-17,2-3 0 14,-11-11 0-14,8-19 0 16,6-14 0-16,-5-18 0 21,8 0 0-21,6-11 0 0,5-35 0 18,4-16 0-18,11-4 0 14,-8-1 0-14,-1 0 0 15,-8 6 0-15,0 22 0 14,-9 15 0-14,-11 16 0 16,-4 8 0-16,1 0 0 14,-1 58 0-14,-5 4 0 16,6 5 0-16,8 0 0 14,0-16 0-14,21-12 0 16,8-21 0-16,15-18 0 13,12 0 0-13,-1-35 0 17,-5-20 0-17,-6-13 0 22,-4-3 0-22,-16-4 0 0,-6-3 0 7,-12-15 0 16,-3-3 0-23,-11 1 0 0,-7 6 0 14,-5 15 0-14,0 24 0 15,0 22 0-15,0 28 0 14,0 0 0-14,0 55 0 16,0 35 0-16,-5 29 0 14,5 10 0-14,0-7 0 16,5-11 0-16,45-31 0 14,16-29 0-14,19-25 0 17,2-26 0-17,11-17 0 21,-5-51 0-21,-12-15 0 0,-5-7 0 9,-30-11 0 12,-14 3 0-21,-23-9 0 0,-9 12 0 16,0-1 0-16,0 22 0 14,0 25 0-14,-3 31 0 17,-9 18 0-17,6 23 0 14,1 56 0-14,-1 27 0 15,6 18 0-15,0-7 0 15,0-1 0-14,0-31 0 14,0-27 0-14,29-17 0 11,3-34 0-12,11-7 0 17,7-7 0-17,-1-44 0 13,3-7 0-13,-5 6 0 16,-1 1 0-16,-11 13 0 23,0 25 0-23,-9 13 0 0,-6 0 0 15,9 20 0-15,-6 42 0 15,3 8 0-15,-2-3 0 17,2-12 0-17,-12-4 0 12,-2-17-138-12,-12-17-177 16,0-17 10-16,-18 0-249 15,-37-23-281-15</inkml:trace>
    </iact:actionData>
  </iact:action>
  <iact:action type="add" startTime="21720">
    <iact:property name="dataType"/>
    <iact:actionData xml:id="d17">
      <inkml:trace xmlns:inkml="http://www.w3.org/2003/InkML" xml:id="stk17" contextRef="#ctx0" brushRef="#br0">28009 2256 1809 0,'0'0'693'15,"0"0"-195"-15,0 0-270 22,0 0-77-22,0 0-151 0,444-152-12 14,-334 95-273-14,-46-5-731 0</inkml:trace>
    </iact:actionData>
  </iact:action>
  <iact:action type="add" startTime="21899">
    <iact:property name="dataType"/>
    <iact:actionData xml:id="d18">
      <inkml:trace xmlns:inkml="http://www.w3.org/2003/InkML" xml:id="stk18" contextRef="#ctx0" brushRef="#br0">26164 1997 2268 0,'0'0'817'16,"0"0"-434"-16,0 0-167 8,0 0-216 7,0 0-100-15,0 0-819 0</inkml:trace>
    </iact:actionData>
  </iact:action>
  <iact:action type="add" startTime="22665">
    <iact:property name="dataType"/>
    <iact:actionData xml:id="d19">
      <inkml:trace xmlns:inkml="http://www.w3.org/2003/InkML" xml:id="stk19" contextRef="#ctx0" brushRef="#br0">11991 4353 1482 0,'0'0'627'6,"0"0"-285"18,0 0 27-24,0 0-124 0,0 0-98 16,0 0 9-16,0 0-24 14,-26-202-41-14,47 170 19 16,16 2-53-16,13 9-24 14,5-2 0-14,9 7-32 17,-1 9 11-17,1 7-12 13,0 0 2-13,-6 17-10 16,-9 40 8-16,-8 21 0 14,-18 12-1-14,-11-1-13 16,-6 4 8-16,-6-18-13 14,0-9 13-13,0-30-9 15,0-19 15-16,0-17 0 21,20 0 0-21,0-50 1 0,9-23-1 8,9-12 0 14,6-10 1-22,2 5 0 0,-11 12-1 16,-6 21 0-16,6 24-1 14,-15 22-2-14,0 11-3 16,9 0 5-16,-6 51 1 13,4 15 1-13,4 8 0 17,-7 4-1-17,2-4 0 14,-3-19 2-14,9-13-2 16,0-22 0-16,-3-12-6 14,11-8-3-14,-5 0 9 16,6-54 0-16,-9-8 0 14,6 2 11-14,-15-9-17 16,-3 19 6-16,-11 11 0 22,2 16 6-22,-5 23-6 0,6 0 0 14,-1 6 1-14,7 50 11 16,2 12-5-16,0 11-7 15,15-1 1-15,6-8-6 15,5-19 6-15,4-27-1 14,8-14 5-14,-3-10 5 16,-6-12 2-16,-3-46-12 15,-14-4 1-15,-23-12 50 15,-9 1-38-15,0 1 13 14,0 4 4-14,-41 17-29 16,-28 19-2-16,-7 32-7 23,-11 0-64-23,-37 89-87 0,13 12-318 9,30 1-698-9</inkml:trace>
    </iact:actionData>
  </iact:action>
  <iact:action type="add" startTime="23491">
    <iact:property name="dataType"/>
    <iact:actionData xml:id="d20">
      <inkml:trace xmlns:inkml="http://www.w3.org/2003/InkML" xml:id="stk20" contextRef="#ctx0" brushRef="#br0">14997 4353 2090 0,'0'0'847'1,"0"0"-306"-1,0 0-265 15,0 0-144-15,0 0-42 14,0 0-81-14,0 0 3 15,264-16-12-15,-162 10-44 14,40-6-179-14,-20 2-465 17,-24-8-426-17</inkml:trace>
    </iact:actionData>
  </iact:action>
  <iact:action type="add" startTime="23641">
    <iact:property name="dataType"/>
    <iact:actionData xml:id="d21">
      <inkml:trace xmlns:inkml="http://www.w3.org/2003/InkML" xml:id="stk21" contextRef="#ctx0" brushRef="#br0">15937 4163 479 0,'0'0'1490'0,"0"0"-826"16,0 0-156-16,0 0-184 22,0 0-110-22,0 0-92 0,0 0-64 13,0-67 29-13,0 94-49 18,38 29-5-18,0 17-9 13,5 6-23-13,3 1 14 16,-11-20-15-16,3-10-9 14,-3-20-2-14,0-20 22 15,-6-10-11-15,5 0 12 15,4-51-5-15,-3-21 10 16,-3-6-17-16,3-12-11 16,0-6-1-16,-9 1 24 14,-9 6-12-14,0 20 0 16,-11 19-6-16,0 30-61 14,9 20-212-14,-1 26-481 32,-2 25-265-32</inkml:trace>
    </iact:actionData>
  </iact:action>
  <iact:action type="add" startTime="23957">
    <iact:property name="dataType"/>
    <iact:actionData xml:id="d22">
      <inkml:trace xmlns:inkml="http://www.w3.org/2003/InkML" xml:id="stk22" contextRef="#ctx0" brushRef="#br0">16857 4309 1807 0,'0'0'838'0,"0"0"-375"13,0 0-143-13,0 0-126 16,0 0-98-16,0 0 30 15,0 0-71-15,258-197-11 16,-223 153-13-16,-15-2-10 22,-8 2 7-22,-4 5-28 0,-8 10-4 16,0 8-4-16,-14 9 10 14,-30 12-2-14,-5 0 0 16,-6 17 1-16,0 38 4 13,14 13-5-13,6 4 0 17,30 13 27-17,5 0-18 14,17-7 17-14,38-16-11 16,21-11-15-15,11-19 0 13,11-25 0-14,1-7 0 15,5 0 0-15,-17-39-35 13,-29-15-158-13,-17 0-482 18,-15 3-1134-18</inkml:trace>
    </iact:actionData>
  </iact:action>
  <iact:action type="add" startTime="24378">
    <iact:property name="dataType"/>
    <iact:actionData xml:id="d23">
      <inkml:trace xmlns:inkml="http://www.w3.org/2003/InkML" xml:id="stk23" contextRef="#ctx0" brushRef="#br0">18728 4381 2053 0,'0'0'701'15,"0"0"-238"-15,0 0-175 14,0 0-131-14,0 0-55 16,0 0-66-16,0 0-1 21,125-145-20-21,-76 106-14 1,-11 5 14 13,-3-6-15-14,-6 6 0 16,-23 13-2-16,-6-2 10 14,0 17 6-14,-6 6-14 16,-41 0 0-16,-8 11-6 14,6 35 6-14,-3 9 0 16,28 19 9-16,13-8-8 13,11 8 19-13,11-12-4 16,65-18-8-16,25-7 16 23,30-28-24-23,8-9-16 0,15 0 15 8,-15-40-78 7,-14-17 10-15,-29-10-12 16,-18 1 21-16,-34-1 58 21,-18 10-11-21,-26 6 13 0,0 12 20 16,0 11-1-16,-32 17 65 14,-18 11-1-14,-10 0-23 16,7 5 22-16,-2 45-40 13,9 19-9-13,20-2 3 17,8-1-36-17,18-4 0 14,0-11 0-14,18-17 0 16,40-22 0-16,11-12 0 14,7 0-23-14,-4-54 22 15,-8-23-20-15,-6-12 21 23,-29-6 0-23,-17-6 0 0,-12 0 27 16,0 6-9-16,0 15-18 14,-18 10 0-14,-5 31 0 17,3 29 0-17,-1 10 0 13,16 0 0-13,-4 59 0 16,6 13 0-16,3 17 0 13,0 8 0-13,17-8 0 16,36-4 0-16,16-18 0 15,7-17-48-15,11-17-36 16,0-26-147-16,6-7-35 13,-12 0-57-13,0-35-184 16,-14-15 157-16,-9-12-19 15,-23 6 117-15,0 1 252 16,-24 9 41-16,-11 2 258 22,0 10 190-22,0 6-140 0,0 2-32 13,-11 7-109-13,-16 7-87 17,-4 7 17-17,-4 5-66 14,-6 0-33-14,6 23-1 16,-5 21-38-16,16 7 28 14,19-6-28-14,5-1 0 15,0-9-15-15,17-13 15 14,35-17 0-14,9-5-7 17,0 0-7-17,-3-5 8 14,-6-29 6-14,-23-5 0 16,-8 0 38-16,-18 5 16 22,2 6 13-22,-5 12 19 0,0 4-35 16,0 6-14-16,0 6-37 14,0 0 0-14,0 23 0 16,0 39 0-16,0 16 0 14,0 28 0-14,0 13 0 16,0 18 0-16,24-5 0 14,5 10 0-14,-3-10 0 16,-9-11 0-15,-2-14 0 12,-10-17 0-13,-5-28 0 16,0-18 0-16,-14-28 0 14,-15-16 0-14,-15 0 0 16,1-21 0-16,-1-41 0 14,7-34 0-14,16-15-29 16,21-19 5-16,0-12-28 21,21 13-28-21,34 10 79 0,14 29-28 17,4 18 29-17,8 22 8 14,-5 9-7-14,-1 8-2 16,-5 6 1-16,-12 4-3 14,-9 0 1-14,-5 0 3 16,-18 2-1-16,-9-2 9 13,-14 0-8-13,-3 0 21 17,0 7-22-17,0 5 8 14,-29 11-16-14,-12 0 17 16,1 16-9-16,-1 46 10 14,15 16-9-14,11 12 27 16,15 1-28-16,0-8-9 21,29-21-4-21,47-18 13 1,11-26-1 13,14-18 1-14,7 0-3 15,-1-45-8-15,-8-11 4 16,-9-11 7-16,-9-1 3 16,-14 6 7-16,-6 6 28 13,0 17 11-13,5 12-16 16,-2 15 9-16,9 12-42 14,-1 0 0-14,9 23 0 16,-5 32 0-16,-9 12 0 16,-27 7 0-16,-20-1 0 14,-20-6 0-14,-5 0 0 16,-65-2-8-16,-43-11-16 15,-84 6-207-15,20-11-358 31,11-21-1061-31</inkml:trace>
    </iact:actionData>
  </iact:action>
  <iact:action type="add" startTime="28730">
    <iact:property name="dataType"/>
    <iact:actionData xml:id="d24">
      <inkml:trace xmlns:inkml="http://www.w3.org/2003/InkML" xml:id="stk24" contextRef="#ctx0" brushRef="#br0">24061 4045 1741 0,'0'0'539'9,"0"0"-281"7,0 0 76-16,0 0-187 14,0 0-74-14,0 0-1 16,0 0 16-16,11-186 62 14,-11 159-47-14,-6-4-17 16,-28 6-8-16,-19-1-51 14,-2 15 30-14,-6 9-57 15,-8 2 13-15,-4 0-10 23,15 21-3-23,0 30 0 0,29 11-1 14,6 0-1-14,23 0-8 16,0-12 8-16,35-11-11 14,40-16 1-14,12-18 13 16,12-5-1-16,8 0 7 14,-8-39 11-14,-12-12-19 16,-23 7 1-16,-30 5 0 13,-10 10 45-13,-19 13 9 17,-5 4 22-17,0 12 13 14,0 0-61-14,0 0 19 16,-11 16-47-16,-12 46 0 21,8 12 3-21,-5 22-3 0,14 15 0 9,6 8 0 13,0-2 0-22,0 4 0 0,0-8 0 16,12-7 0-16,2-20 0 13,-8-4 0-13,-6-20 0 17,0-23 0-17,0-5 0 13,-12-23 0-13,-20-6 0 17,-11-5 0-17,5 0 0 13,-2-55 0-13,11-30 0 16,17-16 0-16,12-17 0 14,0 1-15-14,46-4-8 16,36 9-8-16,16 11 14 15,18 16 14-15,-8 18 3 16,-10 12 0-16,-17 20 11 22,-11 13-17-22,-12 22 6 0,-14 0-6 16,-1 11-6-16,-5 46 12 14,-12 15 0-14,15 6 3 16,-9-5 9-16,-3-11-15 14,0-11 3-14,-6-17-4 16,-6-17-8-16,1-13 13 14,5-4-1-14,0 0 14 15,0-21-13-15,12-29 7 16,-12-1-8-16,0-6 0 15,1 6-9-15,-1 12 15 14,-12 17-6-14,10 5 5 15,-7 17-4-15,9 0 0 16,1 0-1-16,8 12-9 20,-9 22-5-20,3 5 15 0,0-11-1 17,-14-5 12-17,-1-12-10 13,1-11-4-13,2 0-10 17,7 0-15-17,-4-41 11 14,12-14 16-14,12-12 0 16,-6 5-1-16,11 6 2 16,-5 11-6-16,5 17 5 14,-5 12-9-14,5 16-1 16,-5 0 20-16,14 0-7 14,-9 5 17-14,12 11-14 16,0 2 6-16,-6-8-12 21,1-10-2-21,-10 0-4 0,-5 0 12 10,-18-17 0 11,-11-22 8-21,-9 0-8 0,0-7 6 14,0 14-12-14,-23 4-9 15,-21 10-5-15,6 18 14 14,1 0 0-14,-1 30 0 16,15 30 0-16,17 20 0 14,6-2-6-14,0 0 3 16,41-16-12-16,17-18 16 14,17-21-1-14,1-18 6 16,5-5-5-16,-6-10 4 24,-8-40-5-24,-9-7-4 0,-15-5-2 15,-11 0 12-15,-3 13-2 14,-11 3 10-14,-4 18-13 15,1 10 6-15,-9 14-7 15,5 4-7-15,1 0-4 16,-1 11 13-16,7 33-2 14,5 7 16-14,-6-6-15 15,4-1 2-15,-18-10-3 14,8-17-37-14,-5-6 29 17,0-11-27-17,11 0 35 13,1-11 0-13,11-28 11 17,6-5-20-17,2-2 9 14,-11 13-11-14,15 15-4 16,-15 18 15-16,-3 0 0 21,-2 12 6-21,-10 38-5 0,4 7 19 17,-4-1-20-17,-5-12-90 14,-6-21-177-14,0-12-433 10,0-11-282-10</inkml:trace>
    </iact:actionData>
  </iact:action>
  <iact:action type="add" startTime="30165">
    <iact:property name="dataType"/>
    <iact:actionData xml:id="d25">
      <inkml:trace xmlns:inkml="http://www.w3.org/2003/InkML" xml:id="stk25" contextRef="#ctx0" brushRef="#br0">25851 3364 2123 0,'0'0'835'15,"0"0"-385"-15,0 0-150 8,0 0-113 15,0 0-133-23,0 0-54 0,0 0-126 8,188-12-559 20,-139 35-1352-28</inkml:trace>
    </iact:actionData>
  </iact:action>
  <iact:action type="add" startTime="30405">
    <iact:property name="dataType"/>
    <iact:actionData xml:id="d26">
      <inkml:trace xmlns:inkml="http://www.w3.org/2003/InkML" xml:id="stk26" contextRef="#ctx0" brushRef="#br0">29164 3569 1642 0,'0'0'817'23,"0"0"-311"-23,0 0-170 0,0 0-59 14,0 0-148-14,0 0 34 17,0 0-74-17,-47-99-46 14,-22 99-11-14,-18 0-25 16,-15 17 5-16,4 34-6 14,10 8 0-14,19 3 22 16,22-2-28-16,30-3 0 14,17-18-1-14,0-4 5 17,23-8-4-17,41-10 0 21,11-6 0-21,7-6 0 0,-1 6 0 8,-11 1 0 14,-18-1 0-22,-17 5 0 0,-30 2 0 15,-5 10 0-15,0 5 0 14,-61 7 0-14,-20-7 0 17,-12 1 0-17,-2-6 0 14,8-17 0-14,23-6 0 16,29-5 0-16,12 0 0 14,23-39 0-14,0-16 0 15,29-12 0-15,46-6 0 15,6 6 0-15,18 5-3 17,-6 16 3-17,-12 15 0 13,-11 18-6-13,-27 13 6 15,-19 0 0-15,-4 21 0 22,-20 30 9-22,6 6-9 0,-6 5 0 14,14-7 0-14,-2-4 0 17,8-12 0-17,0-11 0 13,15-22 0-13,0-6 0 16,6 0 0-16,-9-11 0 15,-18-35 0-15,-8 2 0 15,-6-6 0-15,0-8 0 14,-6 3 0-14,-29 4 0 17,0 7 0-17,15 5 0 13,0 16 0-13,14 5 0 16,6 9 0-16,0-1 0 23,0 10 0-23,26 0 0 0,23 0 0 15,12 0 0-14,3 0 0 6,0 26 0 16,-9 8 0-23,-11 5 0 0,-7 12 0 13,-16 1 0-13,-16 7 0 17,1-2 0-17,-6-13 0 13,0-10 0-13,6-17 0 17,0-11 0-17,5-6 0 13,13 0 0-13,11-29 0 17,-4-20 0-17,13-13 0 13,-6-7 0-13,-12-2 0 17,9 9 0-17,-9 11 0 14,-18 12 0-14,-2 13 0 16,0 14 0-16,-6 12 0 22,9 0 0-22,5 12 0 0,-2 27 0 8,2 21 0 14,4-4 0-22,-10-6 0 0,7 1 0 16,-1-19 0-16,-8-9 0 14,0-11 0-14,-6-6 0 16,6-6 0-16,3 0 0 14,-4-18 0-14,7-26 0 17,5-13 0-17,4-5 0 13,5 2 0-13,3 1 0 16,-6 9 0-16,6 9 0 14,-17 20 0-14,-1 12 0 16,-5 9 0-16,6 0 0 22,5 0 0-22,6 0 0 0,0 17 0 13,-5 6 0-13,-7-12 0 17,1-3 0-17,0-8-107 13,-6 0-29-13,-6 0-86 17,5-31-114-17,1-16-333 15,0 4-133-15</inkml:trace>
    </iact:actionData>
  </iact:action>
  <iact:action type="add" startTime="31518">
    <iact:property name="dataType"/>
    <iact:actionData xml:id="d27">
      <inkml:trace xmlns:inkml="http://www.w3.org/2003/InkML" xml:id="stk27" contextRef="#ctx0" brushRef="#br0">30559 3336 1386 0,'0'0'766'14,"0"0"-378"-14,0 0-4 22,0 0-147-22,0 0-90 0,0 0 20 14,0 0 22-14,21-34-64 18,-21 34-53-18,-21 0 28 13,-8 0-67-13,-8 42 3 16,2 8 0-16,12 12-6 13,11 0-30-13,12-9 0 17,0-6 0-17,12-6 0 14,40-25 0-14,0-11 0 16,15-5 0-16,-1 0 0 14,-5-33 0-14,-8-16 0 16,-10-3 0-16,-17 2 0 21,-14-9 0-21,-12-3 0 0,0 5 0 16,0 1 0-16,0 12 0 14,-18 10 0-14,-16 11 0 16,5 23 0-16,-9 0 0 15,12 7 0-15,3 37 0 16,17 11 0-16,6 7 0 14,0-11 0-14,49-6 0 16,29-14 0-16,65-31 0 14,-19 0-195-14,-19 0-782 0</inkml:trace>
    </iact:actionData>
  </iact:action>
  <iact:action type="add" startTime="32193">
    <iact:property name="dataType"/>
    <iact:actionData xml:id="d28">
      <inkml:trace xmlns:inkml="http://www.w3.org/2003/InkML" xml:id="stk28" contextRef="#ctx0" brushRef="#br0">30954 7106 1600 0,'0'0'720'13,"0"0"-156"-13,0 0-202 17,0 0-70-17,0 0-49 14,0 0-63-14,0 0-45 15,-267 44-135-15,203-94 0 15,-14-12 0-15,2-21 0 16,13-27 0-16,-7-22 0 22,12-16 0-22,14-10 0 0,24 6 0 16,20 30 0-16,0 21 0 14,0 39 0-14,15 23 0 16,22 21 0-16,-14 18 0 14,6 0 0-14,-17 40 0 16,-12 32 0-16,0 18 0 14,-6 11 0-14,-46 16 0 16,-18 2 0-16,4-1 0 14,-4-6 0-14,15-17 0 16,17-7 0-16,15-36 0 14,23-5 0-14,0-24 0 16,17-11 0-16,41-12 0 14,32 0 0-14,29-28 0 16,18-37-93-16,8-10-99 22,6-12-146-22,11-32-210 0,-37 30-159 10,-29 10-402-10</inkml:trace>
    </iact:actionData>
  </iact:action>
  <iact:action type="add" startTime="32598">
    <iact:property name="dataType"/>
    <iact:actionData xml:id="d29">
      <inkml:trace xmlns:inkml="http://www.w3.org/2003/InkML" xml:id="stk29" contextRef="#ctx0" brushRef="#br0">31392 6160 1098 0,'0'0'898'14,"0"0"-357"-14,0 0-58 17,0 0-179-17,0 0-110 13,0 0-50-13,0 0 3 16,-168-146-90-16,104 164-12 15,9 32 11-15,8 17-44 16,24 0 24-16,23 6-36 22,0-6 6-22,23-5 4 0,50-11-10 8,8-6 0 14,6-5-1-22,-11-8 8 0,-7 2-19 14,-22-3 12-14,-13 8 0 16,-28-3 2-16,-6 13-1 14,0 0-1-14,-40-8 8 17,-7-2 7-17,-11-18-21 12,6-14 6-12,17-7 0 16,15 0-12-16,14-51 12 15,6-25 0-15,6-14-9 17,43-5 9-17,21-1-12 14,5 13 12-14,-5 26-3 23,-6 18-9-23,-15 22 12 0,-6 17 0 7,-5 0 5 16,-9 51 9-23,-3 16-19 0,0 6 5 13,-14 9 0-13,0-12-10 17,-1-8 10-17,-5-18-11 14,3-16 11-14,-9-19 0 16,6-9 3-16,-1 0-3 14,10-22 1-14,-4-26 9 16,7 6-9-16,-1-17 17 14,4 9 9-14,5-1-17 16,-6 12 23-16,0 10-33 14,9 7 0-14,-11 22 3 24,2 0-3-24,-5 0 0 0,8 22 0 14,-12 23 0-14,1 6 0 16,-6-7-3-16,-6-3-39 14,8-20 27-14,-2-7 5 16,0-14 1-16,9 0 7 14,8-19 4-14,9-27-2 16,2 2 0-16,4-1-5 13,-3 5 5-13,0 13 0 17,-3 15 20-17,-9 12 7 14,3 0-26-14,-6 0 35 16,4 35-36-16,-1 4 0 15,12-8-24-15,-3-12 24 15,-6-19-36-15,8 0-20 14,1-11-31-14,0-45-7 16,-3-12-17-16,-15-10 4 23,-2-1 89-23,2-6-1 0,-17-4 19 12,6-6 24-12,-6 10 18 17,0 14 49-17,0 10 10 15,0 30-13-15,0 22 55 15,0 9-80-15,0 16-63 16,0 57 0-16,0 22 0 14,0 17 0-14,0 6 0 16,12-6 0-16,8-11 0 14,0-27 0-14,1-19 0 16,-1-24 0-16,6-27 0 14,-11-4 0-14,11 0 0 16,9-46 0-16,-1-16 0 22,13-10 0-22,5-18 0 0,9-11 0 14,-6 0 0-14,-9 11 0 16,-5 17 0-16,-15 19 0 13,-20 31 0-13,-6 23 0 16,0 0 0-16,0 0 0 15,0 49 0-15,-17 7 0 16,-24 11 0-16,-8 6 0 14,-4 0 0-14,13 1 0 16,-1-14 0-16,27-9 0 14,14-12 0-14,0-5 0 16,8-11 0-16,56 0 0 21,17-13 0-21,15-4 0 0,6-1 0 9,-1-5 0 13,1 0-60-22,-30 0-110 0,-17-5-116 16,-55-29-60-16,0 6-204 15,-26-6-170-15</inkml:trace>
    </iact:actionData>
  </iact:action>
  <iact:action type="add" startTime="33867">
    <iact:property name="dataType"/>
    <iact:actionData xml:id="d30">
      <inkml:trace xmlns:inkml="http://www.w3.org/2003/InkML" xml:id="stk30" contextRef="#ctx0" brushRef="#br0">31375 5366 2508 0,'0'0'649'1,"0"0"-197"-1,0 0-287 8,0 0-145 13,336-11-20-21,-200 17-327 0,-8 16-912 0</inkml:trace>
    </iact:actionData>
  </iact:action>
  <iact:action type="add" startTime="39894">
    <iact:property name="dataType"/>
    <iact:actionData xml:id="d31">
      <inkml:trace xmlns:inkml="http://www.w3.org/2003/InkML" xml:id="stk31" contextRef="#ctx0" brushRef="#br0">31145 9730 1407 0,'0'0'544'16,"0"0"-216"-16,0 0-33 14,0 0-37-14,0 0-85 16,0 0-23-16,0 0 58 15,-3-71-63-15,3 71-19 15,0 0 3-15,0 0-43 15,0 0-10-15,0 50-29 16,0 17-10-16,0 28 19 16,0 16-47-16,0 0-8 22,0 8-1-22,0-9-2 0,0-13 2 8,0-14 0 14,0-21 9-22,0-23-10 0,0-10 1 14,0-19 0-14,0-10-6 16,0 0 10-16,0 0-10 13,0-39 6-13,-5-16-10 17,-16-24-2-17,-2-22 12 14,0-16 0-14,11-12-6 15,4-21 9-15,2 10-3 22,-3 6 0-22,3 21 0 0,6 12 7 9,-6 18-6 12,6 15-1-21,0 6 11 0,0 11 1 9,0 12-8 13,0 6-4-22,27 10 0 0,10 7-5 15,7 10 5-15,-1 6 0 16,1 0 0-16,-1 0 9 14,1 39-15-14,-15 11 6 15,0 12 0-15,-17 5 1 15,-12 18-1-15,0 0 0 14,-21-2 0-14,-46 7 14 17,-14-6-14-17,-15-5 0 13,4 2-14-13,5-19-10 16,23-10-34-16,26-12-119 22,18-9-126-22,20-14-294 0,6-5-130 9,40-12-104-9</inkml:trace>
    </iact:actionData>
  </iact:action>
  <iact:action type="add" startTime="40497">
    <iact:property name="dataType"/>
    <iact:actionData xml:id="d32">
      <inkml:trace xmlns:inkml="http://www.w3.org/2003/InkML" xml:id="stk32" contextRef="#ctx0" brushRef="#br0">31575 10062 696 0,'0'0'1052'7,"0"0"-447"7,0 0-91-14,0 0-170 16,0 0-73-16,0 0-72 14,0 0-1-14,110-71-99 16,-101 91-25-16,-9 42-30 23,5 26-44-23,1 2 0 0,6-1 0 7,8-5 0 16,9-16 0-23,12-12 0 0,-1-22 0 8,18-18 0 14,6-16 0-22,-6 0 0 0,9-34 0 14,-18-28 0-14,-8-5 0 16,0-11 0-16,-24 4 0 13,-8 4 0-13,-9 18 0 17,0 3 0-17,0 25 0 13,0 9 0-13,0 15 0 17,0 0 0-17,0 8 0 14,0 33 0-14,0 11 0 15,0 7 0-15,5-2 0 16,24-13 0-16,18-10 0 15,-1-11 0-15,12-18 0 22,6-5 0-22,-12 0 0 0,9-23 0 16,-17-21 0-16,-12-13 0 14,-12-3 0-14,-14-14 0 15,-6 7 0-15,0-6 0 14,0 14 0-14,0 20 0 16,0 19 0-16,0 9 0 15,-6 11 0-15,6 0 0 16,0 0 0-16,0 13 0 15,35 26 0-15,17 10 0 16,21-8 0-16,2 8 0 13,12 1 0-13,-11-6 0 16,-7 2 0-16,-17-7 0 22,-17 0 0-22,-17-4 0 0,-18-8 0 16,0 6 0-16,-58 1 0 14,-12 1 0-14,-3-14 0 16,7-3 0-16,11-18 0 14,34 0 0-14,15-18-11 16,6-49-131-16,12-23-46 14,58-16-74-14,2-21-6 16,12-7-56-16,-2-6 111 14,-24 5 64-14,-6 12 66 16,-23 16 83-16,-18 28 70 14,-2 24 95-14,-9 21 96 16,0 17-47-16,0 11-12 21,0 6-16-21,0 0-76 0,0 34-43 9,0 39 70 13,0 17-47-22,6 21-17 0,14 13-8 15,6-7-65-15,-11-9 0 15,14-17 0-15,-12-11 0 14,-2-28 0-14,-4-3 0 16,1-27 0-16,-9-11 0 14,6-11 0-14,-4 0 0 17,10-11 0-17,5-45 0 13,3-20 0-13,6-3 0 16,6 4 0-16,0 10 0 22,-12 21 0-22,6 26 0 0,-17 18 0 8,8 0 0 14,-11 51 0-22,8 28 0 0,12 11 0 15,-8 11 0-15,-7-3 0 15,-2-3 0-15,-12 1-63 16,0-24-441-16,0-22-577 0</inkml:trace>
    </iact:actionData>
  </iact:action>
  <iact:action type="add" startTime="41833">
    <iact:property name="dataType"/>
    <iact:actionData xml:id="d33">
      <inkml:trace xmlns:inkml="http://www.w3.org/2003/InkML" xml:id="stk33" contextRef="#ctx0" brushRef="#br0">29016 8416 1056 0,'0'0'838'0,"0"0"-352"14,0 0-113-14,0 0-46 16,0 0-120-16,0 0 19 14,0 0-49-14,72 134-25 15,-51-33-29-15,5 23-39 16,-6 9-37-16,-11 0-47 15,11-13 0-15,-14-15 0 16,8-27 0-16,-8-21 0 22,0-29-44-22,-6-23-187 0,0-17-127 8,0-43-537 31,-12-12-1167-39</inkml:trace>
    </iact:actionData>
  </iact:action>
  <iact:action type="add" startTime="42080">
    <iact:property name="dataType"/>
    <iact:actionData xml:id="d34">
      <inkml:trace xmlns:inkml="http://www.w3.org/2003/InkML" xml:id="stk34" contextRef="#ctx0" brushRef="#br0">28833 8393 1692 0,'0'0'682'1,"0"0"-311"13,0 0-34-14,0 0-128 16,0 0-109-16,0 0 0 14,-310 354 38-14,275-232-43 16,23 9-35-16,12-1 31 21,0-11-67-21,0-13-3 0,52-21-15 16,4-18 9-16,16-23-15 15,15-26 0-15,18-18 0 16,13 0 11-16,4-46-11 15,12-32 0-15,-4-12 5 15,-16-16 11-15,-13-6-14 14,-20-6 20-14,-20-6 5 16,-23-3 45-16,-15 5-72 13,-23 9 0-13,0 1 0 17,-6 11 0-17,-49 11 0 23,-17 18 0-23,-24 22 0 0,-26 15 0 13,-6 35 0-13,-22 0 0 16,-4 56 0-16,-20 114 0 14,40-20-260-14,39-4-1097 0</inkml:trace>
    </iact:actionData>
  </iact:action>
  <iact:action type="add" startTime="42832">
    <iact:property name="dataType"/>
    <iact:actionData xml:id="d35">
      <inkml:trace xmlns:inkml="http://www.w3.org/2003/InkML" xml:id="stk35" contextRef="#ctx0" brushRef="#br0">29454 11622 1343 0,'0'0'542'15,"0"0"-163"-15,0 0 83 14,0 0-212-14,0 0 16 16,0 0-41-16,0 0-33 21,-125-11-41-21,105-1-23 0,8-4 30 9,12-2-158 12,0-3 0-21,0-2 0 0,21-5 0 16,34-1 0-16,6 8 0 15,2 9 0-15,7 12 0 16,-15 0 0-16,-17 17 0 14,-15 40 0-14,-17 15 0 16,-6 6 0-16,-12 12 0 14,-49 1 0-14,-20-5 0 16,-6-16 0-16,0 1 0 14,12-29 0-14,17-9 0 15,14-7 0-15,24-25 0 22,20-1 0-22,0 0 0 0,0 0 0 10,52 0-26 10,23-27 17-20,18-9 9 0,15-12-15 9,2 9-63 12,-9-3-106-21,-5 4-127 0,-32-1-202 16,-18 7-98-16,-25 9 12 0</inkml:trace>
    </iact:actionData>
  </iact:action>
  <iact:action type="add" startTime="43267">
    <iact:property name="dataType"/>
    <iact:actionData xml:id="d36">
      <inkml:trace xmlns:inkml="http://www.w3.org/2003/InkML" xml:id="stk36" contextRef="#ctx0" brushRef="#br0">29521 11050 423 0,'0'0'1042'22,"0"0"-702"-22,0 0 57 0,0 0-34 16,0 0-51-16,-380-105-61 14,293 143-50-14,-1 32-29 16,7 31-37-16,9 18-42 14,20 23 12-14,14 3-52 16,23 0-10-16,15 2-2 13,0-13-31-13,58-18 15 17,24-15-25-17,10-28 0 15,27-21-8-15,6-21 16 16,14-31-8-16,-2 0 10 13,5-16-9-13,3-41 9 16,-23-23-10-16,-18-1 0 15,-23-19 3-15,-37-3-1 15,-35-12 13-15,-9-8 10 15,0-12-1-15,-47 1-24 23,-22-1 0-23,-4 19 0 0,-2 38 0 14,2 34 0-14,6 44-39 16,18 8-81-16,11 104-197 15,18-11-404-15,20-6-741 0</inkml:trace>
    </iact:actionData>
  </iact:action>
  <iact:action type="add" startTime="43703">
    <iact:property name="dataType"/>
    <iact:actionData xml:id="d37">
      <inkml:trace xmlns:inkml="http://www.w3.org/2003/InkML" xml:id="stk37" contextRef="#ctx0" brushRef="#br0">31058 11224 1438 0,'0'0'1226'1,"0"0"-702"19,0 0-227-20,0 0-32 0,0 0-121 15,0 0-58-15,0 364-10 17,0-229-58-17,0-12-7 12,0-16-11-12,0-23 11 17,0-19-11-17,0-29 0 14,0-18 0-14,0-18 0 16,0 0 0-15,0-20 0 14,-8-42 0-15,-13-20 0 14,4-19 0-14,-1-16 0 16,13-18 0-16,5-11 0 14,0 0 0-14,0 23 0 16,23 22 0-16,9 28 0 22,-6 26 0-22,3 35 0 0,3 12 0 12,-3 0 0-12,9 59 0 18,-12 4 0-18,-3 19 0 14,-17 3 0-14,-6-7 0 15,0-5-14-15,-12-6 2 15,-31-10 2-15,-18-13 10 17,-6-4 0-17,9-13-1 13,-6-4 3-13,12-7-2 16,23 7 0-16,11 5 0 21,13 1 5-21,5 10-4 0,0 1-1 9,17-1 20 14,47 0-11-23,5 5-9 0,30-15 0 14,-6-1 0-14,14-5 0 14,-14-13 0-14,0-1 0 17,-18-9 0-17,-11 0 0 15,-17 0 0-15,-7-9 0 16,-8-19 0-16,-17-8 0 13,-10-11 0-13,4-10 0 16,-9-10 0-16,0 0 0 14,0-2 0-14,-14 14 0 16,-7 16 0-16,-16 23 0 14,-1 16 0-14,0 0 0 16,-2 50 0-16,16 22 0 22,13 18 0-22,11 6 0 0,0-13 0 14,46-15 0-14,30-9 0 16,25-34 0-16,21-25 0 16,-3 0-23-16,0-12-163 14,-15-40-169-14,-2-36-265 17,-27 10-81-17,-28 11-342 0</inkml:trace>
    </iact:actionData>
  </iact:action>
  <iact:action type="add" startTime="44460">
    <iact:property name="dataType"/>
    <iact:actionData xml:id="d38">
      <inkml:trace xmlns:inkml="http://www.w3.org/2003/InkML" xml:id="stk38" contextRef="#ctx0" brushRef="#br0">32535 11206 1370 0,'0'0'574'1,"0"0"-68"-1,0 0 20 8,0 0-265 14,0 0 20-22,0 0-3 0,0 0-125 14,-35-102-6-14,0 182-147 16,18 21 0-16,0 23 0 13,17 11 0-13,0-1 0 17,0-17 0-17,17-9 0 13,9-25 0-13,0-34 0 17,-8-18 0-17,-7-23 0 13,1-8 0-13,-1 0 0 17,-2-31 0-17,0-26 0 22,-9-3 0-22,0-2 0 0,0 0 0 8,0 16 0 13,0 13 0-21,0 11 0 0,0 10 0 17,0 7 0-17,0 5 0 13,0 0 0-13,11 0 0 16,-5 0 0-16,6 0 0 15,-12 0 0-15,0 12 0 15,0-7 0-15,0-1 0 15,0 3 0-15,0-2 0 16,0-5 0-16,0 6 0 13,-6-1 0-13,0 2-11 17,0-2-107-17,6-5-127 15,0 0-213-15,0 0-529 0</inkml:trace>
    </iact:actionData>
  </iact:action>
  <iact:action type="add" startTime="44980">
    <iact:property name="dataType"/>
    <iact:actionData xml:id="d39">
      <inkml:trace xmlns:inkml="http://www.w3.org/2003/InkML" xml:id="stk39" contextRef="#ctx0" brushRef="#br0">33330 11577 1642 0,'0'0'811'7,"0"0"-322"7,0 0-245-14,0 0-34 15,0 0-128-15,0 0-8 23,0 0 2-23,-255-5 10 0,205 67 13 13,10 9-51-12,11 3-42 15,17-7 36-16,12-10-42 14,0-18 1-14,0-8 5 16,15-28 0-16,25-3-12 13,-8 0 5-13,3-11 1 16,-6-32 3-16,-6-7-2 15,-5-9 4-15,-7 2 11 15,4 6-15-15,-1 12 12 14,-8 18-13-14,0 10 0 17,0 11-6-17,-1 0 14 22,10 5-8-22,-1 34 9 0,10-5-9 8,-1-1 0 14,6-15-111-22,11-18-208 0,4 0-151 15,-6-58-179-15,-12-2-98 0</inkml:trace>
    </iact:actionData>
  </iact:action>
  <iact:action type="add" startTime="45317">
    <iact:property name="dataType"/>
    <iact:actionData xml:id="d40">
      <inkml:trace xmlns:inkml="http://www.w3.org/2003/InkML" xml:id="stk40" contextRef="#ctx0" brushRef="#br0">33458 11063 310 0,'0'0'947'1,"0"0"-571"12,0 0 173-13,0 0-156 16,0 0-13-16,0 0-110 14,0 0-77-14,-47-129 27 16,47 219-77-16,0 19-35 14,0 4-51-14,0-12-36 16,0-12-6-16,0-20-15 21,0-25-17-21,0-16 8 0,0-22-34 17,0-6 29-17,0 0 13 14,0-18 0-14,0-21-8 16,0-12 9-15,6 1 0 12,8 11-6-13,7 0 17 16,2 16-5-16,15 13 10 14,-6 10-14-14,2 0 16 16,13 0-18-16,-18 44 0 14,3 7-2-14,-12 11-6 16,-14 11 7-16,-6-1 0 22,0 1-39-22,0 1 1 0,-47-8-59 8,-13-10-52 14,-13-6-45-22,-43 1-271 0,20-22-136 8,15-7-251-8</inkml:trace>
    </iact:actionData>
  </iact:action>
  <iact:action type="add" startTime="45776">
    <iact:property name="dataType"/>
    <iact:actionData xml:id="d41">
      <inkml:trace xmlns:inkml="http://www.w3.org/2003/InkML" xml:id="stk41" contextRef="#ctx0" brushRef="#br0">32732 13118 810 0,'0'0'925'7,"0"0"-571"7,0 0 36-14,0 0 70 22,0 0-305-22,0 0-27 0,0 0 2 16,6 109-39-16,26-109-11 13,9 0-23-13,-1-39-57 17,1-12 12-17,-15 2-12 13,-6-11 1-13,-20 10 20 17,0-12-7-17,0 16-7 14,-46 18 7-14,5 17-8 16,-20 11 13-16,9 11 5 14,-6 51-9-14,12 21 63 15,11 18-34-15,12-11 16 15,23 11-3-15,0-13-42 16,0-16 19-16,40-15-20 22,24-24-13-22,11-22 38 0,1-11-37 16,5 0 14-16,-8-50-11 13,-4-20 13-13,-5-6-21 17,-29-13 3-17,0-9 0 14,-24-3 3-14,-11-18-3 15,0 1 0-15,0 1 0 15,-5-7 0-15,-27 29 0 16,3 29 0-16,3 17 0 14,5 40 0-14,1 9 0 16,3 7 0-16,-1 60 0 14,7 23 0-14,-4 22 0 16,9 10 0-16,6 9 0 22,0-2 0-22,6-9 0 1,32-19 0 14,-1-22 0-15,7-29 0 14,14-28-71-14,23-22-194 16,-5 0-344-16,-4-33-339 0</inkml:trace>
    </iact:actionData>
  </iact:action>
  <iact:action type="add" startTime="46332">
    <iact:property name="dataType"/>
    <iact:actionData xml:id="d42">
      <inkml:trace xmlns:inkml="http://www.w3.org/2003/InkML" xml:id="stk42" contextRef="#ctx0" brushRef="#br0">33783 13165 348 0,'0'0'1976'12,"0"0"-1288"-12,0 0-347 17,0 0-132-17,0 0-83 22,0 0-125-22,0 0-1 0,-70 101-216 14,44-80-448-14,-6 9-674 0</inkml:trace>
    </iact:actionData>
  </iact:action>
  <iact:action type="add" startTime="46547">
    <iact:property name="dataType"/>
    <iact:actionData xml:id="d43">
      <inkml:trace xmlns:inkml="http://www.w3.org/2003/InkML" xml:id="stk43" contextRef="#ctx0" brushRef="#br0">31813 14693 1790 0,'0'0'954'24,"0"0"-387"-24,0 0-194 0,0 0-139 13,0 0-107-13,0 0-79 16,0 0-45-15,249-112-3 13,-115 51 0-14,8 11 0 16,-15-1 0-16,-5-7-108 14,-35 17-123-14,-40 13-113 16,-24 26-242-16,-23 2 54 14,-64 2-36-14,-8 36-306 0</inkml:trace>
    </iact:actionData>
  </iact:action>
  <iact:action type="add" startTime="46742">
    <iact:property name="dataType"/>
    <iact:actionData xml:id="d44">
      <inkml:trace xmlns:inkml="http://www.w3.org/2003/InkML" xml:id="stk44" contextRef="#ctx0" brushRef="#br0">31818 14811 1322 0,'0'0'657'0,"0"0"-141"9,0 0-143 13,0 0-74-22,0 0-143 0,0 0-89 16,0 0-64-16,467-224-3 14,-234 68-177-14,-48 15-376 12,-31 17-600-12</inkml:trace>
    </iact:actionData>
  </iact:action>
  <iact:action type="add" startTime="47034">
    <iact:property name="dataType"/>
    <iact:actionData xml:id="d45">
      <inkml:trace xmlns:inkml="http://www.w3.org/2003/InkML" xml:id="stk45" contextRef="#ctx0" brushRef="#br0">31612 11174 816 0,'0'0'186'1,"0"0"-125"15,0 0-61-16,0 0-121 13,0 0-92-13,0 0-137 18</inkml:trace>
    </iact:actionData>
  </iact:action>
  <iact:action type="add" startTime="47101">
    <iact:property name="dataType"/>
    <iact:actionData xml:id="d46">
      <inkml:trace xmlns:inkml="http://www.w3.org/2003/InkML" xml:id="stk46" contextRef="#ctx0" brushRef="#br0">31612 11174 390 0,'-98'191'0'0,"92"-187"-180"9</inkml:trace>
    </iact:actionData>
  </iact:action>
  <iact:action type="add" startTime="47322">
    <iact:property name="dataType"/>
    <iact:actionData xml:id="d47">
      <inkml:trace xmlns:inkml="http://www.w3.org/2003/InkML" xml:id="stk47" contextRef="#ctx0" brushRef="#br0">31502 11265 1425 0,'0'0'403'6,"0"0"-8"17,0 0-62-23,0 0-70 0,0 0-18 16,0 0 8-16,0 0-46 14,6-41-68-14,40 23-19 16,24-4-67-16,32-8-5 14,19-11-16-14,39-9-31 16,8-2 10-16,6-7-11 14,-5-3 0-14,-19 5-10 18,-31 6 8-18,-37 19 2 12,-33 9 0-12,-23 18-4 16,-26 5-4-16,0 0-56 14,0 0-85-14,-67 39-88 16,9 12-350-16,-11-1-283 0</inkml:trace>
    </iact:actionData>
  </iact:action>
  <iact:action type="add" startTime="47630">
    <iact:property name="dataType"/>
    <iact:actionData xml:id="d48">
      <inkml:trace xmlns:inkml="http://www.w3.org/2003/InkML" xml:id="stk48" contextRef="#ctx0" brushRef="#br0">31435 11824 1639 0,'0'0'568'15,"0"0"-178"-15,0 0 84 14,0 0-312-14,0 0 8 16,0 0-21-16,0 0-70 14,401-174-37-14,-256 112-40 16,12 0 2-16,5-5-4 14,-2 5 1-14,-12 7 13 16,-24-2-14-16,-31 18-8 15,-26 8 7-15,-41 18-154 17,-20 6-161-17,-6 7-651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1970">
    <iact:property name="dataType"/>
    <iact:actionData xml:id="d0">
      <inkml:trace xmlns:inkml="http://www.w3.org/2003/InkML" xml:id="stk0" contextRef="#ctx0" brushRef="#br0">2708 1824 2220 0,'0'0'740'6,"0"0"-424"10,0 0 45-16,0 0-72 14,0 0-170-14,0 0-91 16,-9 39-5-16,3 101-23 15,-8 33 0-15,8 33 0 16,6-4 0-16,0-18 0 22,0-26 0-22,0-52 0 0,6-39 0 16,17-39 0-16,-12-28 0 14,4-5 0-14,-1-73 0 15,-8-40 0-15,-6-28 0 14,0-11 0-13,0 1 0 15,0 12 0-16,0 31 0 13,0 35 0-13,0 33 0 17,0 40 0-17,0 5 0 13,32 39 0-12,23 55 0 14,21 34 0-15,16 15 0 14,10 6 0-14,11-16 0 17,-17-20 0-17,0-24 0 22,-24-31 0-22,-17-42 0 0,-26-16 0 14,-11-12 0-14,-12-72 0 16,-6-34 0-16,0-25 0 14,0-11 0-14,0-17 0 16,0 15 0-16,0 20 0 17,0 42 0-17,0 48 0 14,29 46 0-14,46 101-336 14,-11 28-297-14,5 14-478 0</inkml:trace>
    </iact:actionData>
  </iact:action>
  <iact:action type="add" startTime="2460">
    <iact:property name="dataType"/>
    <iact:actionData xml:id="d1">
      <inkml:trace xmlns:inkml="http://www.w3.org/2003/InkML" xml:id="stk1" contextRef="#ctx0" brushRef="#br0">4431 2636 2184 0,'0'0'776'20,"0"0"-454"-20,0 0 52 0,0 0-179 10,0 0-121 11,0 0-44-21,0 0-23 0,-32 111-5 14,52-16 16-14,24-6-17 16,5-10-1-16,6-22 0 14,6-30-10-14,9-27 0 16,-6 0-4-15,-15-34 13 13,-11-39 1-14,-24-22 6 16,-14-6 4-16,0-11 10 13,-43-1-11-13,-21 15 10 16,-12 26-11-16,1 32-7 22,-3 40 22-22,20 0-23 0,8 80 0 15,24 17 0-15,26 16 0 15,6-12 3-15,69-18-3 16,33-21 0-16,19-34 3 14,7-28-3-14,-12 0 0 15,-6-23 8-15,-35-27-8 14,-26-6 20-14,-14 6-19 17,-18 7 16-17,-17 19-17 14,0 12 0-14,-6 12 0 16,0 0 0-16,0 12 0 14,11 55 0-14,15 17 0 16,6 6 0-16,17-7 0 22,4-14 0-22,2-25 0 0,-3-28 0 8,3-16 0 14,-14 0 0-22,-1-21 0 0,-5-36 0 16,-3-15 0-16,0-8 0 14,-3 8 0-14,0 15 0 16,0 25 0-16,-6 25 0 14,12 7 0-14,-3 18 0 16,12 42 0-16,2 14-15 14,12-1 15-14,6-11 0 16,-12-23 1-16,15-16 13 14,-12-23-14-14,-6 0 0 15,-2-29 0-15,-10-38 0 15,-2-18 0-15,-9-14 0 16,-5-3 0-16,-16 1 0 22,-2 0 0-22,-3 13 0 0,0 28 0 15,0 26 0-15,0 34 0 15,0 44-518-15,0 24-725 0</inkml:trace>
    </iact:actionData>
  </iact:action>
  <iact:action type="add" startTime="3192">
    <iact:property name="dataType"/>
    <iact:actionData xml:id="d2">
      <inkml:trace xmlns:inkml="http://www.w3.org/2003/InkML" xml:id="stk2" contextRef="#ctx0" brushRef="#br0">7683 3386 325 0,'0'0'2089'1,"0"0"-1336"15,0 0-389-16,0 0-22 22,0 0-178-22,0 0-105 0,-46 300-59 16,11-228-38-16,-6-15-541 8,12-21-1504-8</inkml:trace>
    </iact:actionData>
  </iact:action>
  <iact:action type="add" startTime="3436">
    <iact:property name="dataType"/>
    <iact:actionData xml:id="d3">
      <inkml:trace xmlns:inkml="http://www.w3.org/2003/InkML" xml:id="stk3" contextRef="#ctx0" brushRef="#br0">11008 2144 2300 0,'0'0'679'13,"0"0"-494"-13,0 0 53 16,0 0-53-16,0 0-98 14,0 0-30-14,0 0 0 16,6 352-42-16,-6-275 0 15,0-15-15-15,0-23 1 15,0-17 8-15,0-20-8 14,0-2 13-14,40 0 19 15,7-36-32-15,20-19-1 15,-18-6-2-15,-11 11-10 16,-24 9 12-16,-14 18 0 14,0 15 1-14,-35 8-1 22,-31 0 0-22,-1 33-2 0,9 17-4 16,6 20-24-16,23-12-244 9,5-26-826-9</inkml:trace>
    </iact:actionData>
  </iact:action>
  <iact:action type="add" startTime="4252">
    <iact:property name="dataType"/>
    <iact:actionData xml:id="d4">
      <inkml:trace xmlns:inkml="http://www.w3.org/2003/InkML" xml:id="stk4" contextRef="#ctx0" brushRef="#br0">11315 2305 1584 0,'0'0'654'8,"0"0"-288"6,0 0 115-14,0 0-284 17,0 0-54-17,0 0-5 13,0 0 23-13,-46-21-55 16,11 21-19-16,-23 0-7 15,-11 0-26-15,-18 28-9 16,-6 27-45-16,-6 23 0 14,6 14 0-14,12 17 0 16,14 2 0-16,32 1 0 15,24-4 0-15,11-18 0 21,0-19 0-21,40-9 0 0,36-22 0 17,25-18 0-17,13-17 0 13,5-5 0-13,2 0 0 16,-10-5 0-16,-24-22 0 14,-32 4 0-14,-15 7 0 16,-22 9 0-16,-12 2 0 14,-6 5 0-13,0 0 0 14,0 0 0-15,0 0 0 14,0 0-267-14,-18 0-440 17,-2 0-786-17</inkml:trace>
    </iact:actionData>
  </iact:action>
  <iact:action type="add" startTime="4682">
    <iact:property name="dataType"/>
    <iact:actionData xml:id="d5">
      <inkml:trace xmlns:inkml="http://www.w3.org/2003/InkML" xml:id="stk5" contextRef="#ctx0" brushRef="#br0">11342 1697 1892 0,'0'0'736'13,"0"0"-251"-13,0 0-127 16,-470 14-113-16,307 60-103 14,-5 37-13-14,5 35-20 16,10 22-109-16,31 27 0 15,23 7 0-15,35 5 0 15,41-5 0-15,23-11 0 21,0-18 0-20,70-7 0-1,34-32 0 16,27-26 0-16,31-25 0 15,15-33 0-15,20-32 0 15,12-18 0-15,-3-11 0 14,6-51 0-14,-12-23 0 16,-17-21 0-16,-15-10 0 14,-31-13 0-14,-36-11 0 16,-43-12 0-16,-23 1 0 14,-35 1 0-14,-6 0 0 16,-69 9 0-16,-33 13 0 14,-28 13 0-14,-3 18 0 16,-3 17 0-16,8 29 0 22,30 18 0-22,23 6 0 0,31 9-698 8,42 2-1295-8</inkml:trace>
    </iact:actionData>
  </iact:action>
  <iact:action type="add" startTime="5402">
    <iact:property name="dataType"/>
    <iact:actionData xml:id="d6">
      <inkml:trace xmlns:inkml="http://www.w3.org/2003/InkML" xml:id="stk6" contextRef="#ctx0" brushRef="#br0">13253 1728 1729 0,'0'0'663'16,"0"0"-141"-16,0 0 7 13,0 0-221-13,0 0-145 16,0 0-64-16,0 0-67 14,-5 174 19-14,-1-17-51 16,6 25 0-16,0 1 0 14,0 0 0-14,0-27 0 16,0-32 0-16,11-34 0 14,-5-35 0-14,6-27 0 16,-3-28 0-16,-4 0 0 22,10-16 0-22,8-46 0 0,6-28 0 14,18 0 0-14,11 1 0 15,-6 22 0-15,6 29 0 15,0 37 0-15,-3 1 0 16,3 39 0-16,-6 39 0 15,0 12 0-15,6 4 0 15,0-9 0-15,12-11 0 14,14-24-30-14,6-17-162 15,12-22-180-14,14-11-288 14,-12 0 6-15,-8-39 95 15,-21-28 9-15,-19-11 550 16,-19-12 19-16,-19-6 332 22,-7 1-15-22,-11 7 163 0,0 17-137 14,0 20 131-14,0 20-194 16,0 21-32-16,-29 10-64 14,-8 12-104-14,-19 64-62 16,-5 26-8-16,15 20-6 14,5 8-23-14,33-12 0 16,8-24 0-16,0-15 0 14,43-34 0-14,21-22 0 16,11-23 0-16,4 0 0 14,-15-28 0-14,-12-29 0 16,-6-16 0-16,-11-17 0 22,-6 0 0-22,-6 7 0 0,-8 15 0 9,-6 29 0 12,-9 27 0-21,5 12 0 0,-5 35 0 16,12 43 0-16,5 18 0 14,1 10 0-14,11-10 0 15,17-13 0-15,-5-25 0 15,11-26 0-15,3-20-8 16,3-12 7-16,12 0 2 13,11-51 7-13,18-16-8 16,11 0 0-16,18-1 0 15,8 17 0-15,-3 19 0 16,-11 25 0-16,-11 7 0 22,-24 18 0-22,-35 37 0 0,-12 12 0 9,-31 2 0 13,-9-2 0-22,-20-5 0 0,-35-7 0 15,-9-1-8-15,26-30-142 14,12-9-349-14,26-15-491 0</inkml:trace>
    </iact:actionData>
  </iact:action>
  <iact:action type="add" startTime="6273">
    <iact:property name="dataType"/>
    <iact:actionData xml:id="d7">
      <inkml:trace xmlns:inkml="http://www.w3.org/2003/InkML" xml:id="stk7" contextRef="#ctx0" brushRef="#br0">18363 2970 1245 0,'0'0'1283'13,"0"0"-722"-13,0 0-284 16,0 0 38-16,0 0-185 23,0 0-61-23,0 0 50 0,58-291-71 14,-140 291 1-14,-16 17-49 16,-15 62 0-16,-4 15 0 14,25 14 0-14,28-13-8 16,46-11 7-16,18-28 0 14,6-22-14-14,70-29 0 16,11-5 15-16,14-23 3 14,-14-37-3-14,-6-9 0 16,-22-9 9-16,-19 0 7 14,-11 11-4-14,-11 10-12 17,-13 24 0-17,4 15 0 21,-9 18 0-21,0 0 0 0,0 57 0 8,0 15 0 14,0 13 0-22,15 0 0 0,14-25 0 16,14-9 0-15,1-22 0 12,-1-24 0-13,6-5 0 16,-2-5 0-16,8-46 0 14,-9-11 0-14,7-11 0 16,-4 6 0-16,-3 5 0 14,-17 12 0-14,3 22 0 16,-6 28 0-16,-5 0 0 14,14 16 0-14,-4 46 0 17,1 12 0-17,-3-3 0 20,-5-2 0-20,2-19 0 0,0-17 0 9,-6-22 0 12,-5-11 0-21,19 0 0 0,4-27 0 17,17-35 0-17,6-17 0 14,15-5 0-14,2 0 0 17,-11 18 0-17,-3 17 0 13,-12 41 0-13,-6 8 0 15,-14 8 0-15,0 57 0 14,-15 8 0-14,4 6 0 18,-4-8 0-18,6 14-27 13,1-29-484-13,-7-11-667 0</inkml:trace>
    </iact:actionData>
  </iact:action>
  <iact:action type="add" startTime="6992">
    <iact:property name="dataType"/>
    <iact:actionData xml:id="d8">
      <inkml:trace xmlns:inkml="http://www.w3.org/2003/InkML" xml:id="stk8" contextRef="#ctx0" brushRef="#br0">21191 2864 1422 0,'0'0'1456'0,"0"0"-907"15,0 0-240-15,0 0-61 16,0 0-136-16,0 0-112 14,0 0 0-14,374-96 0 17,-292 64 0-17,-24-17 0 21,-23 8 0-21,-30-8 0 0,-5-2 0 16,0 12 0-16,-46 15 0 8,-18 9 0 14,-14 15 0-22,5 7 0 0,1 63 0 14,14 13 0-14,17 13 0 16,29-1 0-16,12-6 0 14,29-15 0-14,59-19 0 16,36-25 0-16,21-30 0 13,24 0 0-13,-7-23 0 17,-14-39 0-17,-20-12 0 13,-30 3-11-13,-28-9-64 17,-29 2 0-17,-7 7-48 21,-10 9 20-21,-16 23 88 0,-2 18 15 16,-6 21 108-16,0 0 31 15,0 8-53-15,-32 44-17 15,-8 30-69-15,-7 8 0 15,7 11 0-15,11-5 0 16,11-6 0-16,4-23 0 14,14-22-36-14,0-40-439 16,0-5-413-16,0 0-633 0</inkml:trace>
    </iact:actionData>
  </iact:action>
  <iact:action type="add" startTime="7444">
    <iact:property name="dataType"/>
    <iact:actionData xml:id="d9">
      <inkml:trace xmlns:inkml="http://www.w3.org/2003/InkML" xml:id="stk9" contextRef="#ctx0" brushRef="#br0">22355 2506 1672 0,'0'0'980'16,"0"0"-416"-16,0 0-212 20,0 0-67-20,0 0-136 0,0 0-55 15,0 0-94-15,313 243 0 16,-223-190 0-16,26-13-30 14,61-13-246-14,-38-9-399 13,-5-18-324-13</inkml:trace>
    </iact:actionData>
  </iact:action>
  <iact:action type="add" startTime="7603">
    <iact:property name="dataType"/>
    <iact:actionData xml:id="d10">
      <inkml:trace xmlns:inkml="http://www.w3.org/2003/InkML" xml:id="stk10" contextRef="#ctx0" brushRef="#br0">23849 2457 1527 0,'0'0'681'14,"0"0"-294"-14,0 0 129 15,0 0-255-15,0 0-3 15,0 0-15-15,0 0-86 14,-81-154-91-14,22 225-66 22,7 30 0-22,0 19 0 0,23 9 0 16,29-11 0-16,0-12 0 14,58-22 0-14,64-33 0 15,14-28 0-15,27-23-56 15,-4-7 43-15,-17-55-5 16,-23-9 18-16,-32-19 11 14,-29-11 0-14,-29 5 17 16,-17 3-19-16,-12 14-1 14,0 27 12-14,0 21-20 16,-12 31 0-16,-17 8 0 23,-17 66 0-23,11 17 0 0,6 18 0 7,23 4 0 14,6-17 0-21,6-24-8 0,64-27-26 17,11-33 10-17,12-12-8 14,0-16 31-14,2-46-11 16,-7-7 12-16,-13-3 16 14,0 4 20-14,4 9 23 16,-18 23-59-16,2 20 0 14,-19 16 0-14,-9 0 0 17,-15 39 0-17,-8 25 0 13,-12 17 0-13,0-3 0 16,-6-4 0-16,-26-19-23 22,9-14 7-22,-3-13-5 0,14-23 9 8,12-5 12 14,0 0 6-22,0-28 7 0,32-34-4 16,35-11-8-16,14-22 13 14,21-1-14-14,5-5-8 15,-11 3 7-15,-9 15 1 15,-21 14 0-15,-22 25 6 16,-27 25 2-16,-17 10 16 14,0 9-24-14,0 0 0 16,0 0 0-16,0 33 0 14,-11 13 0-14,11 8 0 16,0 4 0-16,11 3 0 14,44 9 0-14,21-8 0 16,11 0 0-16,-6-5 0 14,0-2 0-14,-8-4 0 21,-33-7 0-20,-19 1 0-1,-21-5 0 16,0-1 0-16,-50-12 0 14,1 8 0-14,11-12-27 16,38-23-284-16,0 0-487 15,44 0-464-15</inkml:trace>
    </iact:actionData>
  </iact:action>
  <iact:action type="add" startTime="8419">
    <iact:property name="dataType"/>
    <iact:actionData xml:id="d11">
      <inkml:trace xmlns:inkml="http://www.w3.org/2003/InkML" xml:id="stk11" contextRef="#ctx0" brushRef="#br0">27716 2316 355 0,'0'0'1810'0,"0"0"-1184"0,0 0-171 8,0 0-160 13,0 0-158-21,0 0-94 0,-307 346-25 17,301-245-18-17,6-17-36 14,0-16-85-14,46-24-29 16,24-33-1-16,8-11 73 14,-11-11 48-14,-3-51 30 15,-27-10 61-15,-22-17 25 15,-15-11 20-15,0-3 29 15,0-24-21-15,0 5 15 15,0-7-21-15,0 10-12 16,0 13-8-16,0 21-88 22,35 25 0-22,-3 19 0 0,2 25 0 8,13 16 0 13,-7 0 0-21,13 62 0 0,5 39 0 17,-18 33 0-17,1 29 0 14,-24 23 0-14,-17 24 0 17,0 8 0-17,0 8 0 13,-17-14 0-13,-12-15 0 16,14-24 0-16,15-25 0 14,0-24 0-14,0-34 0 16,27-28 0-16,13-34 0 14,-11-22 0-14,6-6 0 17,-18-23 0-17,-8-39 0 13,-9-23 0-13,0-14 0 16,-9-12 0-16,-37 0 0 14,11 10 0-14,6 19 0 16,0 12 0-16,29-3-110 16,0 18-485-16,35 4-613 0</inkml:trace>
    </iact:actionData>
  </iact:action>
  <iact:action type="add" startTime="9043">
    <iact:property name="dataType"/>
    <iact:actionData xml:id="d12">
      <inkml:trace xmlns:inkml="http://www.w3.org/2003/InkML" xml:id="stk12" contextRef="#ctx0" brushRef="#br0">29761 1992 1467 0,'0'0'741'0,"0"0"-167"0,0 0 3 13,0 0-99-13,0 0-219 17,0 0-259-17,0 0 0 13,-8-57 0-13,-15 57 0 16,-4 18 0-16,7 32 0 15,3 6 0-15,17 6 0 15,0 5 0-15,0 6 0 15,37-11 0-15,21 8 0 16,9-18 0-16,3 9 0 14,5-9 0-14,-14-2 0 24,-3 4 0-24,-23-10 0 0,0-3 0 14,-24-2 0-14,-11-6 0 16,0 1 0-16,0 0 0 15,-58-6 0-15,-17-12 0 15,-21 1 0-15,-5-17 0 13,-7 0-126-13,-11-17-254 17,24-38-580-17,34-14-1318 0</inkml:trace>
    </iact:actionData>
  </iact:action>
  <iact:action type="add" startTime="9382">
    <iact:property name="dataType"/>
    <iact:actionData xml:id="d13">
      <inkml:trace xmlns:inkml="http://www.w3.org/2003/InkML" xml:id="stk13" contextRef="#ctx0" brushRef="#br0">29790 2093 2181 0,'0'0'850'21,"0"0"-377"-21,0 0-96 0,0 0-162 14,433-96-215-14,-285 75 0 17,-3-9 0-17,-6-20-41 13,-32 11-451-13,-49 6-795 0</inkml:trace>
    </iact:actionData>
  </iact:action>
  <iact:action type="add" startTime="10738">
    <iact:property name="dataType"/>
    <iact:actionData xml:id="d14">
      <inkml:trace xmlns:inkml="http://www.w3.org/2003/InkML" xml:id="stk14" contextRef="#ctx0" brushRef="#br0">1266 4800 831 0,'0'0'1361'22,"0"0"-1003"-22,0 0 13 0,0 0 103 17,0 0-288-17,0 0-109 14,0 0-32-14,-70 72 90 16,70 119-42-16,15 11-53 14,8-5 2-14,0-17-36 16,6-20-6-16,-12-43 0 13,-5-32-3-13,0-41-3 16,-12-28-7-16,0-16 13 15,0 0 15-15,0-60-8 16,0-25-6-16,0-11 11 17,0 5-3-17,17 9-9 13,24 17 0-13,17 32 1 16,5 22 1-16,24 11-2 21,18 27-2-21,2 44-4 0,-14 13-4 10,-17 6 8 11,-30 0-17-21,-34-1-35 0,-12-10 25 13,-35-6 7-13,-58-13 13 16,-14-9 3-16,-7-17 7 14,10-11-1-14,26-11 15 17,25-8 18-17,19-4 36 14,34 0-27-14,0 0-16 16,29-4-12-16,52-31-13 14,29-4-2-14,26-11-6 16,21-6-57-16,3-12 22 21,-18 6-6-21,-17 1 18 0,-33 4 28 9,-28 13-7 13,-29 15 9-22,-20 9 6 0,-15 11-5 15,0 9 61-15,0 0-34 14,0 0-19-14,-15 29-9 17,-8 21 2-17,11 1-3 13,12 6 1-13,0-13-2 18,0-5 2-18,50-9 1 13,16-26 0-13,21-4 3 15,9 0-2-15,0-34-4 22,-9-26-2-22,-15-9 4 0,-14-2-1 9,-11-3 2 13,-24 9-1-22,-3 29 12 0,-14 8-11 13,-6 20 27-13,0 8-28 16,0 10 18-16,3 59-18 14,9 12 2-14,17 9-1 16,8-1 12-16,19-22-12 17,19-23 8-17,26-21-9 14,4-23 0-14,5-16 18 16,6-62-18-16,-29-19 0 13,-20-23 3-13,-15-3-3 17,-23-17 0-17,-8 0 0 13,-16 0 0-13,-5 4 0 16,0 30 0-16,0 33 0 24,-14 34 0-24,-4 39 0 0,1 11 0 6,5 79 0 17,-2 32 0-23,14 30 0 0,0 11 0 13,0-8 0-13,26-15 0 17,3-37 0-17,-3-22 0 14,-6-35 0-14,-2-30 0 16,-7-16 0-16,16-5 0 13,10-63 0-13,21-15 0 18,0-18 0-18,15 0 0 13,2 3 0-13,1 29 0 16,22 48-164-16,-11 15-707 33,-11 6-1112-33</inkml:trace>
    </iact:actionData>
  </iact:action>
  <iact:action type="add" startTime="11821">
    <iact:property name="dataType"/>
    <iact:actionData xml:id="d15">
      <inkml:trace xmlns:inkml="http://www.w3.org/2003/InkML" xml:id="stk15" contextRef="#ctx0" brushRef="#br0">6383 5534 2256 0,'0'0'862'1,"0"0"-311"-1,0 0-248 13,0 0-179-13,0 0-124 15,0 0 0-15,0 0 0 15,0 308 0-15,35-187 0 16,29-20 0-16,23-21-3 23,20-36-130-23,12-32-7 0,-5-12-2 15,-10-51 53-15,-8-34 82 14,-35-24 7-14,-21-5 52 15,-17-15 41-15,-23-10-3 15,0 6 17-15,0 4-38 16,0 21-15-16,-5 30-5 13,-13 39-49-13,18 39 0 17,0 6 0-17,0 89 0 14,0 34 0-14,0 22 0 15,6 6 0-14,23 3 0 22,-3-31 0-23,-11-22 0 0,5-29 0 7,-6-38-3 8,4-24 1-14,2-16 2 13,9-5 5-14,35-41-5 22,17-4 0-22,30 1 0 0,28 0 0 13,12 13-95-13,-3 2-121 17,-9 1-154-17,-49 4-360 10,-58 0-393-10</inkml:trace>
    </iact:actionData>
  </iact:action>
  <iact:action type="add" startTime="12280">
    <iact:property name="dataType"/>
    <iact:actionData xml:id="d16">
      <inkml:trace xmlns:inkml="http://www.w3.org/2003/InkML" xml:id="stk16" contextRef="#ctx0" brushRef="#br0">6465 4670 2521 0,'0'0'821'13,"0"0"-370"-13,0 0-148 16,0 0-303-16,0 0 0 14,0 0 0-14,0 0-569 10,52-59-1473-10</inkml:trace>
    </iact:actionData>
  </iact:action>
  <iact:action type="add" startTime="12572">
    <iact:property name="dataType"/>
    <iact:actionData xml:id="d17">
      <inkml:trace xmlns:inkml="http://www.w3.org/2003/InkML" xml:id="stk17" contextRef="#ctx0" brushRef="#br0">9288 5272 2268 0,'0'0'755'15,"0"0"-428"-15,0 0 18 14,0 0-142-14,0 0-112 16,0 0-26-16,0 0-23 14,-241 60-42-14,191 30 0 16,18 17 0-16,18 14 0 14,14-7 0-14,20-5 0 16,62-19 0-16,36-21 0 21,28-25 0-21,16-33 0 0,12-11 0 10,0 0 0 11,-20-50 0-21,-6-17 0 0,-32-12 0 13,-29-9 0-13,-23-1 0 18,-27 5 0-18,-22 14 0 12,-15 8 0-12,0 31 0 17,-35 26 0-17,-26 5 0 14,-20 40 0-14,-6 43 0 16,12 24 0-16,17 4 0 16,23-10 0-16,35-8 0 22,0-26 0-22,6-21 0 0,52-30 0 8,0-16 0 13,14 0 0-21,-11-32 0 1,-6-37 0 14,-8-3 0-15,-18-8 0 17,-3 1 0-17,-6 10 0 11,-14 17 0-11,0 9 0 17,-6 25 0-17,0 18 0 13,0 10 0-13,0 49 0 16,5 23 0-16,10 7 0 15,5-6 0-15,15-12 0 16,6-13 0-16,11-28 0 22,6-26 0-22,-3-4 0 0,0-11 0 7,0-44 0 16,-3-14 0-23,7-3 0 0,-7-4 0 9,0 12 0 11,-11 5 0-20,-7 28 0 0,-13 12 0 16,-10 19 0-16,-8 0 0 14,9 39 0-14,5 31 0 17,-5 8 0-17,5-4 0 13,4-7 0-13,-7-17 0 16,21-27 0-16,-3-23-15 15,3 0 4-15,17-39 10 16,-3-41 1-16,6-3 7 15,3-7-6-15,0 12 18 15,-14 16-19-15,-1 24 0 22,1 38 0-22,-6 0 0 1,-1 38 0 12,-2 43 0-13,12 17 0 16,-1 8 0-16,55 18-114 14,-11-29-448-14,3-33-391 0</inkml:trace>
    </iact:actionData>
  </iact:action>
  <iact:action type="add" startTime="13390">
    <iact:property name="dataType"/>
    <iact:actionData xml:id="d18">
      <inkml:trace xmlns:inkml="http://www.w3.org/2003/InkML" xml:id="stk18" contextRef="#ctx0" brushRef="#br0">13506 5484 689 0,'0'0'1721'14,"0"0"-990"-14,0 0-382 9,0 0-28 13,0 0-184-22,0 0-94 0,0 0 2 7,-302 381-33 16,302-283-3-23,20-18-9 0,56-20-28 14,17-30-53-14,14-25-45 16,-11-5 31-16,-12-17 95 13,-32-45 2-13,-34-5 14 17,-18-6 34-17,0-4-2 14,-58-1-3-14,-9 6-18 15,9 10-21-15,6 17 34 15,17 20-22-15,23 6-1 16,12 19-5-16,0 0-11 14,52 0 8-14,44 0-9 16,32 21 0-16,5-3 0 22,15-7 0-22,-17 1 0 0,-12-3 8 16,-32 3-8-16,-18 14 26 15,-34-2-8-15,0 25-12 15,-23 7 14-15,-7 6-20 15,7 1 0-15,-3 3 0 15,5-16-44-15,21-22-46 13,9-17-43-13,19-11 17 17,10-16 85-17,8-46 25 14,9-23 6-14,-9-8 31 16,-11 13 38-16,0 7 11 14,-4 8-17-14,-22 32-35 16,-6 30 16-16,-18 3-38 22,0 24 1-22,0 56 2 0,1 20-8 17,-1 11 0-17,29-12-1 13,-2-9-19-13,22-28-5 16,21-28-27-16,6-34 28 13,11 0 1-12,-5-55-5 15,-21-33 26-16,-14-5-11 14,-21-26 1-14,-17-2 4 16,-17-11 3-16,-12-9 4 14,0 1 8-14,0 5-7 15,-6 22 15-15,-8 35 41 15,-12 45 16-15,14 33-8 16,-3 51-55-16,7 66 42 22,2 40-52-22,6 17 0 0,0 6 0 8,35-9 0 14,23-26 0-22,32-37 0 0,23-41-38 14,9-44 16-14,14-23 20 16,-17-7 2-16,-17-55 15 14,-21-10-14-14,-20-1 29 16,-21-4-14-16,-14 27-16 15,-11 11 0-15,-3 27 0 16,-12 12 0-16,5 10 0 13,-5 42 0-13,6 18 0 16,6-1 0-16,14-9 0 14,12-19 0-14,20-25-14 16,0-16 14-16,17 0 0 22,3-50 1-22,-8-17-1 0,-3-2 13 9,-18 7-13 12,-2 13 0-21,-13 7 0 0,-8 24 0 16,-11 18 0-16,2 0 0 14,-5 49 0-14,0 52 0 16,-7 39 0-16,1 33 0 13,-6 29 0-13,0 32 0 16,0-1 0-16,-6 10 0 14,-2-18 0-14,-7-23 0 18,9-34 0-18,1-36 0 14,5-42 0-14,0-38 0 14,0-26 0-14,-6-26 0 22,-23 0 0-22,-12-55 0 0,-26-38 0 16,-5-28 0-16,5-34 0 16,9-18 0-16,29-8 0 15,29 13 0-15,0 23 0 14,64 29 0-14,17 33 0 17,21 21 0-17,-1 23-9 13,1 11-161-13,5-1-188 16,-26 13-394-16,-25-1-543 0</inkml:trace>
    </iact:actionData>
  </iact:action>
  <iact:action type="add" startTime="14997">
    <iact:property name="dataType"/>
    <iact:actionData xml:id="d19">
      <inkml:trace xmlns:inkml="http://www.w3.org/2003/InkML" xml:id="stk19" contextRef="#ctx0" brushRef="#br0">19285 5069 1491 0,'0'0'773'0,"0"0"-206"14,0 0-29-14,0 0-167 16,0 0-133-16,0 0-120 14,0 0-118-14,15-128 0 17,-10 268 0-17,24 90 0 13,24 89 0-13,37 76 0 15,2-30 0-15,-5-73 0 15,-14-88 0-15,-35-68 0 15,5-3 0-15,-20-9 0 14,-2-16 0-14,-21-59-8 16,0-49-272-16,-21-10-218 23,-54-160-330-23,20 9 87 0,3-18-682 0</inkml:trace>
    </iact:actionData>
  </iact:action>
  <iact:action type="add" startTime="15230">
    <iact:property name="dataType"/>
    <iact:actionData xml:id="d20">
      <inkml:trace xmlns:inkml="http://www.w3.org/2003/InkML" xml:id="stk20" contextRef="#ctx0" brushRef="#br0">19697 5332 1446 0,'0'0'672'14,"0"0"-157"-14,0 0-35 15,0 0-233-15,0 0-59 16,345-78-79-16,-252 123-19 14,0 17-64-14,-12 5-20 16,-23 7-6-16,-26 9-33 13,-32 5 20-13,0-8-11 16,-55 1 13-15,-20-11 10 13,-7-4 1-14,24-22 0 16,12-15 12-16,29-19-4 22,17-10 44-22,17 0 10 0,64-49-41 13,41-20 10-13,14-24-31 18,15 2 0-18,-17-7 14 14,-7 13-14-14,-31 19 10 15,-41 20-8-15,-29 23 17 14,-20 23 64-14,-6 0-38 16,0 7-23-16,0 43-4 14,-20 20-18-14,14 0 0 17,6 12 0-17,0-22 0 21,49-3 0-21,33-21 0 0,10-16 0 8,19-20 0 15,-7 0 0-23,-2-20 0 0,-15-30 0 8,-18-12 0 13,-22-2 0-21,-7-3 0 0,-22 5 0 16,-4 4 0-16,-11 23 0 14,-3 19 0-14,0 16 0 15,0 0 0-15,0 39 0 15,0 33 0-15,0 16 0 16,0 5 0-16,0-7 0 14,35-12 0-14,14-22 0 16,6-21 0-16,9-20 0 13,-6-11 0-13,9-11 0 17,-6-40 0-17,0-19 0 21,3-5 0-21,0-13 0 0,-1 10 0 16,-5 6 0-16,9 18 0 15,-12 12 0-15,0 26 0 16,-2 16 0-16,-4 0 0 14,-11 44 0-14,-4 24 0 16,-5 10 0-16,-17 4 0 14,-6-4 0-14,-6-14 0 15,0 1 0-15,-41-14 0 14,-5-17 0-14,-6-6-30 17,8-12 21-17,27-16-11 13,17 0 1-13,0-11-32 16,32-45-108-16,49-29-45 15,23-21-47-15,24-23-123 17,-3-30 12-17,-9-11 28 21,-23-9 121-21,-24 6 213 0,-37 21 47 13,-32 35 274-13,0 43 155 16,-32 46-160-16,-37 28-9 15,-4 31-76-15,-2 79-37 16,14 30-60-16,14 33-134 14,27 18 0-14,20 0 0 16,0-6 0-16,29-13 0 14,20-39 0-14,6-25 0 16,-5-48 0-16,2-25 0 22,-3-35 0-22,1 0 0 0,8-44 0 16,0-30 0-16,5-15 0 15,10-1 0-15,-12 2 0 8,-6 27 0 8,-3 19 0-16,-17 16 0 20,-9 26 0-19,0 0 0-1,-3 49 0 14,4 21 0-14,-1 16 0 17,-3 4 0-17,0-5 0 13,6-7 0-13,9-6-218 17,0-15-520-17,-1-24-895 0</inkml:trace>
    </iact:actionData>
  </iact:action>
  <iact:action type="add" startTime="17481">
    <iact:property name="dataType"/>
    <iact:actionData xml:id="d21">
      <inkml:trace xmlns:inkml="http://www.w3.org/2003/InkML" xml:id="stk21" contextRef="#ctx0" brushRef="#br0">25526 5081 1746 0,'0'0'707'9,"0"0"-242"12,0 0-12-21,0 0-166 0,3-320-116 16,-3 279-65-16,0 22-20 14,0 19-11-14,0 0-75 16,-3 81 0-16,-35 38 0 14,-3 38 0-14,1 11 0 16,5 6 0-16,17-14 0 14,10-31 0-14,8-34 0 16,0-37 0-16,0-27 0 13,0-24 0-13,0-7 0 17,0-7 0-17,6-37 0 21,14-13 0-21,29 8 0 0,6 0 0 17,12 28 0-17,26 21 0 13,3 0 0-13,5 10-11 17,-8 41-118-17,-23 7-129 15,-24-7-121-15,-26-9-136 15,-20-11 244-15,0-14 120 14,-34-17 134-14,-27 0 17 16,14-10 122-16,7-41 107 14,11-22 12-14,17-17 1 16,12-8-25-16,0 5-10 14,0 12-24-14,0 19-48 16,0 29-36-16,0 22-43 14,0 11-56-14,0 5 0 16,0 68 0-16,0 36 0 22,0 23 0-22,0 28 0 0,0 3 0 14,0-6 0-14,12-12 0 16,8-16 0-16,-6-33 0 15,42-45-231-15,-7-32-519 15,-6-19-800-15</inkml:trace>
    </iact:actionData>
  </iact:action>
  <iact:action type="add" startTime="18068">
    <iact:property name="dataType"/>
    <iact:actionData xml:id="d22">
      <inkml:trace xmlns:inkml="http://www.w3.org/2003/InkML" xml:id="stk22" contextRef="#ctx0" brushRef="#br0">26735 5599 1134 0,'0'0'848'15,"0"0"-493"-15,0 0 152 22,0 0-41-22,0 0-258 0,0 0 5 14,0 0-4-14,96-31-53 16,-96 31-156-16,0 0 0 14,0 43 0-14,0 38 0 16,0 21 0-16,0 8 0 14,0 6 0-14,0-15 0 16,35-18 0-16,17-25 0 14,21-31 0-14,14-27 0 15,0 0 0-15,-6-50 0 22,-5-24 0-22,-16-9 0 0,-10-13 0 17,-10 6 0-17,-16-3 0 14,-7 22 0-14,-5 20 0 16,-12 23 0-16,0 28 0 13,0 0 0-13,0 48 0 17,0 35 0-17,0 6 0 14,5 8 0-14,24-14 0 15,9-15 0-15,6-24 0 14,2-21 0-13,6-23 0 15,3 0 0-16,-2-23 0 13,-10-32 0-13,1-18 0 17,-10-1 0-17,7 2 0 22,-18-4 0-22,1 25 0 0,-1 19 0 8,-12 23 0 14,-5 9 0-22,0 0 0 0,8 49 0 14,-5 20 0-14,9 3 0 16,5-4 0-16,3-6 0 14,-6-23 0-14,9-18 0 16,-6-14 0-16,6-7 0 14,6-7 0-14,9-37 0 16,5-18 0-16,-5 7 0 16,2-2 0-16,-11 13 0 14,-12 16 0-14,6 18 0 16,-12 10 0-16,4 0 0 14,-1 39 0-14,15 23 0 17,-9 15 0-17,0-5 0 21,9-10 0-21,-3-17 0 0,6-12 0 8,-7-26 0 13,10-7 0-21,0 0 0 0,-1-40 0 15,7-17 0-15,-12 2 0 16,5 4 0-16,-8 7 0 15,-12 22 0-15,9 4 0 15,-11 18 0-15,5 0 0 14,12 0 0-14,-6 42 0 16,0 7 0-16,11 0 0 14,1-15 0-14,20-11 0 16,6-23 0-16,8 0 0 22,12-23-56-22,-6-44-16 0,-14-18-1 16,-6-16 73-16,-20-19-6 14,-15-21 6-14,-6-10 42 16,-14-17 2-16,0 6 16 13,-6 11 1-13,0 38-61 17,0 36 0-17,0 66 0 14,-6 11 0-14,-14 88 0 16,-4 57 0-16,1 30 0 15,9 20 0-15,8 3 0 15,0-16 0-15,6-40 0 13,0-21 0-13,0-43 0 17,0-32 0-17,0-35 0 14,0-11 0-14,0-18-23 24,0-48-152-24,6-29-145 0,0-13-162 14,8-12-19-14,1 5 188 16,11 14 134-16,6 15 179 15,5 29 120-15,7 24 233 15,11 15 5-15,15 7-57 14,2 11-93-14,21 0-75 15,6 0-40-15,-6 0-79 15,-1 0-14-15,-2-16-95 15,-32-35-248-15,-17 7-430 16,-21-7-774-16</inkml:trace>
    </iact:actionData>
  </iact:action>
  <iact:action type="add" startTime="19291">
    <iact:property name="dataType"/>
    <iact:actionData xml:id="d23">
      <inkml:trace xmlns:inkml="http://www.w3.org/2003/InkML" xml:id="stk23" contextRef="#ctx0" brushRef="#br0">28285 4802 2517 0,'0'0'846'0,"0"0"-476"14,0 0-127-14,0 0-163 16,0 0-80-16,0 0-237 15,0 0-626-15</inkml:trace>
    </iact:actionData>
  </iact:action>
  <iact:action type="add" startTime="22091">
    <iact:property name="dataType"/>
    <iact:actionData xml:id="d24">
      <inkml:trace xmlns:inkml="http://www.w3.org/2003/InkML" xml:id="stk24" contextRef="#ctx0" brushRef="#br0">2136 8618 763 0,'0'0'936'15,"0"0"-598"-15,0 0-18 15,0 0 40-15,0 0-114 16,0 0-81-16,-168-241-2 14,139 202 8-14,0 16-6 16,-9 7-50-16,0 9 11 14,-5 7-28-14,-7 7-40 16,7 53-32-16,5 25-25 13,12 16-1-13,20 11 4 17,6-2-4-17,26-21 0 15,50-25 0-15,22-25-9 15,7-29 9-15,11-10 9 13,-17-20-9-13,-12-42 21 17,-26-16-21-17,-15-7 20 22,-32-11-20-22,-14-4 0 0,0-1 0 14,-14 0 0-14,-32 23 0 16,-10 16 0-16,4 28 0 16,6 34 0-16,2 0 0 14,7 50 0-14,-4 47 0 16,18 13 0-16,11 14 0 13,12-11 0-13,0-18 0 16,35-17 0-16,37-29 0 14,10-36 0-14,5-13 0 16,-6 0 0-16,-6-52 0 15,-14-19 0-15,-6-8 0 16,-8-5 0-16,-15 0 0 15,-12 12 0-15,3 15 0 21,-11 22 0-21,-6 26 0 0,0 9 0 16,8 0 0-16,6 55 0 13,15 19 0-12,6 9 0 15,5-5 0-16,4-10 0 14,8-17-29-14,-9-30 29 15,6-14-7-15,-9-7 7 14,1-17 16-14,-7-33-16 17,-2-19 20-17,-18 9-20 13,9-2 0-13,-17 16 0 17,3 19 0-17,-10 15 0 22,4 12 0-22,11 12-8 0,7 50 8 9,10 11-1 12,13 10-3-21,5-9-2 0,20-12 6 16,12-23-1-16,0-31 0 14,6-8 2-14,-3-28-1 16,-9-48 0-16,-17-19 6 14,-20-13 8-14,-7-9-14 16,-19-12 0-16,-13 0 0 14,-5 5 0-14,0 18 0 16,0 28 0-16,0 27 0 14,0 32 0-14,0 19 0 16,-5 44 0-16,-7 65 0 14,6 43 0-14,6 11 0 16,0 11 0-16,29-17 0 22,44-33 0-22,17-34 0 0,17-40-54 16,6-50-137-16,6-50-181 14,-29-58-342-14,-35-9-200 0</inkml:trace>
    </iact:actionData>
  </iact:action>
  <iact:action type="add" startTime="23008">
    <iact:property name="dataType"/>
    <iact:actionData xml:id="d25">
      <inkml:trace xmlns:inkml="http://www.w3.org/2003/InkML" xml:id="stk25" contextRef="#ctx0" brushRef="#br0">4097 7879 2288 0,'0'0'804'15,"0"0"-525"-15,0 0 19 22,0 0-154-22,0 0-88 0,334 18-37 8,-67-18-19 7,-21-9-190-15,-28-24-1095 0</inkml:trace>
    </iact:actionData>
  </iact:action>
  <iact:action type="add" startTime="23204">
    <iact:property name="dataType"/>
    <iact:actionData xml:id="d26">
      <inkml:trace xmlns:inkml="http://www.w3.org/2003/InkML" xml:id="stk26" contextRef="#ctx0" brushRef="#br0">7170 8499 2467 0,'0'0'816'4,"0"0"-511"13,0 0-24-17,40-308-143 21,7 190-77-20,-7-17-43-1,-5-7-8 8,-20-16-10 14,-10-3 0-22,-5 2 0 0,0 26 0 16,0 36 0-16,-14 47 0 14,-4 50 0-14,-5 18 0 16,3 93 0-16,-6 52 0 14,3 34 0-14,5 4 0 16,12-10 0-16,6-20-3 15,0-36 3-15,24-29 0 15,25-39 3-15,12-38-3 13,3-29 0-13,2 0 0 17,-2-34 0-17,-6-39 0 15,-11-6 0-15,-7 6 0 23,-16 6 0-23,-7 23 0 0,-11 21 0 14,0 23 0-14,-1 12 0 16,13 60 0-16,-7 29 0 13,7 11 0-13,11 6 0 17,17-17 0-16,-5-16 0 12,14-30 0-13,-14-21 0 16,-1-29 0-16,-17-5 0 14,-11 0 0-14,-12-44 0 16,0-23 0-16,0-13 0 14,-35-3 0-14,-23-13 0 16,-11 1 0-16,-13-1 0 14,-8 13-21-14,9 6-177 17,-41 14-182-17,18 12-392 28,8 14-537-28</inkml:trace>
    </iact:actionData>
  </iact:action>
  <iact:action type="add" startTime="23722">
    <iact:property name="dataType"/>
    <iact:actionData xml:id="d27">
      <inkml:trace xmlns:inkml="http://www.w3.org/2003/InkML" xml:id="stk27" contextRef="#ctx0" brushRef="#br0">6949 7785 2203 0,'0'0'725'4,"0"0"-428"13,0 0 22-17,0 0-216 14,322-108-64-14,-49 64-39 16,-35-2-232-16,-26 7-821 0</inkml:trace>
    </iact:actionData>
  </iact:action>
  <iact:action type="add" startTime="27848">
    <iact:property name="dataType"/>
    <iact:actionData xml:id="d28">
      <inkml:trace xmlns:inkml="http://www.w3.org/2003/InkML" xml:id="stk28" contextRef="#ctx0" brushRef="#br0">10033 8775 1803 0,'0'0'669'17,"0"0"-387"-17,0 0 78 22,0 0-147-22,0 0-113 0,0 0-24 16,0 0 49-16,212-287-26 14,-142 192-2-14,5-6-29 16,-11 0-14-16,-12 0-8 14,-11 8-26-14,-18 15 2 16,-6 25-14-16,-17 14-7 15,0 28 16-15,0 11-17 15,0 0-18-15,0 11-26 13,-20 50 10-13,0 9 28 17,14 23 6-17,6 3 0 14,0 5-7-14,46-11 7 16,24-7-9-16,8-5 7 22,-8-21-22-22,-24-6 11 0,-11-19-7 9,-29-2 2 12,-6-3 17-21,-12-4-7 0,-57-6 8 16,-18 5-2-16,5-12 10 13,7-10-7-13,14 0 19 17,35 0-11-17,11 0 40 13,15-13-11-13,0-23-25 17,58-9-5-17,24-11-7 13,16 6-1-13,15-1 0 17,-2 5 1-17,-18 14 7 13,-18 14-7-12,-17 13-1 15,-29 5 0-16,-6 0-6 14,-5 16 6-14,-7 30 0 21,4 9 0-21,-1 7 12 0,15-6-12 17,-11-2 0-17,8-18-2 14,-3-9 2-14,9-9-1 15,0-18-4-15,11 0 5 15,12 0 12-15,3-39-6 16,-5-18-6-16,11-5 12 14,-12-5-4-14,-17 12 8 16,-1 9 4-16,-16 25-7 13,-10 9-13-13,4 12 0 17,-6 0 0-17,8 22 0 22,21 28 0-22,-3 1 0 0,3 6 0 8,6-13 0 13,-7-16 0-21,7-17-21 0,-6-11 9 16,5 0 6-16,-2-28 12 14,-3-34-2-14,11-5-4 17,-14-6 1-17,9 11 7 13,-12 18-7-13,-9 16 9 17,1 22-1-17,-1 6-9 13,0 18 0-13,6 49 0 16,15 6 0-16,-6 5 0 14,11 1 0-14,9-24 0 16,6-16 0-16,3-21-3 23,11-18-8-23,-11-6-2 0,-6-56 13 8,3-17 0 13,-20-15 0-21,-1-14 1 0,-16-9 14 18,-1-6-13-18,-3-1 7 12,-5-3-9-12,-4 16 0 17,1 22 0-17,-12 27 0 13,6 39 0-13,-6 23 0 16,0 11 0-16,5 72 0 16,1 28 0-16,6 10 0 15,11 16 0-15,-5-15 0 14,5-21 0-14,-6-16 0 16,12-29 0-16,-6-27 0 14,1-19 0-14,10-10 0 15,10 0 0-15,5-49 0 15,12-25 0-15,3-10 0 21,0-18 0-21,-9 13 0 0,-6 7 0 17,-20 32 0-17,-6 25 0 9,-23 25 0 12,0 0 0-21,0 25 0 0,0 51 0 13,0 14 0-13,-5 11 0 17,5-6 0-17,0-10 0 14,23-12 0-14,46-23 0 17,13-17 0-17,25-26 0 12,3-7-50-12,-5-18-191 17,-24-93-213-17,-29 10-114 16,-46-7-339-16</inkml:trace>
    </iact:actionData>
  </iact:action>
  <iact:action type="add" startTime="29112">
    <iact:property name="dataType"/>
    <iact:actionData xml:id="d29">
      <inkml:trace xmlns:inkml="http://www.w3.org/2003/InkML" xml:id="stk29" contextRef="#ctx0" brushRef="#br0">10973 6948 2365 0,'0'0'802'6,"0"0"-346"8,0 0-183-14,0 0-160 17,0 0-109-17,485-73-4 13,-242 73-360-13,-13 0-822 29</inkml:trace>
    </iact:actionData>
  </iact:action>
  <iact:action type="add" startTime="29308">
    <iact:property name="dataType"/>
    <iact:actionData xml:id="d30">
      <inkml:trace xmlns:inkml="http://www.w3.org/2003/InkML" xml:id="stk30" contextRef="#ctx0" brushRef="#br0">15708 7997 2709 0,'0'0'976'12,"0"0"-708"-12,0 0-125 16,0 0-143-16,0 0 0 15,0 0-84-15,0 0-384 17,12 0-902-17</inkml:trace>
    </iact:actionData>
  </iact:action>
  <iact:action type="add" startTime="30652">
    <iact:property name="dataType"/>
    <iact:actionData xml:id="d31">
      <inkml:trace xmlns:inkml="http://www.w3.org/2003/InkML" xml:id="stk31" contextRef="#ctx0" brushRef="#br0">3497 13420 1313 0,'0'0'779'13,"0"0"-676"-13,0 0 33 16,0 0 114-16,0 0-161 14,0 0-14-14,-241-121 13 16,183 121 7-16,-6 31-2 13,9 19-9-13,11 4 1 17,27-3-4-17,11-1-9 14,6 6 9-14,18-22-32 16,45 5-19-16,13-5 21 22,5-6-21-22,-3 0-18 0,4-5 0 14,-13 4-11-14,-11 13 12 17,-17-1-13-17,-15 11 0 13,-26 1 5-13,0 4-5 16,-32 2 29-16,-43-1 22 13,-21-6 1-13,-6-11-4 17,-5-1-46-17,8-25-1 13,24 2-2-13,23-15-82 17,52-51-178-17,0-26-478 36,37-12-1185-36</inkml:trace>
    </iact:actionData>
  </iact:action>
  <iact:action type="add" startTime="31055">
    <iact:property name="dataType"/>
    <iact:actionData xml:id="d32">
      <inkml:trace xmlns:inkml="http://www.w3.org/2003/InkML" xml:id="stk32" contextRef="#ctx0" brushRef="#br0">3212 12960 651 0,'0'0'1003'16,"0"0"-626"-16,0 0-24 14,0 0-7-14,-388-67-62 16,277 67-89-16,1 0-19 14,-6 39-5-14,-6 28-61 16,12 22-23-16,3 27 9 22,20-2-29-22,23 36-4 0,20 0-22 16,24 14-10-16,14-6-2 13,6-8-29-13,6 1 6 17,52-22-5-17,23-8 0 14,15-13 7-14,20-14-8 15,17-20 0-15,1-19 0 15,17-16 0-15,8-16 0 16,4-23 0-16,5 0 0 14,-5-28 0-14,-7-22 0 15,-17-29 0-15,-14 1 0 24,-20-7 0-24,-18-8 0 0,-18-8 0 7,-19 2 0 15,-13-14 0-21,-11-11 0-1,-20-11 0 13,-6-5 0-13,0-1 0 15,-6 1 0-15,-40 11 0 14,-21 18 0-14,-14 19 0 17,-12 34 0-17,-17 8 0 16,-23 11-35-16,16 18-691 14,30-14-1503-14</inkml:trace>
    </iact:actionData>
  </iact:action>
  <iact:action type="add" startTime="31716">
    <iact:property name="dataType"/>
    <iact:actionData xml:id="d33">
      <inkml:trace xmlns:inkml="http://www.w3.org/2003/InkML" xml:id="stk33" contextRef="#ctx0" brushRef="#br0">4486 13715 1341 0,'0'0'631'1,"0"0"-106"-1,0 0 15 15,0 0-202-15,0 0-67 15,0 0-74-15,0 0-37 13,-41-17-67-13,41-1-93 17,24-3 0-17,48-20 0 14,44-14 0-14,47-18 0 16,86-28 0-16,108-30 0 15,110-39 0-15,52-37 0 15,7 0 0-15,-30-6 0 14,-67 17 0-14,-20 7 0 16,-87 44 0-16,-90 43 0 14,-75 36 0-14,-56 15 0 15,-14 0 0-15,-11 6 0 23,-15 6 0-23,-29 17 0 0,-12 4 0 15,-20 7 0-15,0 0 0 15,0-6 0-15,-6-6-53 15,-46 2-94-15,-15 3 3 15,-14 2 57-15,-15 5 45 15,9 11 36-15,0-5 6 15,18 5 27-15,16 0 57 16,19 0 3-16,13 0-9 14,15 0-23-14,6 0-28 16,0 0 11-16,15 0-16 13,37 5-11-13,21 17 39 16,8 1-50-16,0 10 0 24,0 6 0-24,-11 18 0 0,-18 5 0 7,-17 10 0 14,-18 6 0-21,-17-1 0 0,0-2 0 15,-11 1 0-15,-36-12 0 17,7 1 0-17,-7-11-18 13,33-13-327-13,11-12-519 17,3-27-744-17</inkml:trace>
    </iact:actionData>
  </iact:action>
  <iact:action type="add" startTime="32318">
    <iact:property name="dataType"/>
    <iact:actionData xml:id="d34">
      <inkml:trace xmlns:inkml="http://www.w3.org/2003/InkML" xml:id="stk34" contextRef="#ctx0" brushRef="#br0">11263 11335 897 0,'0'0'1624'21,"0"0"-1034"-21,0 0-217 0,0 0-80 15,0 0-149-15,0 0-35 15,0 0-43-15,-278-241-66 15,173 241 0-15,-11 19 0 15,0 63 0-15,9 19 0 16,26 12 0-16,34-7 0 14,41-10 0-14,6-29 0 16,53-22 0-16,48-33 0 14,15-12 0-14,18-30 0 16,-18-41 0-16,-18-8 0 14,-22-5 0-14,-24 5 0 16,-23 11 0-16,-6 9 0 22,-17 28 0-22,-6 12 0 0,0 19 0 16,0 0 0-15,0 48 0 12,6 31 0-13,5 10 0 16,21 13 0-16,12-1 0 14,2-23-18-14,21-23-255 16,3-27-191-16,2-38-206 14,-11-52-112-14,-20-22-665 0</inkml:trace>
    </iact:actionData>
  </iact:action>
  <iact:action type="add" startTime="32685">
    <iact:property name="dataType"/>
    <iact:actionData xml:id="d35">
      <inkml:trace xmlns:inkml="http://www.w3.org/2003/InkML" xml:id="stk35" contextRef="#ctx0" brushRef="#br0">11263 10552 1681 0,'0'0'750'14,"0"0"-165"-14,0 0-241 15,-441-44-82-15,305 72-104 15,11 57-76-15,-3 37 23 16,10 36-43-16,19 27 5 15,12 25-67-15,26 9 0 15,41-6 0-15,20-15 0 13,8-30 0-13,79-27 0 17,41-28 0-17,20-35 0 14,32-37 0-14,6-36 0 16,2-5 0-16,1-46 0 16,-15-37 0-16,-18-18 0 14,-34-16 0-14,-29-32 0 17,-32-20 0-17,-41-27 0 21,-20-23 0-21,0 1 0 0,-20 7 0 14,-55 37 0-14,-33 50 0 16,-19 62 0-16,-16 57 0 14,-71 67 0-14,40 55-460 16,37 1-1149-16</inkml:trace>
    </iact:actionData>
  </iact:action>
  <iact:action type="add" startTime="33194">
    <iact:property name="dataType"/>
    <iact:actionData xml:id="d36">
      <inkml:trace xmlns:inkml="http://www.w3.org/2003/InkML" xml:id="stk36" contextRef="#ctx0" brushRef="#br0">13024 11443 955 0,'0'0'553'17,"0"0"-200"-17,0 0 243 14,0 0-63-14,0 0-218 16,0 0 11-15,0 0-47 20,-69-18-93-21,63 13-186 0,6 5 0 7,0 0 0 16,0 0 0-23,0 0 0 0,0 0 0 14,11 0 0-14,71 0 0 16,54 0 0-16,114 0 0 16,141 0 0-16,114 0 0 14,52 0 0-14,-29 0 0 15,-70-11 0-15,-135 6 0 15,-86-2 0-15,-74 2 0 16,-47-1 0-16,-6-11 0 14,-5 1 0-14,-13-13 0 16,-31-4 0-16,-20-17 0 14,-24-7 0-14,-11-14 0 15,-6 0 0-15,0 2 0 23,-11 9 0-23,-33 6 0 0,-5 15 0 15,11 1 0-15,9 22 0 15,15 5 0-15,14 11 0 14,0 0 0-14,5 0 0 16,65 27 0-16,17 24 0 14,17 11 0-14,7 15 0 16,-7-7 0-16,-31 11 0 14,-27-9 0-14,-34-4 0 16,-12 4 0-16,0-3 0 14,-50 2 0-14,-13-2 0 16,7-2 0-16,25 0 0 16,13-22-369-16,18-23-619 0</inkml:trace>
    </iact:actionData>
  </iact:action>
  <iact:action type="add" startTime="33803">
    <iact:property name="dataType"/>
    <iact:actionData xml:id="d37">
      <inkml:trace xmlns:inkml="http://www.w3.org/2003/InkML" xml:id="stk37" contextRef="#ctx0" brushRef="#br0">19523 10833 1898 0,'0'0'972'1,"0"0"-416"14,0 0-237-15,0 0-100 22,-351 18-87-22,241 72-132 0,23 32 0 8,20 21 0 13,29-2 0-21,38-1 0 0,0-23 0 17,76-20 0-17,51-35 0 14,18-23 0-14,21-28 0 16,-4-11-33-16,-5-28-185 15,-44-34-299-15,-43-6-492 0</inkml:trace>
    </iact:actionData>
  </iact:action>
  <iact:action type="add" startTime="34037">
    <iact:property name="dataType"/>
    <iact:actionData xml:id="d38">
      <inkml:trace xmlns:inkml="http://www.w3.org/2003/InkML" xml:id="stk38" contextRef="#ctx0" brushRef="#br0">19395 10122 1713 0,'0'0'763'22,"0"0"-126"-22,-322-70-182 0,183 70-220 9,6 50-80 12,11 81-17-21,3 43-138 0,14 40 0 14,33 24 0-14,34 7 0 15,38-2 0-15,0-18 0 15,81-30 0-15,53-36 0 15,34-37 0-14,38-34 0 14,26-37 0-15,18-42 0 16,-4-9 0-16,-11-8 0 13,-23-54 0-13,-41-16 0 16,-40-23 0-16,-38-33 0 21,-24-34 0-21,-34-34 0 0,-23-26 0 9,-12-2 0 13,-6 6 0-22,-75 27 0 0,-47 45 0 16,-55 53 0-16,-191 76 0 14,43 23-578-14,3 0-1167 0</inkml:trace>
    </iact:actionData>
  </iact:action>
  <iact:action type="add" startTime="34742">
    <iact:property name="dataType"/>
    <iact:actionData xml:id="d39">
      <inkml:trace xmlns:inkml="http://www.w3.org/2003/InkML" xml:id="stk39" contextRef="#ctx0" brushRef="#br0">4086 15311 1431 0,'0'0'560'15,"0"0"-171"-15,0 0 216 16,0 0-246-16,0 0-83 14,0 0-65-14,0 0-44 16,-70-42-69-16,70 42-98 22,41 24 0-22,75 55 0 0,116 41 0 8,139 50 0 14,151 26 0-22,44 6 0 0,-35-46 0 14,-139-48 0-14,-166-49 0 16,-87-20 0-16,-75-15 0 15,-9-9 0-15,-35-4-9 15,-20-9 9-15,0-2 6 14,-46 0-3-14,-29-13-3 16,-7-34 0-16,1-15 0 14,6-5 0-14,5-13 0 16,15 8 0-16,6 10 0 22,17 12 0-22,14 11 0 0,1 27 0 8,17 12 0 13,0 0 0-21,29 5 0 0,38 52 0 17,20 15 0-17,8 24 0 14,7 5 0-14,-15 12 0 16,-29-2 0-16,-17 0 0 14,-41-12 0-14,0-14 0 16,-29-18 0-16,-41-5 0 14,0-28 0-14,1-18-147 16,25-16-500-16,38 0-1129 0</inkml:trace>
    </iact:actionData>
  </iact:action>
  <iact:action type="add" startTime="35261">
    <iact:property name="dataType"/>
    <iact:actionData xml:id="d40">
      <inkml:trace xmlns:inkml="http://www.w3.org/2003/InkML" xml:id="stk40" contextRef="#ctx0" brushRef="#br0">9166 16334 2742 0,'0'0'834'0,"0"0"-533"15,0 0-82-15,0 0-219 15,0 0 0-15,0 0 0 14,0 0 0-14,55 380 0 16,-29-258 0-16,-9 2 0 14,-5-11 0-14,5-24 0 16,-8-38 0-16,6-18-11 14,-4-27-35-14,1-6 46 16,17-28 1-16,11-34 11 22,7-11 32-22,20 0-44 0,-1 17 0 15,4 17 0-15,-9 28 0 16,3 11 0-16,-6 0 0 13,-12 50 0-13,0 17 0 16,-19 29 0-16,-19-6 0 14,-8 11 0-14,-6-6 0 15,-69-6 0-15,-24-12 0 15,-20-26 0-15,-8-30 0 16,11-21-29-16,17-33-275 14,35-65-512-14,35-9-685 0</inkml:trace>
    </iact:actionData>
  </iact:action>
  <iact:action type="add" startTime="35622">
    <iact:property name="dataType"/>
    <iact:actionData xml:id="d41">
      <inkml:trace xmlns:inkml="http://www.w3.org/2003/InkML" xml:id="stk41" contextRef="#ctx0" brushRef="#br0">9363 15807 1230 0,'0'0'1122'13,"0"0"-572"-13,-435 0-82 16,246 90-173-16,15 50-95 14,20 39-55-14,38 38-59 16,35 13-86-16,40 17 0 14,41-22 0-14,9-2 0 16,93-17 0-16,46-43 0 14,46-41 0-14,29-32 0 16,33-61 0-16,19-29 0 22,4-18 0-22,-9-77 0 0,-32-22 0 8,-32-35 0 14,-56-19 0-22,-45-20 0 0,-56-22 0 15,-49-12 0-15,0-10 0 14,-67 8 0-14,-49 36 0 17,-32 40 0-17,-26 54 0 14,-29 70 0-14,-75 54 0 17,49 70-183-17,43 9-935 0</inkml:trace>
    </iact:actionData>
  </iact:action>
  <iact:action type="add" startTime="36259">
    <iact:property name="dataType"/>
    <iact:actionData xml:id="d42">
      <inkml:trace xmlns:inkml="http://www.w3.org/2003/InkML" xml:id="stk42" contextRef="#ctx0" brushRef="#br0">12302 17185 1602 0,'0'0'657'1,"0"0"-309"-1,0 0 164 12,0 0-224-12,0 0-56 17,0 0 14-17,0 0-35 14,531 61-211-14,-151-32 0 17,145-18 0-17,55-1 0 21,-11-10 0-21,-131 0 0 0,-151 0 0 9,-92-10 0 12,-65-19 0-21,-11 8 0 0,-29-18 0 16,-46-7 0-16,-44-10 0 15,-32-1 0-15,-70 2 0 17,-17 9 0-17,9 7 0 12,8 11 0-12,21 6 0 16,35 22 0-16,40 0 0 14,6 0 0-14,52 0 0 16,61 18 0-16,32 26 0 14,29 6 0-14,-5 6 0 16,-18 6 0-16,-33 0 0 14,-48 4 0-14,-47 3 0 16,-23 3 0-16,-32-4 0 22,-40 4 0-22,-18-10 0 0,9 3 0 14,23-32 0-14,29-4 0 16,34-29-309-16,59 0-653 10,35-49-1139-10</inkml:trace>
    </iact:actionData>
  </iact:action>
  <iact:action type="add" startTime="36709">
    <iact:property name="dataType"/>
    <iact:actionData xml:id="d43">
      <inkml:trace xmlns:inkml="http://www.w3.org/2003/InkML" xml:id="stk43" contextRef="#ctx0" brushRef="#br0">18258 16205 1942 0,'0'0'914'1,"0"0"-320"14,0 0-226-15,0 0-90 14,0 0-278-14,0 0 0 17,0 0 0-17,-43-129 0 21,28 186 0-21,-5 26 0 0,17 25 0 13,3 29 0-13,0 3 0 16,17 17 0-16,35 6 0 15,18-11 0-15,-3-19 0 17,11-14 0-17,-2-29 0 14,11-28 0-14,3-26 0 15,2-36 0-15,19 0 0 14,-7-65 0-14,-8-80-329 16,-29 16-288-16,-38 5-355 0</inkml:trace>
    </iact:actionData>
  </iact:action>
  <iact:action type="add" startTime="36979">
    <iact:property name="dataType"/>
    <iact:actionData xml:id="d44">
      <inkml:trace xmlns:inkml="http://www.w3.org/2003/InkML" xml:id="stk44" contextRef="#ctx0" brushRef="#br0">18226 16797 1622 0,'0'0'906'15,"0"0"-291"-15,0 0-247 15,334-55-171-15,-160-2-118 16,-6-4-79-16,-26-1-58 14,-49-39-242-14,-41 23-410 17,-52-4-464-17</inkml:trace>
    </iact:actionData>
  </iact:action>
  <iact:action type="add" startTime="37152">
    <iact:property name="dataType"/>
    <iact:actionData xml:id="d45">
      <inkml:trace xmlns:inkml="http://www.w3.org/2003/InkML" xml:id="stk45" contextRef="#ctx0" brushRef="#br0">18531 15362 1982 0,'0'0'787'1,"0"0"-268"12,0 0-173-13,-354-54-89 18,229 65-52-18,-8 79-205 13,5 24 0-13,-3 58 0 17,24 30 0-17,17 23 0 13,32 5 0-13,35 3 0 16,23-3 0-16,17-7 0 15,70-9 0-15,41-18 0 15,26-18 0-15,20-38 0 14,29-39 0-14,15-41 0 16,11-37 0-16,6-23 0 22,0-44 0-22,0-46 0 0,-15-37 0 14,-34-13 0-14,-29-23 0 16,-33-33 0-16,-37-18 0 14,-34-4 0-14,-36-17 0 16,-17 7 0-16,-17 9 0 14,-79 23 0-14,-41 33 0 16,-98 35 0-16,-95 61 0 14,-103 44 0-14,56 23 0 17,61 11-1185-17</inkml:trace>
    </iact:actionData>
  </iact:action>
  <iact:action type="add" startTime="38322">
    <iact:property name="dataType"/>
    <iact:actionData xml:id="d46">
      <inkml:trace xmlns:inkml="http://www.w3.org/2003/InkML" xml:id="stk46" contextRef="#ctx0" brushRef="#br0">6610 10890 1094 0,'0'0'280'17,"0"0"-102"-17,0 0-61 14,0 0-117-14,0 0-234 0</inkml:trace>
    </iact:actionData>
  </iact:action>
  <iact:action type="add" startTime="38524">
    <iact:property name="dataType"/>
    <iact:actionData xml:id="d47">
      <inkml:trace xmlns:inkml="http://www.w3.org/2003/InkML" xml:id="stk47" contextRef="#ctx0" brushRef="#br0">7701 10910 639 0,'0'0'529'1,"0"0"-167"15,0 0-35-16,0 0-13 14,0 0-57-14,0 0-69 16,0 0 14-16,23-36-12 15,-23 36-48-15,0 0-26 15,0-4-21-15,0 4-17 17,-23 0 17-17,-30 0-37 13,-19 0 14-13,-24 20 9 15,-20 31-12-15,-15 19 6 23,-19 13-40-23,-7 13-25 0,-11 17 20 13,-6 4-28-13,-9 12 4 18,-6-5 1-18,-2 5-6 12,-7-9 3-12,7-5-4 17,-3-6-3-17,20-8 2 13,-3 0 1-13,20-11 0 16,6-12 2-16,9-5-1 14,11-11-1-14,7-23 0 16,7-4-24-16,25-12 23 14,10-14-32-14,27-2 17 16,18-7 7-16,25 0 3 23,12 0-8-23,0-7-49 0,0-25-34 16,14-19 40-16,21-11-11 14,-9 0 25-14,-2 0 16 16,-1 0 27-16,-9 4 1 14,1 7 0-14,-15 10 7 16,6 0 49-16,-6 12 1 14,0 11 5-14,0 17-4 16,0-9-5-16,0 10 13 14,0 0-28-13,0 0-15 15,0 0 8-16,0 39-22 12,0 23-2-12,0 15 2 16,0 6-9-16,0 6 10 23,0-4-11-23,0-7-3 1,-15-11-5 5,4-10 9 17,2-29-1-23,3-5 8 0,6-18-8 16,0-5 10-16,0 0-10 14,6 0 0-14,46 0 12 15,23-12-10-15,18-9 8 15,12-2 2-15,17-4-11 15,-3 15 5-15,-18 6-6 15,-20 6 0-15,-26 0-9 16,-8 0 5-16,-6 0 4 14,-10 18 0-14,-2 9 1 16,3-10 9-16,3-1-10 14,6 2-3-14,-1-2-3 16,16 1 6-16,-10-11 0 14,6-6-10-14,12 0-122 17,-18 0-185-17,-11-23-610 0</inkml:trace>
    </iact:actionData>
  </iact:action>
  <iact:action type="add" startTime="39854">
    <iact:property name="dataType"/>
    <iact:actionData xml:id="d48">
      <inkml:trace xmlns:inkml="http://www.w3.org/2003/InkML" xml:id="stk48" contextRef="#ctx0" brushRef="#br0">4883 11174 876 0,'0'0'534'14,"0"0"-274"-14,0 0 36 16,0 0 50-15,0 0-36 13,0 0-7-14,0 0-70 16,-145-152 23-15,145 141-37 11,-8-1-60-12,8 4-12 17,-6 8-63-17,6 0-11 14,0 0-73-14,0 12 0 16,0 27 0-16,0 5 0 16,0 3 0-16,0-16 0 22,20-5 0-22,12-14 0 0,3-12 0 8,11 0 0 14,4 0-3-22,2 0 6 0,9 0-3 14,0 0 0-14,-6 0-8 16,3 0 7-16,-3 22-6 14,-11 17-6-14,-21 6 1 16,0 0 4-16,-23-1 5 15,0-5-3-15,0 0 12 14,-35-4-5-13,-11-8-1 13,-18-4-80-14,-12-18-77 16,-37-5-169-16,26-32-406 27,6-26-345-27</inkml:trace>
    </iact:actionData>
  </iact:action>
  <iact:action type="add" startTime="40253">
    <iact:property name="dataType"/>
    <iact:actionData xml:id="d49">
      <inkml:trace xmlns:inkml="http://www.w3.org/2003/InkML" xml:id="stk49" contextRef="#ctx0" brushRef="#br0">4883 11174 740 0</inkml:trace>
    </iact:actionData>
  </iact:action>
  <iact:action type="add" startTime="40289">
    <iact:property name="dataType"/>
    <iact:actionData xml:id="d50">
      <inkml:trace xmlns:inkml="http://www.w3.org/2003/InkML" xml:id="stk50" contextRef="#ctx0" brushRef="#br0">4883 11174 740 0,'-34'-330'1718'1,"51"306"-1164"-1,29-14-328 0,7-6 53 0,22-11-176 0,12-2-62 15,9-10-41-15,-15 0-59 16,-11-6-186-16,-12-1-237 14,-20 7-19-14,-24 1 114 15,-14 15 167-15,0 2 220 15,0 25 146-15,0 7 235 16,-6 6 9-16,-2-1-25 22,2 12-53-22,6 0-86 0,0 0-73 13,0 45-51-13,0 34 32 17,14 27-14-17,27 28-120 14,-1 6 0-14,7 12 0 16,-1-12 0-16,4-1 0 16,-4-22 0-16,-5-15 0 15,-7-19 0-15,-7-21-23 16,-7-44-308-16,-9-18-194 13,-5 0-356-13</inkml:trace>
    </iact:actionData>
  </iact:action>
  <iact:action type="add" startTime="40606">
    <iact:property name="dataType"/>
    <iact:actionData xml:id="d51">
      <inkml:trace xmlns:inkml="http://www.w3.org/2003/InkML" xml:id="stk51" contextRef="#ctx0" brushRef="#br0">5931 10122 1758 0,'0'0'820'14,"0"0"-464"-14,0 0-104 14,0 0 10-14,0 0-90 16,0 0-2-16,0 0-11 15,0 0-71-15,229 290-29 16,-217-216-59-16,5-8 0 14,-17-4 0-14,0-5-14 16,0-12-170-16,6-23-199 14,20-22-290-14,-3-5-122 17,9-45-1069-17</inkml:trace>
    </iact:actionData>
  </iact:action>
  <iact:action type="add" startTime="40793">
    <iact:property name="dataType"/>
    <iact:actionData xml:id="d52">
      <inkml:trace xmlns:inkml="http://www.w3.org/2003/InkML" xml:id="stk52" contextRef="#ctx0" brushRef="#br0">6505 10138 1013 0,'0'0'777'0,"0"0"-162"0,0 0-100 16,0 0-175-16,0 0-65 14,0 0-122-14,0 0 15 16,12 36-54-16,-1 23-69 14,13-2-19-14,-1-18-26 15,17-11 1-15,16-17 4 14,5-11-5-13,8 0 9 15,-8-28 0-16,-3-22 6 14,-17-12 1-14,-12-5-16 16,-23-1 0-16,-6 7 0 14,0 1 0-14,-53 35 0 16,-22 25 0-16,-73 101-215 15,12 40-563-15,2 22-1079 0</inkml:trace>
    </iact:actionData>
  </iact:action>
  <iact:action type="add" startTime="41373">
    <iact:property name="dataType"/>
    <iact:actionData xml:id="d53">
      <inkml:trace xmlns:inkml="http://www.w3.org/2003/InkML" xml:id="stk53" contextRef="#ctx0" brushRef="#br0">6267 13255 1728 0,'0'0'841'14,"0"0"-378"-14,0 0-140 13,0 0-94-13,0 0-88 17,0 0 20-17,0 0-53 14,67 342-51-14,-26-229-31 16,-4-7-25-16,-8-5 14 14,12-28-15-14,-12-17-96 16,-3-22-139-16,21-34-128 14,-21 0-237-14,3-46-145 0</inkml:trace>
    </iact:actionData>
  </iact:action>
  <iact:action type="add" startTime="41576">
    <iact:property name="dataType"/>
    <iact:actionData xml:id="d54">
      <inkml:trace xmlns:inkml="http://www.w3.org/2003/InkML" xml:id="stk54" contextRef="#ctx0" brushRef="#br0">6758 13330 1580 0,'0'0'865'0,"0"0"-362"0,0 0-267 13,0 0-59-13,0 0-8 16,0 0-43-16,0 0-30 14,49 249-46-14,-17-198-49 16,3-17 28-16,11-18-22 13,9-16 7-13,0 0 11 17,3-32-16-17,-17-25 9 14,-6-15 8-14,-18-13 4 16,-17 0 25-16,0 2-32 14,-6 5-8-14,-40 18-3 16,-6 27-12-16,-12 33-1 22,-6 0-71-22,15 59-79 0,17 53-136 14,21-11-398-14,17-29-309 0</inkml:trace>
    </iact:actionData>
  </iact:action>
  <iact:action type="add" startTime="41858">
    <iact:property name="dataType"/>
    <iact:actionData xml:id="d55">
      <inkml:trace xmlns:inkml="http://www.w3.org/2003/InkML" xml:id="stk55" contextRef="#ctx0" brushRef="#br0">7654 12674 1815 0,'0'0'1021'9,"0"0"-372"5,0 0-296-14,0 0-95 16,0 0-258-16,0 0 0 16,0 0 0-16,0 83 0 21,18 41 0-21,5 20 0 0,12 7 0 9,-1-9 0 13,4-3 0-22,6-22 0 0,-12-15 0 14,-3-19 0-14,-3-21 0 16,-6-17-96-16,-8-40-449 14,-7-5-353-14,-5 0-573 0</inkml:trace>
    </iact:actionData>
  </iact:action>
  <iact:action type="add" startTime="42093">
    <iact:property name="dataType"/>
    <iact:actionData xml:id="d56">
      <inkml:trace xmlns:inkml="http://www.w3.org/2003/InkML" xml:id="stk56" contextRef="#ctx0" brushRef="#br0">8208 12819 2104 0,'0'0'863'5,"0"0"-375"20,0 0-162-25,0 0-146 0,0 0-45 13,0 0-135-13,0 0 0 16,35 175 0-16,-18-81 0 17,12-4 0-17,3 10 0 14,-11-11 0-14,14-27 0 13,-4-13-104-13,19-42-381 17,-10-7-247-17,7-7-267 0</inkml:trace>
    </iact:actionData>
  </iact:action>
  <iact:action type="add" startTime="42288">
    <iact:property name="dataType"/>
    <iact:actionData xml:id="d57">
      <inkml:trace xmlns:inkml="http://www.w3.org/2003/InkML" xml:id="stk57" contextRef="#ctx0" brushRef="#br0">8884 12764 1698 0,'0'0'982'15,"0"0"-646"-15,0 0 2 22,0 0-78-22,0 0-136 0,0 0-35 14,6 331-51-14,20-280-37 16,0-19 22-16,21-6-15 13,2-26 4-13,9 0 12 17,-9-14-12-17,6-30 10 16,-14-14-11-16,-9-5 1 14,-17-14 52-14,-10 10-22 16,-5 0-42-16,0 17 0 14,-29 16 0-14,-20 17 0 16,-6 17 0-16,-26 12 0 14,11 43-77-14,3 2-666 0</inkml:trace>
    </iact:actionData>
  </iact:action>
  <iact:action type="add" startTime="43091">
    <iact:property name="dataType"/>
    <iact:actionData xml:id="d58">
      <inkml:trace xmlns:inkml="http://www.w3.org/2003/InkML" xml:id="stk58" contextRef="#ctx0" brushRef="#br0">14275 10034 1844 0,'0'0'723'13,"0"0"-235"-13,0 0-152 17,0 0-120-17,0 0-110 13,0 0-38-13,0 0-55 17,17-51-12-17,-17 90 6 13,0-1-6-13,6 1-2 17,14-15-2-17,6 7 3 14,9-13-3-14,17-8 4 16,1 8-1-16,10-6 7 14,1-3-7-14,6 9 6 16,-9 10-6-16,3 6-1 14,-12 5 1-14,-17 12-17 16,-18-7 17-16,-11 7-1 22,-6-1 1-22,0-4 14 0,-35-7-13 16,-29-6 18-16,-11-4-13 14,-12-19-6-14,-29-10-135 16,8-17-361-16,27-38-763 0</inkml:trace>
    </iact:actionData>
  </iact:action>
  <iact:action type="add" startTime="43437">
    <iact:property name="dataType"/>
    <iact:actionData xml:id="d59">
      <inkml:trace xmlns:inkml="http://www.w3.org/2003/InkML" xml:id="stk59" contextRef="#ctx0" brushRef="#br0">14553 9850 1265 0,'0'0'1282'13,"0"0"-706"-13,0 0-255 9,0 0-59 13,0 0-101-22,0 0-76 0,377-191-41 8,-275 145-44 15,17-16-123-23,-32 7-540 0,-6 9-907 0</inkml:trace>
    </iact:actionData>
  </iact:action>
  <iact:action type="add" startTime="43602">
    <iact:property name="dataType"/>
    <iact:actionData xml:id="d60">
      <inkml:trace xmlns:inkml="http://www.w3.org/2003/InkML" xml:id="stk60" contextRef="#ctx0" brushRef="#br0">15583 9390 1910 0,'0'0'853'15,"0"0"-517"-15,0 0-32 14,0 0-64-14,0 0-21 17,0 0-66-17,-9 381-72 20,9-241-81-20,0 11 0 0,0-8 0 15,0-8 0-15,0-17 0 16,18-17 0-16,11-18 0 14,20-42-249-14,1-25-342 11,-10-16-490-11</inkml:trace>
    </iact:actionData>
  </iact:action>
  <iact:action type="add" startTime="43804">
    <iact:property name="dataType"/>
    <iact:actionData xml:id="d61">
      <inkml:trace xmlns:inkml="http://www.w3.org/2003/InkML" xml:id="stk61" contextRef="#ctx0" brushRef="#br0">16227 9652 1164 0,'0'0'1200'15,"0"0"-553"-15,0 0-267 16,0 0-43-16,0 0-203 14,0 0-62-14,0 0-11 16,-6-32-31-16,6 64-1 22,0 7-29-21,44 0 9-1,11 2-2 14,21-5-1-14,5 0-6 15,6 1 1-15,-9-6 7 13,-2 9-10-13,-24 0 2 18,-17 3-10-18,-24 4 8 13,-11-5 2-13,0-2 0 15,-40 9 9-15,-30-17-9 15,-17-9-12-15,-55-23-193 16,17 0-432-16,18-39-739 0</inkml:trace>
    </iact:actionData>
  </iact:action>
  <iact:action type="add" startTime="44105">
    <iact:property name="dataType"/>
    <iact:actionData xml:id="d62">
      <inkml:trace xmlns:inkml="http://www.w3.org/2003/InkML" xml:id="stk62" contextRef="#ctx0" brushRef="#br0">16279 9328 2256 0,'0'0'983'13,"0"0"-599"-13,0 0-122 16,398-101-51-16,-189 55-211 15,101-10 0-15,-54 11-216 17,-56 6-1037-17</inkml:trace>
    </iact:actionData>
  </iact:action>
  <iact:action type="add" startTime="44683">
    <iact:property name="dataType"/>
    <iact:actionData xml:id="d63">
      <inkml:trace xmlns:inkml="http://www.w3.org/2003/InkML" xml:id="stk63" contextRef="#ctx0" brushRef="#br0">19790 12456 1691 0,'0'0'680'14,"0"0"-332"-14,0 0 134 16,0 0-145-16,0 0-176 14,0 0-82-14,0 0-10 16,-58 128 3-16,55 36 15 14,-3 31 3-14,6 38-90 16,0 9 0-16,0 9 0 14,0-3 0-14,0-13 0 15,21-17 0-15,8-7 0 23,2-30 0-23,-2-25 0 0,-8-43 0 16,-4-30 0-16,-2-29 0 14,-4-30 0-14,-11-24-48 16,0 0-137-16,0-83-284 13,-32-7-365-13,-17 1-206 0</inkml:trace>
    </iact:actionData>
  </iact:action>
  <iact:action type="add" startTime="44962">
    <iact:property name="dataType"/>
    <iact:actionData xml:id="d64">
      <inkml:trace xmlns:inkml="http://www.w3.org/2003/InkML" xml:id="stk64" contextRef="#ctx0" brushRef="#br0">19540 14861 1470 0,'0'0'810'12,"0"0"-421"-12,0 0 128 17,0 0-190-17,0 0-135 22,0 0-24-22,0 0-17 0,0-28-79 8,0 28-72 15,6 0 0-23,3 0 0 0,11 28 0 13,9 29 0-13,12-1 0 19,5 12 0-19,1-1 0 11,14-16 0-11,-6-12 0 16,-3-20 0-16,21-19 0 14,-10 0 0-14,13-50 0 16,-12-32 0-16,11-12 0 15,-2-19 0-15,-18-4 0 15,0-2 0-15,-3 24 0 22,-17 18 0-22,11 37 0 0,-11 28-122 8,11 12-342 8,-5 39-275-16,-6 12-265 0</inkml:trace>
    </iact:actionData>
  </iact:action>
  <iact:action type="add" startTime="46214">
    <iact:property name="dataType"/>
    <iact:actionData xml:id="d65">
      <inkml:trace xmlns:inkml="http://www.w3.org/2003/InkML" xml:id="stk65" contextRef="#ctx0" brushRef="#br0">21348 12904 2027 0,'0'0'851'14,"0"0"-556"-14,0 0 171 17,0 0-193-17,0 0-89 14,0 0-184-14,0 0 0 15,6-117 0-15,2 200 0 15,4 29 0-15,-9 12 0 16,9-1 0-16,-12-8 0 14,5-30 0-14,-5-24 0 15,0-22 0-15,0-28 0 15,18-11 0-15,-7 0 0 21,21-11 0-21,6-40 0 0,11-7 0 17,6 5 0-17,6 14 0 14,-3 16 0-14,-14 12 0 15,2 11-23-14,-20 0-10 13,3 23 3-14,-17-2-24 16,3 8-19-16,-10-17 29 14,-5-2 10-14,3-10 34 16,-3 0 1-16,6 0 38 14,-6-20 39-14,6-21-37 16,-6-19-5-16,0-1 33 22,0 8-42-22,0-1-27 0,0 21 0 8,0 10 0 14,0 17 0-22,0 6 0 0,0 6 0 16,-29 65 0-16,-6 18 0 14,0 12 0-14,6 14 0 16,18 5 0-16,-4-7 0 13,15-12 0-13,0-11 0 17,6-1-225-17,26-27-466 15,-3-23-550-15</inkml:trace>
    </iact:actionData>
  </iact:action>
  <iact:action type="add" startTime="46747">
    <iact:property name="dataType"/>
    <iact:actionData xml:id="d66">
      <inkml:trace xmlns:inkml="http://www.w3.org/2003/InkML" xml:id="stk66" contextRef="#ctx0" brushRef="#br0">22543 12865 1850 0,'0'0'839'16,"0"0"-346"-16,0 0-37 15,0 0-227-15,0 0-97 14,0 0-35-14,0 0-97 14,-6 134 0-14,-11-7 0 16,5 15 0-16,7 24 0 15,2 2 0-15,-3-5 0 15,6-6 0-15,0-22 0 15,0-14 0-15,0-31 0 15,0-27 0-15,0-51-357 15,26-12-477-15,15 0-491 0</inkml:trace>
    </iact:actionData>
  </iact:action>
  <iact:action type="add" startTime="46988">
    <iact:property name="dataType"/>
    <iact:actionData xml:id="d67">
      <inkml:trace xmlns:inkml="http://www.w3.org/2003/InkML" xml:id="stk67" contextRef="#ctx0" brushRef="#br0">23187 12858 2107 0,'0'0'835'6,"0"0"-343"8,0 0-183-14,0 0-136 17,0 0-79-17,0 0-8 14,0 0-86-14,0 260 0 16,0-162 0-16,0-15 0 13,-17-13 0-13,2-5 0 16,4-21 0-16,5-10 0 15,6-17-44-15,0-17-59 16,0 0 14-16,0 0 11 22,43-17 38-22,18-17 13 0,15 2-17 8,20-3-2 8,-4 4-95-16,1 18-57 23,9-16-268-23,-35 19-255 0,-24 0-501 0</inkml:trace>
    </iact:actionData>
  </iact:action>
  <iact:action type="add" startTime="47251">
    <iact:property name="dataType"/>
    <iact:actionData xml:id="d68">
      <inkml:trace xmlns:inkml="http://www.w3.org/2003/InkML" xml:id="stk68" contextRef="#ctx0" brushRef="#br0">23715 13118 1543 0,'0'0'713'0,"0"0"-185"5,0 0-150 12,0 0-53-17,0 0-61 14,0 0-37-14,0 0-109 16,-6-214-118-16,-8 219 0 22,-6 64 0-22,-4 30 0 0,-5 28 0 16,6-1 0-16,12 12 0 13,5-9 0-13,6-11 0 16,0-17 0-16,0-11 0 14,32-29-646-14,-12-33-1145 0</inkml:trace>
    </iact:actionData>
  </iact:action>
  <iact:action type="add" startTime="49503">
    <iact:property name="dataType"/>
    <iact:actionData xml:id="d69">
      <inkml:trace xmlns:inkml="http://www.w3.org/2003/InkML" xml:id="stk69" contextRef="#ctx0" brushRef="#br0">20887 8449 1390 0,'0'0'478'23,"0"0"-312"-23,0 0 94 0,0 0-99 16,0 0-112-16,0 0-31 13,0 0 12-13,159-162 10 15,-95 112 67-15,-6-8 35 15,-6 3 12-15,-11-2-7 17,-24-3-57-17,-5 1-12 13,-12 8-7-13,0 9-32 16,0 4 24-16,0 14 2 22,-18 8-19-22,7 4 19 0,-7 4-20 8,1 8 10 13,11 0 10-21,-5 0-32 0,-1 0 3 14,-5 20-20-14,-9 20-15 18,-1 22 45-18,4 15-23 13,6 1-10-13,2 17 8 16,4 1-20-16,2-1 14 14,-3 1-15-14,4-1 0 16,5-11 12-16,-3-5-12 13,0-12 0-13,0-17 5 25,6-12 3-25,0-19-8 0,0-7 0 13,0-12 0-13,0 0 3 17,0 0 12-17,0 0 9 13,0 0-24-13,0-31 0 16,0-18 0-16,12-12 0 15,17-7 0-15,12 6 0 17,-7 1 0-17,7 16 0 13,0 6 0-12,-7 11 0 14,-5 17 0-15,-5-1 0 13,-7 12 0-13,6 0 0 18,-11 0 0-18,8 5 0 13,-5 29 0-12,8 17 0 14,-6-1 0-15,-5 12 0 22,2 0 0-22,-8-3 0 0,-6-8 0 15,6-12 0-15,-3 0-63 15,9-5-96-15,48-26-141 16,-10 0-378-16,5-8-439 0</inkml:trace>
    </iact:actionData>
  </iact:action>
  <iact:action type="add" startTime="50165">
    <iact:property name="dataType"/>
    <iact:actionData xml:id="d70">
      <inkml:trace xmlns:inkml="http://www.w3.org/2003/InkML" xml:id="stk70" contextRef="#ctx0" brushRef="#br0">22224 8388 1657 0,'0'0'850'13,"0"0"-512"-13,0 0-31 24,0 0-39-24,0 0-177 0,0 0-19 7,0 0 6 15,145-57-45-22,-72 46-14 0,-1-1-19 8,9 3-127 14,9-3-155-22,-20 1-421 0,-27 11-343 0</inkml:trace>
    </iact:actionData>
  </iact:action>
  <iact:action type="add" startTime="50344">
    <iact:property name="dataType"/>
    <iact:actionData xml:id="d71">
      <inkml:trace xmlns:inkml="http://www.w3.org/2003/InkML" xml:id="stk71" contextRef="#ctx0" brushRef="#br0">22375 8584 1650 0,'0'0'582'6,"0"0"-297"16,0 0 67-22,0 0-131 0,0 0-113 9,0 0 9 13,0 0-8-22,87 0-57 0,-17 0-52 15,66-28-39-15,-11-11-284 15,-18-11-678-15</inkml:trace>
    </iact:actionData>
  </iact:action>
  <iact:action type="add" startTime="50554">
    <iact:property name="dataType"/>
    <iact:actionData xml:id="d72">
      <inkml:trace xmlns:inkml="http://www.w3.org/2003/InkML" xml:id="stk72" contextRef="#ctx0" brushRef="#br0">23506 8118 1490 0,'0'0'780'15,"0"0"-464"-15,0 0 143 21,0 0-218-21,0 0-89 0,0 0-26 9,0 0-30 13,53-110-46-22,-13 71-44 0,1-3 13 16,5-17-2-16,-2 8 10 13,-6-1 22-13,-12 2 8 16,-23 2 21-16,2 14 18 15,-5 15-59-15,0 4-37 16,0 10 0-16,0 5 0 14,0 0 0-14,0 0 0 16,0 0 0-16,0 11 0 13,0 37 0-13,0 6 0 17,0 17 0-17,0 6 0 21,0 1 0-21,0-3 0 0,0 7 0 9,0-4 0 13,-8 2 0-22,-10-8 0 0,4-10 0 14,2 0 0-14,0-12-123 17,4-11-191-17,8-11-180 13,-15 6-146-13,9-17-42 16,-8-1-274-16</inkml:trace>
    </iact:actionData>
  </iact:action>
  <iact:action type="add" startTime="50908">
    <iact:property name="dataType"/>
    <iact:actionData xml:id="d73">
      <inkml:trace xmlns:inkml="http://www.w3.org/2003/InkML" xml:id="stk73" contextRef="#ctx0" brushRef="#br0">23547 8696 371 0,'0'0'876'0,"0"0"-394"4,0 0-139 13,0 0 38-17,0 0-85 14,0 0 3-14,0 0-41 16,-35 28-40-16,35-28-24 16,0 0-28-16,0 0-62 21,0 0 4-21,0 0-108 0,0 0 0 14,0 0 0-14,0 0 0 16,0 0 0-16,0 0 0 15,6 0 0-15,17-8 0 15,12-3 0-15,11-4 0 15,18 4 0-15,6 1 0 15,0-2 0-15,2 1 0 15,-8 4 0-15,-12 7 0 16,-17 0 0-16,-18 0 0 14,-11 0 0-14,0 0-80 16,17 0-226-16,-5 0-492 34,-4 0-855-34</inkml:trace>
    </iact:actionData>
  </iact:action>
  <iact:action type="add" startTime="51995">
    <iact:property name="dataType"/>
    <iact:actionData xml:id="d74">
      <inkml:trace xmlns:inkml="http://www.w3.org/2003/InkML" xml:id="stk74" contextRef="#ctx0" brushRef="#br0">21383 9882 697 0,'0'0'133'16,"0"0"-93"-16,0 0-40 13,0 0-11-13,0 0-24 17,0 0 35-17,0 0 6 14,-157 0 159-14,116 0 30 16,4 0-8-16,-1 0-78 14,9 0-79-14,14 0-30 16,10 0-51-16,5 0-198 0</inkml:trace>
    </iact:actionData>
  </iact:action>
  <iact:action type="add" startTime="52243">
    <iact:property name="dataType"/>
    <iact:actionData xml:id="d75">
      <inkml:trace xmlns:inkml="http://www.w3.org/2003/InkML" xml:id="stk75" contextRef="#ctx0" brushRef="#br0">21383 9882 1280 0,'-290'-13'394'0,"290"13"-105"0,0 0 54 14,0 0-138-14,0 0-95 17,0 0 2-17,0 0-27 13,0 0-9-13,0 0 6 16,0 0-19-16,-6 11-26 22,6-2-37-22,0-4 1 0,0 9 6 8,0-11-7 14,0-3 0-22,0 9 0 0,0-9 6 16,0 0 14-16,0 0 17 14,0 0 53-14,-15-9 9 15,-5-13-60-15,-3-6 15 15,-9 5 18-15,-15 12-11 16,1 6 10-16,-24 5-29 14,4 5-32-14,-13 50 10 16,18 14 4-16,6 2 22 14,23 17 2-14,18-16-21 16,14 2 8-16,6-12-25 22,57-18-8-22,25-10 19 0,16-11-20 8,18-23 10 14,0 0-11-22,8 0-2 0,-20-28-76 15,-14-11-91-15,-29-18-115 16,-26 13-374-16,-24 5-759 0</inkml:trace>
    </iact:actionData>
  </iact:action>
  <iact:action type="add" startTime="52949">
    <iact:property name="dataType"/>
    <iact:actionData xml:id="d76">
      <inkml:trace xmlns:inkml="http://www.w3.org/2003/InkML" xml:id="stk76" contextRef="#ctx0" brushRef="#br0">21174 9827 1020 0,'0'0'520'0,"0"0"-300"13,0 0 16-13,0 0 52 16,0 0-109-16,0 0-28 14,0 0 33-14,-12-5-39 16,12 5-40-16,0 0-33 14,0 0-14-14,-8 28 13 16,2 2-41-16,-15 1-20 24,-8-3 11-24,-23 5 1 0,-3-4 31 7,-12 2-2 8,-8-11 0-15,-6-1 24 15,2-2-30-15,18-6-32 21,6 0-5-21,15-9-8 0,16 9-57 17,24-2-96-17,24-9-364 14,34 0-401-13</inkml:trace>
    </iact:actionData>
  </iact:action>
  <iact:action type="add" startTime="53408">
    <iact:property name="dataType"/>
    <iact:actionData xml:id="d77">
      <inkml:trace xmlns:inkml="http://www.w3.org/2003/InkML" xml:id="stk77" contextRef="#ctx0" brushRef="#br0">22198 9951 1137 0,'0'0'904'6,"0"0"-358"8,0 0-62-14,0 0-169 16,0 0-143-16,0 0-41 23,0 0-55-23,55-18-47 0,-14 6-10 8,11 2-19 6,9-1-30-14,-6 0-160 21,15 11-177-21,-15 0-295 0,-23 0-96 0</inkml:trace>
    </iact:actionData>
  </iact:action>
  <iact:action type="add" startTime="53596">
    <iact:property name="dataType"/>
    <iact:actionData xml:id="d78">
      <inkml:trace xmlns:inkml="http://www.w3.org/2003/InkML" xml:id="stk78" contextRef="#ctx0" brushRef="#br0">22198 9951 1445 0,'229'282'624'5,"-229"-282"-242"11,0 0 116-16,0 0-272 14,29 0 23-14,9 0-74 17,17 0-77-17,0-20-56 21,9 7-42-21,35-13-111 0,-24 6-364 9,-5 4-510-9</inkml:trace>
    </iact:actionData>
  </iact:action>
  <iact:action type="add" startTime="53828">
    <iact:property name="dataType"/>
    <iact:actionData xml:id="d79">
      <inkml:trace xmlns:inkml="http://www.w3.org/2003/InkML" xml:id="stk79" contextRef="#ctx0" brushRef="#br0">23535 9647 1425 0,'0'0'684'6,"0"0"-170"9,0 0-36-15,0 0-238 15,0 0-96-15,0 0-8 23,0 0-23-23,-156 83-19 0,133-21-16 16,17 7-22-16,6 1-20 13,0-10-27-13,17-9-8 17,41-5 21-17,18-22-21 15,16-13 8-15,10-11-1 15,-3 0-7-15,-9-11 6 14,-12-20-7-14,-20-16 0 16,-29 4 22-16,-17-9-4 14,-12-5-18-14,0 7 0 16,0-6 0-16,-41 6 0 14,-17 6 0-14,-12 9 0 16,-5 19 0-16,-41 16-170 14,14 5-571-14,21 23-1149 0</inkml:trace>
    </iact:actionData>
  </iact:action>
  <iact:action type="add" startTime="55997">
    <iact:property name="dataType"/>
    <iact:actionData xml:id="d80">
      <inkml:trace xmlns:inkml="http://www.w3.org/2003/InkML" xml:id="stk80" contextRef="#ctx0" brushRef="#br0">21185 17296 1756 0,'0'0'723'13,"0"0"-503"-13,0 0 108 17,0 0-123-17,0 0-135 14,0 0-46-14,0 0 19 16,145-336 56-16,-107 263 17 14,-12 6 32-14,-8 0-37 16,-18 5-27-16,0 8-1 14,0 12-28-14,-18 9-24 16,-2 5-31-16,0 17 0 14,8 0 0-14,0 11 0 16,7 0 0-16,-7 0 0 22,6 50 0-22,-5 24 0 0,5 15 0 8,3 11 0 15,3 7 0-23,0-1 0 0,0-16 0 14,0-12 0-14,0-21 0 14,9-17 0-14,2-18 0 16,-5-10 0-16,6-12 0 14,-1 0 0-14,1 0 0 17,14-34 0-17,12-17 0 14,11-11 0-14,15-5 0 16,8-6 0-16,4 22 0 13,-9 12 0-13,-9 28 0 16,-12 11 0-16,-17 34 0 22,-9 56 0-22,-17 11 0 0,3 11 0 10,-6-12 0 10,0-1 0-20,6-20-14 0,11-29-151 17,18-38-177-17,0-12-335 14,5 0-310-14</inkml:trace>
    </iact:actionData>
  </iact:action>
  <iact:action type="add" startTime="56493">
    <iact:property name="dataType"/>
    <iact:actionData xml:id="d81">
      <inkml:trace xmlns:inkml="http://www.w3.org/2003/InkML" xml:id="stk81" contextRef="#ctx0" brushRef="#br0">22392 16960 894 0,'0'0'1673'14,"0"0"-1101"-14,0 0-275 15,0 0-26-15,0 0-125 23,0 0-109-23,0 0 4 0,116-11 1 7,-34-1-42 16,19-9-20-23,38-25-296 0,-34 12-529 8,-21 6-581-8</inkml:trace>
    </iact:actionData>
  </iact:action>
  <iact:action type="add" startTime="56665">
    <iact:property name="dataType"/>
    <iact:actionData xml:id="d82">
      <inkml:trace xmlns:inkml="http://www.w3.org/2003/InkML" xml:id="stk82" contextRef="#ctx0" brushRef="#br0">22691 17078 2078 0,'0'0'704'0,"0"0"-339"16,0 0-47-16,0 0-135 13,0 0-107-13,0 0 14 17,0 0-41-17,279-51-49 14,-128-11-216-14,-9 7-505 16,-26-1-704-16</inkml:trace>
    </iact:actionData>
  </iact:action>
  <iact:action type="add" startTime="56823">
    <iact:property name="dataType"/>
    <iact:actionData xml:id="d83">
      <inkml:trace xmlns:inkml="http://www.w3.org/2003/InkML" xml:id="stk83" contextRef="#ctx0" brushRef="#br0">23750 16636 1805 0,'0'0'752'14,"0"0"-381"-14,0 0-70 16,0 0-111-16,0 0-100 13,0 0 60-13,0 0-27 17,-29 212-75-17,29-150-15 13,0 0-33-13,41-12-9 16,23-11-37-16,8-27-1 22,9-12 23-22,1 0 17 0,-10-23 7 9,-23-16 13 12,-17-7 67-21,-11-3 19 0,-16-1 0 17,-5-1-24-17,0 0-75 14,-5 12 0-14,-36-11 0 16,-11 11 0-16,5 16 0 14,-11-3-80-14,6 14-245 12,23 11-640-12</inkml:trace>
    </iact:actionData>
  </iact:action>
  <iact:action type="add" startTime="57175">
    <iact:property name="dataType"/>
    <iact:actionData xml:id="d84">
      <inkml:trace xmlns:inkml="http://www.w3.org/2003/InkML" xml:id="stk84" contextRef="#ctx0" brushRef="#br0">25366 16414 2453 0,'0'0'887'24,"0"0"-782"-24,0 0-105 0,0 0-364 0</inkml:trace>
    </iact:actionData>
  </iact:action>
  <iact:action type="add" startTime="58368">
    <iact:property name="dataType"/>
    <iact:actionData xml:id="d85">
      <inkml:trace xmlns:inkml="http://www.w3.org/2003/InkML" xml:id="stk85" contextRef="#ctx0" brushRef="#br0">10361 15019 2 0,'0'0'1585'16,"0"0"-1074"-16,0 0-226 15,0 0-24-15,0 0-91 16,0 0-62-16,0 0-11 14,-41 0 9-14,41 0-32 16,0 0 1-16,0 0-8 14,0-22-18-14,26-6 4 16,6-6 23-16,3-10-8 22,6-2 11-22,-15-5-16 0,-12 7-22 8,-8-1 1 14,-6 5-17-22,0 6-4 0,0 2-4 13,0 4-11-13,-6 10 4 17,-5 7-10-17,-1 6 0 13,6 5 1-13,6 0-1 17,-11 0-9-17,5 5-11 16,-9 45 16-16,-5 19 2 15,9 14 4-15,-1 18 10 15,6 5-3-15,6 2-8 17,0-7 4-17,0-7-4 12,0-17-1-12,0-25 11 24,0-13-11-24,0-13 0 0,0-14 1 12,0-12-1-12,0 0 11 16,0 0 1-16,0 0 1 15,0-12 19-15,12-27-32 16,11-26 0-16,12 1-1 14,5-6-2-14,7 8-5 16,-12 17-2-16,5 23-4 14,-14 11 13-14,-5 11-7 15,2 0-7-15,-11 28 7 15,5 16-5-15,-3 13 13 17,-8 5-2-17,0-4 2 21,-6-7-6-21,3-12-49 0,3-6-116 8,2-4-50 14,30-29-110-22,-12 0-249 0,12 0-112 0</inkml:trace>
    </iact:actionData>
  </iact:action>
  <iact:action type="add" startTime="58993">
    <iact:property name="dataType"/>
    <iact:actionData xml:id="d86">
      <inkml:trace xmlns:inkml="http://www.w3.org/2003/InkML" xml:id="stk86" contextRef="#ctx0" brushRef="#br0">11176 14891 1452 0,'0'0'924'0,"0"0"-558"15,0 0 0-15,0 0-108 15,0 0-155-15,0 0-26 15,0 0 13-15,41-18-21 15,11 6-32-15,21-9-37 22,14-2-64-22,0 0-167 0,5-4-324 9,-28 10-177 25,-29 11-305-34</inkml:trace>
    </iact:actionData>
  </iact:action>
  <iact:action type="add" startTime="59167">
    <iact:property name="dataType"/>
    <iact:actionData xml:id="d87">
      <inkml:trace xmlns:inkml="http://www.w3.org/2003/InkML" xml:id="stk87" contextRef="#ctx0" brushRef="#br0">11350 15081 1322 0,'0'0'616'14,"0"0"-226"-14,0 0 80 14,0 0-172-14,0 0-112 15,0 0 2-14,0 0-32 13,102 0-79-14,-33-34-77 16,59-21-48-16,-29 9-258 36,-4 7-626-36</inkml:trace>
    </iact:actionData>
  </iact:action>
  <iact:action type="add" startTime="59368">
    <iact:property name="dataType"/>
    <iact:actionData xml:id="d88">
      <inkml:trace xmlns:inkml="http://www.w3.org/2003/InkML" xml:id="stk88" contextRef="#ctx0" brushRef="#br0">12212 14581 1899 0,'0'0'639'14,"0"0"-429"-14,0 0 88 14,0 0-155-14,0 0-81 17,0 0-11-17,0 0-26 14,136-271-4-14,-115 220-14 16,-10 12-7-16,-8-2 52 22,3 9 26-22,-6 12 51 0,0 1 23 16,0 7-29-16,0 6-3 14,0 6-33-14,0 0-87 16,0 0 0-16,0 37 0 14,-6 27 0-14,-3 4 0 16,4 30 0-16,-4-8 0 13,9 11 0-13,0-6 0 17,0-11 0-17,9-5 0 13,11-12 0-13,9-10-69 17,-6-2-281-17,3-21-364 13,-17-6-231-13</inkml:trace>
    </iact:actionData>
  </iact:action>
  <iact:action type="add" startTime="59683">
    <iact:property name="dataType"/>
    <iact:actionData xml:id="d89">
      <inkml:trace xmlns:inkml="http://www.w3.org/2003/InkML" xml:id="stk89" contextRef="#ctx0" brushRef="#br0">12313 15132 1502 0,'0'0'784'16,"0"0"-322"-16,0 0-8 14,0 0-180-14,0 0-116 16,0 0 19-16,0 0-78 14,218 0-69-14,-131-23-30 15,0 0-60-15,0 7-270 15,-29 5-453-15,-29 11-540 0</inkml:trace>
    </iact:actionData>
  </iact:action>
  <iact:action type="add" startTime="60239">
    <iact:property name="dataType"/>
    <iact:actionData xml:id="d90">
      <inkml:trace xmlns:inkml="http://www.w3.org/2003/InkML" xml:id="stk90" contextRef="#ctx0" brushRef="#br0">11034 16544 1134 0,'0'0'617'22,"0"0"-307"-22,0 0 18 0,0 0-42 16,0 0-124-16,0 0-3 14,0 0-28-14,-43 7-23 15,43-7-28-15,23-7-18 15,23-14-15-15,1-18-14 16,8-10-24-16,-12 10 0 14,-14-5 9-14,-8-2 28 16,-16 10 29-16,-5 0-15 14,0-9-22-14,0 17-7 16,-37 12-23-16,-4 16 5 14,-5 0-13-14,-4 27 0 23,7 35 0-23,2 10 5 0,12 18 21 16,18-12 14-16,11 10-5 13,0-26-10-13,5-1-5 16,48-21-20-16,16-19-39 16,18-21-67-16,61-11-169 14,-26-39-301-14,-15-22-351 0</inkml:trace>
    </iact:actionData>
  </iact:action>
  <iact:action type="add" startTime="60602">
    <iact:property name="dataType"/>
    <iact:actionData xml:id="d91">
      <inkml:trace xmlns:inkml="http://www.w3.org/2003/InkML" xml:id="stk91" contextRef="#ctx0" brushRef="#br0">11748 16154 2027 0,'0'0'733'13,"0"0"-430"-13,0 0-60 15,0 0-68-15,0 0-98 20,0 0-38-20,0 0-9 0,156-21-30 16,-63-18-117-16,-12 5-259 14,-20 0-591-14</inkml:trace>
    </iact:actionData>
  </iact:action>
  <iact:action type="add" startTime="60757">
    <iact:property name="dataType"/>
    <iact:actionData xml:id="d92">
      <inkml:trace xmlns:inkml="http://www.w3.org/2003/InkML" xml:id="stk92" contextRef="#ctx0" brushRef="#br0">11748 16154 1084 0,'122'242'736'20,"-122"-242"-255"-20,0 0-199 0,20 0-53 16,38-12-66-15,12-15-82 15,40-35-81-16,-17 1-153 9,-12 11-527-9</inkml:trace>
    </iact:actionData>
  </iact:action>
  <iact:action type="add" startTime="60916">
    <iact:property name="dataType"/>
    <iact:actionData xml:id="d93">
      <inkml:trace xmlns:inkml="http://www.w3.org/2003/InkML" xml:id="stk93" contextRef="#ctx0" brushRef="#br0">12548 15970 1048 0,'0'0'1012'12,"0"0"-525"-12,0 0-204 17,0 0-67-17,0 0-127 14,0 0 12-14,0 0 42 16,-26 134-39-16,26-84-44 22,0-10-8-22,26 0-52 0,24-23-7 16,-1-12-19-16,9-5-17 14,-3 0 25-14,-11-22 16 15,-15-18 2-15,0-4 57 16,-18-12 17-16,-11 6 7 14,0-8 0-14,0 3-35 15,0 4-11-15,-17 1-29 16,-24 22-6-16,1 22-1 14,-47 6-131-14,6 23-370 16,11 27-898-15</inkml:trace>
    </iact:actionData>
  </iact:action>
  <iact:action type="add" startTime="61771">
    <iact:property name="dataType"/>
    <iact:actionData xml:id="d94">
      <inkml:trace xmlns:inkml="http://www.w3.org/2003/InkML" xml:id="stk94" contextRef="#ctx0" brushRef="#br0">12734 17575 1493 0,'0'0'491'22,"0"0"-176"-22,0 0-16 0,0 0-97 13,0 0-70-13,0 0-10 17,0 0-12-17,-11-39-19 14,11 39-31-14,0 0-5 16,0 0-16-16,0 0-19 13,0 0-7-13,0 0-13 17,0 0 2-17,0 0 2 14,0 0 2-14,0 0 15 16,0 0 11-16,0 0-2 16,0 0 1-16,0 0-16 14,0 0-13-14,0 0 6 16,0 0-8-16,0 0 0 22,0 0 0-22,0 0 0 0,0 0 0 14,0 0-3-14,0 0-1 15,0 0 2-15,0 0 3 14,0 0-1-14,0 0 0 16,-6 0 1-16,6 39 16 14,0 0-17-14,-6-6 0 17,0 8 0-17,0-2 1 15,1-23-1-15,-1 0 1 16,6 2-1-16,0-18 10 13,0 0-10-13,0 0 0 16,0 0 9-16,0 0-9 22,0 0 1-22,0 0 5 0,0 0-6 8,0 0 8 14,0 0-8-22,0 0-8 0,0 0 7 16,0 0 2-16,0 0-1 14,0 0 9-14,0 0-9 16,0 10 8-16,0-10-8 14,0 7-4-14,0-7 2 16,0 0-20-16,0 0-34 14,0 0-22-14,0 0-40 16,0 0-188-16,0 0-296 15,6 0-125-15</inkml:trace>
    </iact:actionData>
  </iact:action>
  <iact:action type="add" startTime="63324">
    <iact:property name="dataType"/>
    <iact:actionData xml:id="d95">
      <inkml:trace xmlns:inkml="http://www.w3.org/2003/InkML" xml:id="stk95" contextRef="#ctx0" brushRef="#br0">12647 17689 1446 0,'0'0'588'14,"0"0"-260"-14,0 0 53 17,0 0-51-17,0 0-152 14,0 0-3-14,0 0-32 16,0-62-50-16,0 62-24 13,0 0-21-13,0 38-3 17,0-6 3-17,0 14-24 14,0 5 7-14,-11-7-22 16,-1-4-1-16,6-7-7 14,0-17 0-14,6-4-1 16,0-1-8-16,0-11-2 22,0 0 9-22,0 0 2 0,18 0-1 16,17 0 9-16,11 0-9 14,12 0 1-14,-6 0-1 15,6 0-3-15,6 0-3 15,-18 0 6-15,1 28 0 16,-15 6 0-16,-9 5-1 14,-3 12 0-14,-14-1-6 15,-6-4 0-14,0 5 5 13,0-7 2-14,-11 1 0 16,-27-17 1-16,0 5 0 15,-11-22-1-15,5-4-46 15,-5-7-97-15,-12-28-82 14,26-34-337-13,3-12-364-1</inkml:trace>
    </iact:actionData>
  </iact:action>
  <iact:action type="add" startTime="63776">
    <iact:property name="dataType"/>
    <iact:actionData xml:id="d96">
      <inkml:trace xmlns:inkml="http://www.w3.org/2003/InkML" xml:id="stk96" contextRef="#ctx0" brushRef="#br0">12833 17577 1562 0,'0'0'809'12,"0"0"-457"-12,0 0-87 16,0 0-66-16,0 0-108 14,0 0-52-14,0 0-39 16,490-111-31-16,-339 81-315 18,-15-9-470-18</inkml:trace>
    </iact:actionData>
  </iact:action>
  <iact:action type="add" startTime="63925">
    <iact:property name="dataType"/>
    <iact:actionData xml:id="d97">
      <inkml:trace xmlns:inkml="http://www.w3.org/2003/InkML" xml:id="stk97" contextRef="#ctx0" brushRef="#br0">13982 17303 1758 0,'0'0'716'21,"0"0"-367"-21,0 0-11 0,0 0-124 17,0 0-37-17,0 0-18 14,-105 362-15-14,94-250-29 16,5 11-43-16,6 0-18 13,0 6-54-13,0 7 0 16,0-7 0-16,0-7 0 14,0-10 0-13,0-22-29 15,11-13-116-16,24-38-190 15,-9-16-316-15,6-23-370 0</inkml:trace>
    </iact:actionData>
  </iact:action>
  <iact:action type="add" startTime="64187">
    <iact:property name="dataType"/>
    <iact:actionData xml:id="d98">
      <inkml:trace xmlns:inkml="http://www.w3.org/2003/InkML" xml:id="stk98" contextRef="#ctx0" brushRef="#br0">14565 17586 1855 0,'0'0'712'7,"0"0"-391"10,0 0-55-17,0 0-35 14,0 0-47-14,0 0 1 17,-93 341-28-17,70-228-52 13,11-17-67-13,12 5-26 22,0-23-12-22,41-16-24 0,28-29-44 16,16-15-14-16,-4-18-10 16,-6 0 38-16,-14-11 21 14,-17-29 33-14,-21-10 0 16,-23-12 42-16,0 23 26 14,0-12-11-14,-47 17-20 15,-13 18 7-15,2 16-34 16,-24 0-10-16,7 4-135 18,20 19-531-18</inkml:trace>
    </iact:actionData>
  </iact:action>
  <iact:action type="add" startTime="65012">
    <iact:property name="dataType"/>
    <iact:actionData xml:id="d99">
      <inkml:trace xmlns:inkml="http://www.w3.org/2003/InkML" xml:id="stk99" contextRef="#ctx0" brushRef="#br0">3912 16645 1618 0,'0'0'903'16,"0"0"-448"-16,0 0-219 8,0 0-49 15,0 0-121-23,0 0-51 0,0 0-15 14,243-173-10-14,-185 147-97 16,-23 5-77-16,-12 7-139 13,-17 14-18-13,-6 0 28 16,0 0 58-16,-46 0 73 15,-7 0 96-14,-2 11 86 14,6 0 95-15,5 2 88 14,15-13 83-14,15 15-2 16,2-15-17-16,4 11 13 22,2 3-57-22,-6 23-41 0,6-9-11 8,-8 16-76 14,-1-2-21-22,13 6-16 0,-4-8-29 16,6-12 7-16,0-5-16 14,0-13 1-14,8-10 5 16,33 0-5-16,5 0 6 15,15 0 8-15,0-10-9 15,0-8 5-15,-3 13-11 14,0 5-3-14,-5 0 2 15,-7 0 1-15,-14 44 0 15,-9-5 0-15,-8 0 1 16,-15 12-1-15,0-5 1 12,0-2 8-13,-35 1 34 16,-6-11-19-16,-8-1-4 22,-12-15-8-22,9-2-12 0,-1-16-55 8,19-50-185 8,-1-28-512-16,29-19-605 0</inkml:trace>
    </iact:actionData>
  </iact:action>
  <iact:action type="add" startTime="65555">
    <iact:property name="dataType"/>
    <iact:actionData xml:id="d100">
      <inkml:trace xmlns:inkml="http://www.w3.org/2003/InkML" xml:id="stk100" contextRef="#ctx0" brushRef="#br0">4802 16133 1822 0,'0'0'990'0,"0"0"-606"14,0 0-36-14,0 0-87 15,0 0-129-15,0 0 27 23,0 0-159-23,29 238 0 0,-29-125 0 8,6 16 0 14,6-7 0-22,-4-3 0 0,7-1 0 13,-4-12 0-13,13-10 0 17,-13-24 0-17,21-22-273 14,0-9-376-14,-9-41-407 0</inkml:trace>
    </iact:actionData>
  </iact:action>
  <iact:action type="add" startTime="65795">
    <iact:property name="dataType"/>
    <iact:actionData xml:id="d101">
      <inkml:trace xmlns:inkml="http://www.w3.org/2003/InkML" xml:id="stk101" contextRef="#ctx0" brushRef="#br0">5397 16435 1913 0,'0'0'755'0,"0"0"-398"0,0 0 17 8,0 0-101 15,0 0-121-23,0 0-37 0,0 0-26 13,-29 90-21-13,23-28-68 16,6 3 0-16,0-15 0 14,12-10 0-14,34-6 0 16,6-24 0-16,15 1 0 14,-6-11 0-14,6 0 0 16,2 0 0-16,-11 0 0 14,-2 0 0-14,-19 7 0 15,-2 9 0-14,-12 12 0 12,-11-1-3-13,-12 8-3 17,0 4 5-17,-18 11-7 21,-34-15 7-21,-12 4 1 0,-2-23-35 17,-4-5-109-17,-11-11-207 14,20-27-387-14,6-30-224 0</inkml:trace>
    </iact:actionData>
  </iact:action>
  <iact:action type="add" startTime="66110">
    <iact:property name="dataType"/>
    <iact:actionData xml:id="d102">
      <inkml:trace xmlns:inkml="http://www.w3.org/2003/InkML" xml:id="stk102" contextRef="#ctx0" brushRef="#br0">5557 16446 2154 0,'0'0'947'6,"0"0"-670"11,0 0 0-17,0 0-131 14,394-202-146-14,-226 96-20 16,-34 16-346-16,-38 12-866 0</inkml:trace>
    </iact:actionData>
  </iact:action>
  <iact:action type="add" startTime="66696">
    <iact:property name="dataType"/>
    <iact:actionData xml:id="d103">
      <inkml:trace xmlns:inkml="http://www.w3.org/2003/InkML" xml:id="stk103" contextRef="#ctx0" brushRef="#br0">300 14520 2034 0,'0'0'613'15,"0"0"-413"-15,0 0-19 14,0 0-87-14,0 0-66 16,0 0-27-16,0 0 19 23,243-323-11-23,-214 266 44 0,-17-3 34 15,-12-2-25-15,0 11-2 15,0 12-9-15,-12 5-15 14,-20 18 11-14,0 9-7 15,0 7-10-15,9 0-27 16,-3 23 9-16,15 33-9 14,-1 28 35-14,6 22-5 15,6 10 22-15,0 10-26 16,0 12-8-16,0-15 0 15,0-4-21-15,0-25 1 15,6-20-1-15,0-24 1 15,0-22 14-15,-1-17-15 15,7-11 17-15,8 0-8 15,-5-50-3-15,20-28 6 21,-3-7-12-21,5-21 1 0,-5 10 7 14,-6 22-8-13,3 15 0 15,-8 35 0-16,-4 24-1 14,0 0-10-14,7 34 4 16,10 33-13-16,-10 16 19 13,-1-9 1-13,0-1-36 16,-11-18-78-16,-1-9-92 14,-5-18-123-14,3-17-313 17,-3-11-285-17</inkml:trace>
    </iact:actionData>
  </iact:action>
  <iact:action type="add" startTime="67198">
    <iact:property name="dataType"/>
    <iact:actionData xml:id="d104">
      <inkml:trace xmlns:inkml="http://www.w3.org/2003/InkML" xml:id="stk104" contextRef="#ctx0" brushRef="#br0">1115 14330 2104 0,'0'0'830'0,"0"0"-550"0,0 0-48 14,0 0-135-13,0 0-82 15,0 0 9-16,0 0-24 14,246-139-182-14,-188 95-409 16,-11 16-211-16,-21 5-395 0</inkml:trace>
    </iact:actionData>
  </iact:action>
  <iact:action type="add" startTime="67317">
    <iact:property name="dataType"/>
    <iact:actionData xml:id="d105">
      <inkml:trace xmlns:inkml="http://www.w3.org/2003/InkML" xml:id="stk105" contextRef="#ctx0" brushRef="#br0">1115 14330 1185 0,'246'117'659'1,"-246"-83"-268"21,0-6-20-22,0-7-67 0,0-9-59 16,12-12-71-16,29 0-42 14,22-12-59-13,13-48-73 15,-1-9-85-16,7-53-267 14,-22 21-407-14,-19 8-452 0</inkml:trace>
    </iact:actionData>
  </iact:action>
  <iact:action type="add" startTime="67589">
    <iact:property name="dataType"/>
    <iact:actionData xml:id="d106">
      <inkml:trace xmlns:inkml="http://www.w3.org/2003/InkML" xml:id="stk106" contextRef="#ctx0" brushRef="#br0">1840 13508 836 0,'0'0'1062'0,"0"0"-480"0,0 0-284 13,0 0 21-13,0 0-134 16,0 0-46-16,0 0-36 16,113-97-58-16,-75 75-43 14,3 0-4-14,-1-1-103 17,-14 7-110-17,-17 5-280 13,-9 11-83-13,0 0-69 0</inkml:trace>
    </iact:actionData>
  </iact:action>
  <iact:action type="add" startTime="67757">
    <iact:property name="dataType"/>
    <iact:actionData xml:id="d107">
      <inkml:trace xmlns:inkml="http://www.w3.org/2003/InkML" xml:id="stk107" contextRef="#ctx0" brushRef="#br0">1840 13508 1328 0,'-35'-12'590'19,"27"35"-260"-19,2 5 45 0,6 4-63 15,0 7-112-15,0 7-98 16,0 5-19-16,0-1-31 14,0 1-25-14,0-1-11 16,0-22-16-16,0 0 1 14,0-17-1-14,0-4-20 16,6-7 1-16,8 0 8 13,-2 0 11-12,11 0 34 15,3 0 29-16,6-12 20 21,-3 1 1-21,12 11-41 0,-1-11-2 9,1 11-36 13,2 0-4-22,1 22-2 0,-4 29-10 16,1 9 11-16,-9 9 0 15,-18 2 2-15,-8 6-8 14,-6-13 6-14,0-2 0 15,-6-4 16-15,-34-15 8 15,-9-6-23-15,-10-9-1 15,4-23-153-15,0-5-158 16,18-44-510-16,8-25-544 0</inkml:trace>
    </iact:actionData>
  </iact:action>
  <iact:action type="add" startTime="68184">
    <iact:property name="dataType"/>
    <iact:actionData xml:id="d108">
      <inkml:trace xmlns:inkml="http://www.w3.org/2003/InkML" xml:id="stk108" contextRef="#ctx0" brushRef="#br0">2005 13579 1139 0,'0'0'670'13,"0"0"-166"-12,0 0-43 15,0 0-95-16,0 0-120 13,0 0-29-13,0 0-67 16,15-50-76-16,31 17-35 14,18-6-39-14,-6 2-71 16,9 6-130-16,-18 9-107 14,-31 11-229-14,-10 4-75 18,-8 7-36-18</inkml:trace>
    </iact:actionData>
  </iact:action>
  <iact:action type="add" startTime="68371">
    <iact:property name="dataType"/>
    <iact:actionData xml:id="d109">
      <inkml:trace xmlns:inkml="http://www.w3.org/2003/InkML" xml:id="stk109" contextRef="#ctx0" brushRef="#br0">2005 13579 352 0,'-89'12'1230'14,"83"-1"-732"-14,0 1-213 14,6 4 1-14,0 7-89 16,0 4-66-16,0 8-4 14,0 4-56-14,0 0-40 16,0 0-13-16,0 7-10 13,0-7-7-13,0-6 4 16,-6 1-5-16,0-11 0 23,0-12-1-23,6-11-2 0,0 0 3 16,0 0 18-16,0 0 44 14,0 0 83-14,0 0-36 16,0 0-11-16,0 0-14 14,0 0-51-14,0 0-9 16,18 0-16-16,5 0-7 14,24 0 15-14,-1 0-15 16,6 0-1-16,12 0 0 15,-12 21-22-15,9 9-4 16,-14 2-28-16,-1 7-27 13,-17 12 35-13,-23-1 13 15,-6 16 33-15,0-12 12 24,-35 6 16-24,-32 2 28 0,-5 3-25 7,-1-14-13 15,-2-7 12-22,5-10-30 0,12-11-52 16,23-23-143-16,6 0-596 14,23-7-1393-14</inkml:trace>
    </iact:actionData>
  </iact:action>
  <iact:action type="add" startTime="70470">
    <iact:property name="dataType"/>
    <iact:actionData xml:id="d110">
      <inkml:trace xmlns:inkml="http://www.w3.org/2003/InkML" xml:id="stk110" contextRef="#ctx0" brushRef="#br0">9807 10593 474 0,'0'0'765'25,"0"0"-525"-25,0 0-78 0,0 0-2 14,0 0 1-14,0 0 24 16,52-181 67-16,-52 160 2 14,0-8-30-14,-6 7-33 16,-20 4-50-16,0 9-32 14,3-3-15-14,-9 12-28 16,0 0-7-16,-12 17-19 21,-2 33-20-21,5 17 25 0,10 11-3 16,2 7-2-16,14 0-1 14,15-7-27-14,0-11 8 17,15-5-13-17,45-20-7 14,16-29 0-14,17-13-27 17,14 0-109-17,32-75-140 13,-34-1-490-13,-24 4-311 0</inkml:trace>
    </iact:actionData>
  </iact:action>
  <iact:action type="add" startTime="70820">
    <iact:property name="dataType"/>
    <iact:actionData xml:id="d111">
      <inkml:trace xmlns:inkml="http://www.w3.org/2003/InkML" xml:id="stk111" contextRef="#ctx0" brushRef="#br0">9807 10593 1343 0</inkml:trace>
    </iact:actionData>
  </iact:action>
  <iact:action type="add" startTime="70849">
    <iact:property name="dataType"/>
    <iact:actionData xml:id="d112">
      <inkml:trace xmlns:inkml="http://www.w3.org/2003/InkML" xml:id="stk112" contextRef="#ctx0" brushRef="#br0">9807 10593 1343 0,'290'-191'853'1,"-290"191"-548"-1,0 0-80 0,0 0 44 0,41-11-166 19,11-7-67-19,12-3-15 0,-3-2-21 15,-3 0-48-15,2 7-257 15,-22-2-371-15,-15 13-607 0</inkml:trace>
    </iact:actionData>
  </iact:action>
  <iact:action type="add" startTime="70985">
    <iact:property name="dataType"/>
    <iact:actionData xml:id="d113">
      <inkml:trace xmlns:inkml="http://www.w3.org/2003/InkML" xml:id="stk113" contextRef="#ctx0" brushRef="#br0">10303 10598 1512 0,'0'0'846'5,"0"0"-481"17,0 0-39-22,0 0-121 1,0 0-111 7,0 0-37 15,0 0-46-23,0 0-11 0,395-207-225 8,-329 161-616-8</inkml:trace>
    </iact:actionData>
  </iact:action>
  <iact:action type="add" startTime="71155">
    <iact:property name="dataType"/>
    <iact:actionData xml:id="d114">
      <inkml:trace xmlns:inkml="http://www.w3.org/2003/InkML" xml:id="stk114" contextRef="#ctx0" brushRef="#br0">11095 10138 1435 0,'0'0'771'7,"0"0"-414"15,0 0 22-22,0 0-72 0,0 0-141 9,0 0-37 13,0 0 36-22,-23 62-66 0,23-6-46 16,0-6-25-16,8-4-14 13,36-7-1-13,8-23-13 16,27-16-31-16,-4 0 5 14,6-5-11-14,-20-40 21 16,-12-11 16-16,-17-1 1 15,-26 2 21-15,-6-2 11 16,0-2-25-16,-14 8 11 13,-39 12-19-13,-16 15-68 17,-56 24-125-17,9 13-149 15,6 37-582-15</inkml:trace>
    </iact:actionData>
  </iact:action>
  <iact:action type="add" startTime="71666">
    <iact:property name="dataType"/>
    <iact:actionData xml:id="d115">
      <inkml:trace xmlns:inkml="http://www.w3.org/2003/InkML" xml:id="stk115" contextRef="#ctx0" brushRef="#br0">10056 10334 620 0,'0'0'670'15,"0"0"-314"-15,0 0-67 13,0 0-18-12,0 0-67 16,0 0-61-17,0 0-33 12,-34 0-22-12,22 0-6 16,0 0 10-16,-11 0 13 23,0 18-15-23,-6 10-20 0,-18 11-10 8,7 5-22 14,-12 1 8-22,-6 6-21 0,2-1-10 16,4-5 3-16,6 0-17 15,2-11 0-15,18-6 8 15,3-12-8-15,6-4 10 13,11-7-11-12,0 1 0 14,6-6 11-15,-6 0-2 14,6 0 12-14,0 0 3 17,0 0-9-17,0 0 2 14,0 0-17-14,0 0-1 15,0 0-46-15,0 0-68 14,0 0-183-14,0-18-575 1</inkml:trace>
    </iact:actionData>
  </iact:action>
  <iact:action type="add" startTime="72250">
    <iact:property name="dataType"/>
    <iact:actionData xml:id="d116">
      <inkml:trace xmlns:inkml="http://www.w3.org/2003/InkML" xml:id="stk116" contextRef="#ctx0" brushRef="#br0">9258 9500 1137 0,'0'0'530'8,"0"0"-292"6,0 0 31-14,0 0-22 17,0 0-72-17,0 0-54 14,0 0 1-14,35-167-10 16,0 116-9-16,-9 0 5 15,-11-11-19-15,-15 4-28 15,0 6-7-15,0 1-21 22,-9 0 7-22,-29 12-4 0,-8 8-30 16,5 23 15-16,1-2-21 14,5 10 8-14,0 0-8 16,9 38 1-16,17 12-1 14,9 14 21-14,0 18 12 16,0 7 31-16,6 12-19 14,32 0-9-14,-6 1-7 17,-3-13-28-17,-3-10 11 14,-12-13-12-14,-2-15 1 16,-12-13 4-16,6-19-5 22,-6-14 0-22,0-5 7 0,0 0-7 8,0 0 24 13,5 0-2-21,1-36-21 0,6-18-2 16,14-1-4-16,6-7-16 14,3 11 15-14,5 24-15 16,-5 10 20-16,0 17-13 14,-12 0-4-14,6 33 17 16,-8 29 2-15,5 5 4 11,-6 1-5-12,-8-7-6 17,-4-11-72-17,7-12-82 14,-1-25-128-14,9-13-272 15,-2-2-89-15,-7-47-364 2</inkml:trace>
    </iact:actionData>
  </iact:action>
  <iact:action type="add" startTime="72791">
    <iact:property name="dataType"/>
    <iact:actionData xml:id="d117">
      <inkml:trace xmlns:inkml="http://www.w3.org/2003/InkML" xml:id="stk117" contextRef="#ctx0" brushRef="#br0">9917 9484 1610 0,'0'0'985'0,"0"0"-530"16,0 0-231-16,0 0 5 14,0 0-127-14,0 0-39 16,0 0 13-16,99-44-35 13,-59 26-41-13,13-3-194 17,5 14-153-17,-15 7-463 14,-23 0-190-14</inkml:trace>
    </iact:actionData>
  </iact:action>
  <iact:action type="add" startTime="72939">
    <iact:property name="dataType"/>
    <iact:actionData xml:id="d118">
      <inkml:trace xmlns:inkml="http://www.w3.org/2003/InkML" xml:id="stk118" contextRef="#ctx0" brushRef="#br0">9917 9484 1196 0,'145'269'572'10,"-145"-262"-301"-10,0 4 37 15,0-11-76-15,0 0-16 16,6 0 4-16,35 0-48 9,17-3-100 10,-3-39-47-19,43-20-25 0,-11 6-231 12,-11-1-463-11</inkml:trace>
    </iact:actionData>
  </iact:action>
  <iact:action type="add" startTime="73153">
    <iact:property name="dataType"/>
    <iact:actionData xml:id="d119">
      <inkml:trace xmlns:inkml="http://www.w3.org/2003/InkML" xml:id="stk119" contextRef="#ctx0" brushRef="#br0">10845 8887 1520 0,'0'0'562'13,"0"0"-194"-13,0 0 107 18,0 0-239-18,0 0-41 13,0 0-30-13,0 0-20 17,-60 92-23-17,25-22-29 13,20 29 7-13,-5 2-37 16,14 5-11-16,6-5-52 14,0-11 0-14,0-16 0 15,41-12 0-15,25-23 0 14,4-18 0-14,11-15-11 17,1-6-19-17,-1 0 3 21,-6-39 2-21,-17-6 19 0,-11-6-3 10,-27 0 9 11,-14 7 4-21,-6 5 16 0,0 10 5 16,-26 13 4-16,-21 16-16 14,-5 0 1-14,-6 11-14 17,0 44-44-17,12 35-85 13,11-10-431-13,23-24-746 0</inkml:trace>
    </iact:actionData>
  </iact:action>
  <iact:action type="add" startTime="75119">
    <iact:property name="dataType"/>
    <iact:actionData xml:id="d120">
      <inkml:trace xmlns:inkml="http://www.w3.org/2003/InkML" xml:id="stk120" contextRef="#ctx0" brushRef="#br0">10567 12702 1362 0,'0'0'334'16,"0"0"-191"-16,0 0 58 14,0 0-58-14,0 0-86 17,0 0 54-17,0 0 45 13,-26 0-25-13,26 0 36 16,-6 0-15-16,0 16-34 14,-8 14-34-14,-7 14-15 16,-2 29-1-16,0 22-13 23,-12 33-6-23,6 13 28 0,-3 25-28 8,-5 13-13 13,8 1-4-21,-3 6-4 0,0-7 10 17,8-6-14-17,-2 5-18 13,-3-17 13-13,9 2-18 16,0-16 6-16,-3-2-7 15,-6 0 0-15,11-17 6 16,-5-4-6-16,0-14 0 14,5-2-6-14,1-13 14 16,5-11-8-16,-5-5 1 12,2-6 1-12,7-17 7 17,2-6-9-17,6-16-18 22,0-12-25-22,0-16-46 0,0-6-43 8,0 0-43 14,14-78-112-22,18-7-244 0,-11-5-257 0</inkml:trace>
    </iact:actionData>
  </iact:action>
  <iact:action type="add" startTime="75713">
    <iact:property name="dataType"/>
    <iact:actionData xml:id="d121">
      <inkml:trace xmlns:inkml="http://www.w3.org/2003/InkML" xml:id="stk121" contextRef="#ctx0" brushRef="#br0">10616 12994 538 0,'0'0'337'0,"0"0"-74"14,0 0 16-14,0 0-30 15,0 0-78-15,0 0 5 15,0 0 43-15,-6-62-40 16,1 46-23-16,5 4-25 15,0 1-21-15,0-1-59 15,-6 1 7-15,6 6 41 23,0 5 15-23,0 0 0 0,-12 0-33 8,12 0 1 15,-11 0 11-23,2 0-27 0,-17 0-24 14,-9 0-15-14,9 0-26 14,-12 0 19-14,-2 23-20 16,5-2 1-16,-6 13 1 14,1 5-2-14,-1 12 0 16,6 11 1-16,-8 0-1 14,5-2 9-14,0 2-9 17,3-3 0-17,21-18 0 15,-1-20-3-15,10-10 3 15,5-11 0-15,0 0 1 13,26-5 15-13,29-34-3 16,9-23-5-16,-6-14 3 22,8 4-10-22,-16 3-1 0,-7 9 8 14,-14 14-7-14,-9 19 49 16,-5 4-20-16,-15 18 15 13,6 5 0-12,-6 0-25 15,0 0 4-16,0 0-2 14,0 0-13-14,0 0 29 16,0 0-28-16,0 0-9 13,6 0 11-13,-1 0-12 18,13 0 0-18,5 0-1 21,6 0 2-21,6 16 11 0,11-4-12 8,6 11 0 14,9-7 0-22,0 3-6 0,9-4-62 17,17 21-158-17,-26-12-339 9,-9 3-637-9</inkml:trace>
    </iact:actionData>
  </iact:action>
  <iact:action type="add" startTime="77935">
    <iact:property name="dataType"/>
    <iact:actionData xml:id="d122">
      <inkml:trace xmlns:inkml="http://www.w3.org/2003/InkML" xml:id="stk122" contextRef="#ctx0" brushRef="#br0">11597 13305 1071 0,'0'0'493'14,"0"0"-205"-14,0 0 69 16,0 0-62-16,0 0-42 15,0 0 19-15,0-98-32 16,-6 95-55-16,0 3-36 14,-5 0-35-14,-4 0-50 17,1 0-12-17,-4 13-52 13,1 38-10-13,5 9 9 17,6 7-12-17,6 0 12 13,0 0 1-12,12-26 0 13,29-2-9-14,20-23 9 15,-6-16-14-15,9 0 13 15,-6 0 2-15,2-46-1 17,-19-4 0-17,-9-1 2 14,-17-7 22-14,-15 7-15 15,0 0 7-15,-6 11-16 23,-49 2 0-23,2 15-6 1,-16 23-55 12,-7 0-59-13,10 23-86 16,-1 65-111-16,26-16-229 11,15-15-111-11</inkml:trace>
    </iact:actionData>
  </iact:action>
  <iact:action type="add" startTime="78349">
    <iact:property name="dataType"/>
    <iact:actionData xml:id="d123">
      <inkml:trace xmlns:inkml="http://www.w3.org/2003/InkML" xml:id="stk123" contextRef="#ctx0" brushRef="#br0">12383 12410 1894 0,'0'0'618'23,"0"0"-323"-23,0 0 67 0,0 0-134 13,0 0-92-12,0 0-52 14,0 0 35-15,35 117-10 15,-35 7-59-15,0 17 5 16,0 4-35-16,0-5-19 14,6 0 23-14,0-13-23 16,-1-21 0-16,1-21-1 14,3-23-35-14,-3-18-79 15,8-44-141-15,1 0-269 15,-4-27-184-15</inkml:trace>
    </iact:actionData>
  </iact:action>
  <iact:action type="add" startTime="78620">
    <iact:property name="dataType"/>
    <iact:actionData xml:id="d124">
      <inkml:trace xmlns:inkml="http://www.w3.org/2003/InkML" xml:id="stk124" contextRef="#ctx0" brushRef="#br0">12975 12426 1698 0,'0'0'673'0,"0"0"-334"13,0 0-67-13,0 0-124 16,0 0-76-16,0 0-8 15,0 0 8-15,255-98-53 17,-226 98-10-17,-8 0 5 12,-7 27-14-12,-14 23-1 16,0 6 1-16,0 6 0 23,-35 4 0-23,-11-4-12 0,-1-11 11 9,13-17 1 11,8-13 1-20,11-9 10 0,15-6-1 14,0-6-2-14,0 0 13 16,20 0-21-16,30 0 1 14,13 0 18-14,7 0-19 16,6 0 0-16,-18 0-1 14,-6 12 0-14,-23 15-8 17,-9 1-7-17,-11 11-2 14,-9 7 17-14,0 9 2 16,-18-4-1-16,-16 4 27 22,-19-4 10-22,7-12 17 0,-9 0-21 8,-6-1-24 14,14-25 19-22,1-3-28 0,11-10-51 16,15 0-196-16,8-38-604 1</inkml:trace>
    </iact:actionData>
  </iact:action>
  <iact:action type="add" startTime="79070">
    <iact:property name="dataType"/>
    <iact:actionData xml:id="d125">
      <inkml:trace xmlns:inkml="http://www.w3.org/2003/InkML" xml:id="stk125" contextRef="#ctx0" brushRef="#br0">14014 13287 2099 0,'0'0'831'13,"0"0"-578"-13,0 0-18 17,0 0-110-17,0 0-125 15,0 0-212-15,0 0-681 0</inkml:trace>
    </iact:actionData>
  </iact:action>
  <iact:action type="add" startTime="90874">
    <iact:property name="dataType"/>
    <iact:actionData xml:id="d126">
      <inkml:trace xmlns:inkml="http://www.w3.org/2003/InkML" xml:id="stk126" contextRef="#ctx0" brushRef="#br0">23620 9920 325 0,'0'0'1187'8,"0"0"-855"8,0 0-68-16,0 0-3 14,0 0-111-14,0 0-13 16,-27-26 27-16,27 26 13 21,-5-5 5-21,5 5-22 0,-6-9-11 14,0 0-19-14,-3-4-52 17,1-2-16-17,2 4-16 13,0-2-17-13,6-7 1 16,0-3-18-15,0 0 0 12,0-9 1-13,0-3-11 16,0-10-2-16,0 1 9 14,0-7-9-14,0-4 15 16,0 4-14-16,0 1-1 23,0-1 8-23,0 12-7 0,0 10 9 17,0 1 2-17,0 12-11 13,0 9 21-13,0 2-13 8,0 5 2 13,0 0-4-21,0 0-6 0,0 0-1 17,0 34 0-17,0 17 1 14,0 21 11-14,-6 12-12 16,0 11 1-16,4 6-1 14,-7 0 0-14,-3-4-1 16,6-8 1-16,1-6 0 14,-1 5 2-14,6-16-2 16,0-10 0-16,0 0-1 14,0-6-3-14,0-11 4 16,0-6 0-16,0-11 0 22,0-10-6-22,0-8 6 0,0-10-12 16,0 6 10-16,0-6-16 13,0 0 17-12,0 5-7 14,0-5-5-15,0 0 11 14,-15 0-7-14,-11 0 0 16,-3 0 8-16,3 0 1 15,0 0 0-15,9 0 0 16,-7 0 0-16,4 0 3 14,6 0-3-14,8 0 0 16,-3 0 7-16,9 0-5 13,0 0-2-13,0 0 7 16,0 0-7-16,49 0 39 14,24 0-25-14,23-27-2 16,8 4-12-15,6-10-2 21,-14 10-7-22,-23 0-6 0,-18 7-8 14,-32 10 22-14,-17 6-16 16,-6 0-15-16,0 0-73 13,0 0-150-13,-55 0-112 16,-9 0-452-16,-3 0-309 0</inkml:trace>
    </iact:actionData>
  </iact:action>
  <iact:action type="add" startTime="91746">
    <iact:property name="dataType"/>
    <iact:actionData xml:id="d127">
      <inkml:trace xmlns:inkml="http://www.w3.org/2003/InkML" xml:id="stk127" contextRef="#ctx0" brushRef="#br0">23274 9742 1124 0,'0'0'726'0,"0"0"-392"0,0 0-7 13,0 0-7-12,0 0-107 15,0 0-44-16,0 0 34 14,-11-39-54-14,11 22-49 16,0-10-31-16,0-1-34 13,14-13-4-12,21-3-13 15,-3-2-9-16,-3-4 27 13,3-6-13-13,-6 6 2 17,-3 6 5-17,-11 5-6 22,2 5 14-22,-14 6-14 0,0 10-12 16,0 6 25-16,0 3-17 14,0 9-20-14,0 0 0 16,0 0 0-16,0 0 0 15,0 0 0-15,0 0 0 15,0 0 0-15,0 0 0 14,0 0 0-14,6 0 0 15,3 0 0-15,2 16 0 15,7 23 0-15,5 17 0 16,-3 12 0-16,6 10 0 13,-5 12 0-13,-7 0 0 16,9 4 0-16,-11-4 0 23,0-2 0-23,-1-10 0 0,-2-4 0 7,-3-7 0 15,-6-12 0-22,0-4 0 0,0-17 0 14,0-11 0-14,0-7-17 16,0-5-15-16,0-6 31 15,0 2-6-15,0-2 7 16,-32 1 1-16,-15 6 0 14,1-7 3-14,-6 6-4 15,0 0-3-15,11 1 3 17,9-7 0-17,6 6 9 14,9-6 7-14,11-5-1 16,6 7-1-16,0-7-14 14,0 4 0-14,11-4 0 15,42 7 0-15,19-7 0 23,1 0 0-23,2 0 0 0,-8 0 0 14,-18 0 0-14,-23 0-24 16,-20 0-39-16,-6 0-104 14,0 0-164-14,-20 0-299 16,-21 0-359-16</inkml:trace>
    </iact:actionData>
  </iact:action>
  <iact:action type="add" startTime="92556">
    <iact:property name="dataType"/>
    <iact:actionData xml:id="d128">
      <inkml:trace xmlns:inkml="http://www.w3.org/2003/InkML" xml:id="stk128" contextRef="#ctx0" brushRef="#br0">23268 9827 116 0,'0'0'1118'1,"0"0"-738"14,0 0-56-15,0 0 72 14,0 0-67-14,0 0-62 16,0 0-29-16,-58-168-63 14,58 140-48-14,21-6 7 16,11-1-32-16,3-4-41 14,11-5-32-14,-5-1-19 16,5-6-4-16,-17 7-6 22,6-7 0-22,-18 12 7 0,-5 5-7 16,-3 6 19-16,-9 17 19 14,0-4 5-14,0 15 8 16,0 0-13-16,0 0 2 13,0 0 8-13,0 0-48 17,0 43 0-17,0 14 0 13,0 15 0-13,0 17 0 17,0 7 0-17,8-1 0 13,10-5 0-13,5-5 0 17,-6-4 0-17,-2-17 0 15,-7 1 0-15,-2-11 0 15,0 4 0-15,0-7 0 21,-6 0 0-21,0-1 0 0,0 1-12 9,0-2-11 12,0 1-16-21,0-4-1 0,0-7-29 15,0-11-20-15,-12-5 19 16,-17-1 14-16,-11-10 35 14,-1 4 20-14,-5-11 1 16,-1 6 5-16,7 1-3 14,5-6 23-14,9-1 28 16,14 0-2-16,6-5 9 14,6 0-5-14,0 0-7 16,0 0-3-16,0 0-12 22,0 0 10-22,18 0-43 0,31 0 0 15,29-21 0-15,6-7 0 15,15-1 0-15,-3-4 0 16,-9 10 0-16,-23 1 0 14,-21 5 0-14,-17 11 0 16,-14 1-9-16,-12 5-20 14,0 0-58-14,0 0-139 16,-12-16-262-16,-34 4-341 14,11-11-660-14</inkml:trace>
    </iact:actionData>
  </iact:action>
  <iact:action type="add" startTime="93351">
    <iact:property name="dataType"/>
    <iact:actionData xml:id="d129">
      <inkml:trace xmlns:inkml="http://www.w3.org/2003/InkML" xml:id="stk129" contextRef="#ctx0" brushRef="#br0">23393 9624 1513 0,'0'0'652'1,"0"0"-329"-1,0 0 44 16,0 0-110-16,0 0-115 14,0 0-58-14,0 0-42 16,26-140-23-16,-8 106-2 14,-1 1-16-14,-5-6 12 16,-6 0 2-16,2 5 12 22,-8 0 46-22,0 6-13 0,0 0 14 14,0 12-10-14,0 4-26 16,0 12 4-16,0-6-14 14,0 6-19-14,0 0 29 16,0 0-28-16,0 0-2 13,0 29 5-13,0 22-7 16,6 16 17-16,9 16-17 15,-4 2 1-15,1 9 8 16,-1 2-9-16,1-1-6 15,0-5 0-15,11-2 1 15,-12-13-2-15,10-7-27 22,-7-9-48-22,-2-15-31 0,11-16-112 8,-17-5-46 14,-6-7 0-22,0 2-2 0,0 5 43 15,-18 4 68-15,-28 6 60 15,-12 1 81-15,12 5 15 16,-4 1 22-16,4-6 76 14,14-6 15-14,15-6 28 16,11-5 22-16,6-11-2 14,0-1 14-14,0-5-17 16,0 0 9-16,0 0 3 13,35 0-44-13,23 0-38 17,11-23-44-17,12-4-44 22,6-1 27-22,1 0-26 0,-19 5 5 8,-14 7 0 14,-14 9-5-22,-24 3 7 0,-11 4-8 16,-6 0-5-16,0 0-13 14,0 0-52-14,0 0-220 10,-23 4-500-10</inkml:trace>
    </iact:actionData>
  </iact:action>
  <iact:action type="add" startTime="98738">
    <iact:property name="dataType"/>
    <iact:actionData xml:id="d130">
      <inkml:trace xmlns:inkml="http://www.w3.org/2003/InkML" xml:id="stk130" contextRef="#ctx0" brushRef="#br0">26251 8449 1455 0,'0'0'592'22,"0"0"-272"-22,0 0 156 0,0 0-245 13,-15-314-81-13,15 280 36 17,0 11-50-17,0 18-37 14,0 5-33-14,0 0-18 16,0 35-12-16,0 43-25 21,0 17-5-20,15 17 10-1,11 6-16 7,3-6 6 16,12-11 5-23,-4-19-11 0,-2-28 0 8,12-19-3 14,-13-35-21-22,4 0 24 0,-3-16 0 15,6-54 11-15,-9-10-10 16,-9-3 13-16,-9 5-3 14,-2 27-11-14,-3 17-6 15,2 29 4-15,1 5-16 16,17 28 3-16,17 39 15 15,9 11 2-15,6 7 4 15,15-2-6-15,-4-15-5 14,-5-16-2-14,-3-22-2 16,-21-29 9-16,-14-1 0 21,-8 0 12-21,-16-40 23 0,-5-30-8 14,0-10 24-14,0-4 12 17,-32-5-36-17,9 4 1 14,-3 18-7-14,15 10-20 16,-4 24 6-16,15 22-7 13,0 11-61-13,20 0-136 16,35 0-353-16,4 23-535 0</inkml:trace>
    </iact:actionData>
  </iact:action>
  <iact:action type="add" startTime="99241">
    <iact:property name="dataType"/>
    <iact:actionData xml:id="d131">
      <inkml:trace xmlns:inkml="http://www.w3.org/2003/InkML" xml:id="stk131" contextRef="#ctx0" brushRef="#br0">27771 8755 1382 0,'0'0'1132'14,"0"0"-774"-14,0 0-88 23,0 0-102-23,0 0-92 0,0 0-40 13,0 0 0-13,308-277 11 11,-276 231-37 8,-12 2 16-19,-14 3 10 0,-6 14-14 16,0 10 19-16,0 6 13 15,-41 11-21-15,-17 0-6 17,-12 28-27-17,4 34 6 12,11 11-4-12,2 17 4 17,33-7-6-17,20 5 0 21,0-18 1-21,41-11 8 1,46-35-9 7,26-12-6 14,15-12-111-22,43-36-190 0,-26-29-426 9,-29 1-385-9</inkml:trace>
    </iact:actionData>
  </iact:action>
  <iact:action type="add" startTime="99540">
    <iact:property name="dataType"/>
    <iact:actionData xml:id="d132">
      <inkml:trace xmlns:inkml="http://www.w3.org/2003/InkML" xml:id="stk132" contextRef="#ctx0" brushRef="#br0">29123 8303 222 0,'0'0'2004'16,"0"0"-1327"-16,0 0-365 14,0 0-22-14,0 0-146 15,0 0-37-15,0 0-4 15,-20-34 5-15,-12 34-64 16,-3 23-31-16,-5 16-4 22,16 7-7-22,13 9-2 0,11-9 0 8,0-2 1 14,61-5 2-22,20-11-3 0,15-5-17 16,-4-7 2-16,-16-5-25 14,-24 7 17-14,-23-1 17 16,-23-1-4-16,-6 13 10 14,0 7 1-14,-44 0 5 16,-14 2 5-16,3-11-10 14,0-4-1-14,17-21 0 15,18-2 8-15,20 0-20 15,0-36-6-15,32-42-86 15,49-27 14-15,21-19-73 16,5-9-14-16,9-8 24 15,-14-5 9-15,-21 5 94 22,-29 19 50-22,-23 21 11 0,-23 14 99 13,-6 34 56-13,0 10 18 16,0 27-17-16,-23 16-68 14,5 0 12-14,4 16-57 16,-6 51-15-15,8 18 15 12,12 19-20-13,0 14-11 17,0-4-23-17,6 6 0 13,31 0 0-13,19-14 0 17,-1-17 0-17,6-15 0 14,11-24 0-14,-2-22-8 16,-18-28-56-16,6 0-31 21,-12 0 76-21,-17-51 2 0,-5-11 17 17,-7-4 8-17,1-13-7 13,-7-1 7-13,1 20-8 17,-6 3 1-17,-6 24 58 14,8 15-16-14,-8 13 10 15,0 5-23-15,0 0-30 14,0 44 0-14,6 25 0 17,9 14 0-17,8-5 0 14,6 1 0-14,14-17 0 16,9-17 0-16,4-22 0 13,10-23 0-13,10 0-36 17,-1-34-21-17,-11-33 51 22,-18-29-6-22,-5-10 12 0,-21-18 11 8,-20-10-11 14,0-16 30-22,0 0-8 0,-26 10-20 16,-20 21 44-16,5 24-46 14,1 33 0-14,19 28 0 15,1 29 0-15,3 5 0 15,8 28 0-15,3 57 0 16,-3 21 0-16,9 29 0 14,0 13 0-14,15 4 0 16,34-7 0-16,15-5 0 14,11-27 0-14,7-23 0 16,11-28 0-16,-4-30 0 14,4-32 0-14,-11 0 0 16,-7-50 0-16,-23-33 0 22,-5-14 0-22,-21-20 0 0,-23-7 0 14,-3-5 0-14,0-1 0 16,-21 11 0-16,-16 17 0 13,5 31 0-13,0 25 0 17,14 41 0-17,-5 5 0 14,12 62 0-14,11 49 0 15,0 28 0-15,11 11 0 14,50 1 0-14,12-10 0 16,22-22 0-16,-2-25 0 17,6-32-110-17,-1-57-205 14,-16-5-223-14,-36-11-364 0</inkml:trace>
    </iact:actionData>
  </iact:action>
  <iact:action type="add" startTime="100727">
    <iact:property name="dataType"/>
    <iact:actionData xml:id="d133">
      <inkml:trace xmlns:inkml="http://www.w3.org/2003/InkML" xml:id="stk133" contextRef="#ctx0" brushRef="#br0">31044 6999 1881 0,'0'0'557'14,"0"0"-401"-14,0 0-156 16,0 0-597-16</inkml:trace>
    </iact:actionData>
  </iact:action>
  <iact:action type="add" startTime="100870">
    <iact:property name="dataType"/>
    <iact:actionData xml:id="d134">
      <inkml:trace xmlns:inkml="http://www.w3.org/2003/InkML" xml:id="stk134" contextRef="#ctx0" brushRef="#br0">30081 7754 1064 0,'0'0'1271'14,"0"0"-935"-14,0 0 43 16,0 0-41-16,330-38-261 14,-101-51-77-14,-25 10-283 16,-42 8-711-16</inkml:trace>
    </iact:actionData>
  </iact:action>
  <iact:action type="add" startTime="101320">
    <iact:property name="dataType"/>
    <iact:actionData xml:id="d135">
      <inkml:trace xmlns:inkml="http://www.w3.org/2003/InkML" xml:id="stk135" contextRef="#ctx0" brushRef="#br0">27733 10022 1179 0,'0'0'339'13,"0"0"5"-13,0 0 23 16,0 0-110-16,0 0 37 22,0 0-33-22,0 0-41 0,-116-172-17 16,105 141-80-16,5-7-43 15,-3-1-20-15,1 0-27 16,2 6 1-16,0 4-1 14,0 8-10-14,0 14 43 16,1 7-20-16,5 0-13 14,-6 51-12-14,6 45-20 16,0 26 17-16,0 18-18 14,0 10 6-14,23-9 7 16,6-19-13-16,0-21 0 14,-6-28-6-14,-2-28 4 16,-10-23 2-16,-8-15 0 22,3-7 0-22,0 0 19 0,2-41-19 16,13-26-1-16,11-6-7 14,2 1-22-14,13 10 20 16,-7 23-1-16,7 16 7 13,-12 23-8-13,-1 0 12 16,-2 23 0-16,-5 32-6 15,13 7 6-15,-5 0 0 17,11 0-47-17,1-18-185 13,14-9-85-13,26-35-336 16,-12 0-110-16,-11 0-362 0</inkml:trace>
    </iact:actionData>
  </iact:action>
  <iact:action type="add" startTime="101746">
    <iact:property name="dataType"/>
    <iact:actionData xml:id="d136">
      <inkml:trace xmlns:inkml="http://www.w3.org/2003/InkML" xml:id="stk136" contextRef="#ctx0" brushRef="#br0">28697 10481 1016 0,'0'0'682'1,"0"0"-280"14,0 0-28-15,0 0-82 16,0 0-57-16,0 0-51 14,0 0 0-14,101-276 12 16,-101 260-38-16,-20 16-14 14,-32 0-60-14,-1 5-57 17,-10 45-2-17,10 24-25 13,19 4 2-13,13 0-4 16,21-4 2-16,0-19-6 13,9-16-6-13,32-21-33 17,17-18 23-17,-6 0-1 22,9-28 23-22,-18-29 2 0,-11-5-1 8,-11 2 4 6,2 3 6-14,-17 6-5 16,-1 24 10-15,1 4-16 20,-6 23 8-21,6 0-17 0,3 0 1 16,8 50-1-16,6 12 8 14,9 0 2-14,6 0-2 16,5-6-2-16,1-22-30 15,8-13 18-15,-11-14-8 14,-1-7 19-13,-8 0 4 13,-11-35 1-14,8-15 53 16,-12-6-4-16,3 1-19 15,-5-2 34-15,8 13-29 16,-6 10-16-16,4 22-20 13,-4 12 0-13,6 0 0 16,4 28 0-16,4 22 0 22,-2 8 0-22,0-8 0 0,-5-17 0 16,-7-10 0-16,-5-19-9 14,2-4 9-14,-8 0 0 15,3-27 0-15,-4-12 6 15,1 6-6-15,-6 4 0 15,6 12 3-15,0 17-3 15,11 0 0-15,9 0-14 16,24 0 2-16,8 23 6 14,23-7 7-14,12-4-1 15,8-12 2-15,-2 0-1 24,-6-5 16-24,-18-41-17 0,-17-16 0 6,-26-11 11 16,-23-5-11-22,-9-4 0 0,0 18 0 15,-9 7 0-15,-28 25 0 15,-7 24 0-15,0 8 0 14,4 40 0-14,17 42 0 17,11 27 0-17,12 10 0 14,12-8 0-14,63-21-69 16,111-33-153-16,-15-29-299 15,-9-28-554-15</inkml:trace>
    </iact:actionData>
  </iact:action>
  <iact:action type="add" startTime="102559">
    <iact:property name="dataType"/>
    <iact:actionData xml:id="d137">
      <inkml:trace xmlns:inkml="http://www.w3.org/2003/InkML" xml:id="stk137" contextRef="#ctx0" brushRef="#br0">31998 10132 388 0,'0'0'1885'15,"0"0"-1266"-15,0 0-299 14,0 0-55-14,0 0-152 15,0 0-17-15,0 0-18 15,-104-100-17-15,23 100-34 16,-6 0-19-16,-9 49 4 14,9 24-11-14,11 12-1 16,24 10 9-16,35 1-9 14,17-18 0-14,6-22-3 16,52-22-13-16,17-29 15 22,6-5-11-22,-14-10 12 0,-3-52 5 16,-15-11 4-16,-11-5 45 14,-15-1-15-14,6-9 3 16,-17 18 0-16,-7 15-21 14,-5 15-3-14,0 26-10 16,0 14 0-16,0 0-8 14,0 65-12-14,0 8 3 16,12 17 7-16,11-12-3 14,12-11 5-14,6-21 2 17,5-18-1-17,1-28-2 12,-1 0-8-12,-11-7 9 17,5-37 6-17,-8-18 0 14,-9-5-6-14,-2-6 8 15,-4 6-7-15,4 5 13 23,-10 23-14-23,-8 13 0 0,6 26 0 16,-3 0 0-16,8 26 0 13,6 36 0-13,-2 10 0 17,5 1 0-17,3-11 0 14,-6-18 0-14,4-21 0 17,-7-17 0-17,-5-6 0 13,11 0 0-13,-6-50 0 16,4-7 0-16,-7-10 0 13,15 0 0-12,-12 5 0 15,10 11 0-16,-7 25 0 14,3 26 0-14,0 0 0 16,3 26 0-16,6 28 0 22,6 16 0-22,17 9 0 0,-8-17-460 9,-1-23-795-9</inkml:trace>
    </iact:actionData>
  </iact:action>
  <iact:action type="add" startTime="103491">
    <iact:property name="dataType"/>
    <iact:actionData xml:id="d138">
      <inkml:trace xmlns:inkml="http://www.w3.org/2003/InkML" xml:id="stk138" contextRef="#ctx0" brushRef="#br0">27229 12337 970 0,'0'0'575'21,"0"0"-206"-21,0 0 107 0,0 0-186 16,0 0-40-16,0 0-81 14,0 0-55-14,-90-61-31 16,165 20-19-16,6-7-19 14,6-13-36-14,-11 1 21 16,-21-2-12-16,-20 11 70 13,-29 12 38-13,-6 5-9 17,-6 18 9-17,-46 16-46 14,-12 0-70-14,-6 44 20 16,18 34-30-16,5 21 0 14,30 4 0-14,17-5 4 15,0-8-10-15,55-17 2 15,35-27 4-15,9-25-2 22,11-21 2-22,12 0-15 0,-15-44 9 15,-8-18-11-15,-24-20 16 15,-28 19 1-15,-12-14 0 16,-18 15 6-15,-17 21 1 12,0 10 29-13,0 20 19 17,0 11-55-17,0 0 0 12,-17 51 0-12,-4 30 0 17,-5 9 0-17,9 4 0 14,-1-4 0-14,12-16 0 16,6-24-71-16,0-22-179 22,0-28-118-22,0-23-211 0,-14-39-154 9,-1-10-605-9</inkml:trace>
    </iact:actionData>
  </iact:action>
  <iact:action type="add" startTime="103939">
    <iact:property name="dataType"/>
    <iact:actionData xml:id="d139">
      <inkml:trace xmlns:inkml="http://www.w3.org/2003/InkML" xml:id="stk139" contextRef="#ctx0" brushRef="#br0">27890 12004 1382 0,'0'0'910'1,"0"0"-302"22,0 0-311-23,0 0-35 0,0 0-42 15,0 0-38-15,0 0-79 14,154 238-76-14,-87-176 8 16,5-11-35-16,53-19-78 15,-18-9-245-15,-11-16-615 0</inkml:trace>
    </iact:actionData>
  </iact:action>
  <iact:action type="add" startTime="104121">
    <iact:property name="dataType"/>
    <iact:actionData xml:id="d140">
      <inkml:trace xmlns:inkml="http://www.w3.org/2003/InkML" xml:id="stk140" contextRef="#ctx0" brushRef="#br0">29001 11992 1370 0,'0'0'945'14,"0"0"-444"-14,0 0-183 14,0 0-51-14,0 0-101 16,0 0-4-16,0 0-55 14,-148 12-14-14,114 78-29 17,19 4-11-17,15 11-28 14,0-11-14-14,38-14 3 16,40-31-14-16,29-20-38 22,12-24 16-22,-3-5-28 0,6-27 14 8,-26-40 17 14,-21-7 16-22,-22 1 2 0,-19-9 1 13,-22 11 0-13,-12 2 36 17,0 17-18-17,0 14 9 14,0 27 6-14,-12 11 2 16,-8 0-15-16,6 51-20 13,2 25 0-13,12-1-9 17,0 3 9-17,20-7-8 16,35-21-2-16,21-27-20 14,-1-23 4-14,1 0 2 15,-7-23 17-15,-11-36 7 15,3-4 1-15,-11-15 14 16,-13 7 18-16,-2 18-9 23,0 15 17-23,-12 25-41 0,-5 13 0 6,-1 0-3 18,6 31 3-24,-5 31 0 0,-7 10 3 8,1 4-3 13,-12-12-8-21,0-13-25 0,0-9-3 13,0-19 24-13,0-18-10 16,0-5 22-16,6 0 10 15,5-21 5-15,18-28-7 16,3-4-8-16,12-9-6 14,8-4 0-14,15-5 1 16,-12 9 4-16,-6 5 0 22,-11 13 1-22,-18 17 4 0,-14 9-3 9,-6 13 7 12,0 5 37-21,0 0-34 0,-12 19-10 16,-8 20 7-16,6 15-7 13,14 5 6-13,0 3-7 17,0-2-1-17,34-9-7 13,19-1 7-13,5-10 1 17,-6-9 6-17,-9-5-6 14,-22-3 4-14,-16-7-4 15,-5 0-6-15,0 7 5 15,-23 0-5-15,0-7-71 16,23-16-185-16,6 0-270 38,52-44-433-38</inkml:trace>
    </iact:actionData>
  </iact:action>
  <iact:action type="add" startTime="104902">
    <iact:property name="dataType"/>
    <iact:actionData xml:id="d141">
      <inkml:trace xmlns:inkml="http://www.w3.org/2003/InkML" xml:id="stk141" contextRef="#ctx0" brushRef="#br0">31853 11723 1707 0,'0'0'1089'1,"0"0"-503"-1,0 0-256 13,0 0-111-13,0 0-144 15,0 0-14-15,0 0-32 14,-101 281-29-14,101-200 0 17,0-14 0-17,0-31-21 13,46-18-75-13,9-18-6 17,-3 0 24-17,-11-41 67 14,-12-19 11-14,-23-8 14 16,-6-16 52-16,0-5 9 22,0-19-15-22,-26-3 1 0,0-8-29 10,8 13-32 9,7 16 0-19,5 23 0 0,6 28 0 14,0 10 0-14,0 24 0 16,6 5 0-16,28 0 0 14,19 67 0-14,2 29 0 16,0 22 0-16,9 27 0 14,-6 13 0-14,-15 15 0 17,-5 6 0-17,-6 12 0 13,-6 3 0-13,3-3 0 17,9-23 0-17,2-13 0 23,18-41 0-23,6-26 0 0,6-49 0 15,-6-39 0-15,2 0 0 14,-22-59 0-14,-18-30 0 16,-26-16 0-16,0-15 0 13,-67-16 0-13,-23-4 0 17,-23 11 0-17,-9 17 0 14,15 29 0-14,20 25 0 16,35 29 0-16,37 10 0 13,15 7 0-13,32 1 0 16,70-15 0-16,78-25 0 15,-18 1-218-15,-40 5-977 0</inkml:trace>
    </iact:actionData>
  </iact:action>
  <iact:action type="add" startTime="106298">
    <iact:property name="dataType"/>
    <iact:actionData xml:id="d142">
      <inkml:trace xmlns:inkml="http://www.w3.org/2003/InkML" xml:id="stk142" contextRef="#ctx0" brushRef="#br0">25488 13703 681 0,'0'0'380'7,"0"0"-1"7,0 0 199-14,0 0-47 16,0 0-59-16,0 0-141 15,113-297-34-15,-107 270-56 16,-6 15-35-16,0 12-206 14,0 0 0-14,0 13 0 16,0 75 0-16,0 41 0 22,0 33 0-22,0 12 0 0,17 9 0 13,9-18 0-13,6-15 0 17,3-39 0-17,6-22 0 13,-6-43-84-13,28-46-370 16,-10-16-199-16,-10-46-314 0</inkml:trace>
    </iact:actionData>
  </iact:action>
  <iact:action type="add" startTime="106560">
    <iact:property name="dataType"/>
    <iact:actionData xml:id="d143">
      <inkml:trace xmlns:inkml="http://www.w3.org/2003/InkML" xml:id="stk143" contextRef="#ctx0" brushRef="#br0">26558 13754 1733 0,'0'0'774'15,"0"0"-298"-15,0 0-166 14,0 0-77-14,0 0-101 17,0 0-16-17,0 0-14 14,3 124-3-14,-3-23-56 15,6 0-17-15,23-2-16 15,3-10-10-15,9-26 0 16,17-24-60-16,11-29-2 14,1-10 47-14,-12-10 0 16,9-42 15-16,-18-10 15 14,-17-3-9-14,-17 1 15 16,-10-1 0-16,-5 15-3 14,0 17 14-14,0 10-22 16,0 17 19-16,0 6-8 21,0 6-21-20,0 50 10-1,0 12-10 15,6-8 0-15,29-3 0 15,6-13-12-15,14-14 11 17,11-22-8-17,-5-8-27 12,9-8 17-12,-12-35-2 17,-12-7 21-17,-5-9-8 14,-15 2 14-14,-11 7-6 16,8 17 11-16,-17 4 1 14,-6 29 15-14,5 0-20 15,-5 17-6-15,0 45 14 15,0 17-15-15,6 10 12 16,6-5-7-16,8-8-4 22,3-32 6-22,3-14-7 0,6-29 0 8,-3-1 13 13,12-13-13-20,-6-49 0-1,5-14 0 14,-11-3 0-14,0 4 0 16,0 10 0-16,-11 21 0 14,-4 21 0-14,-11 23 0 16,9 0 0-16,8 34 0 14,6 22 0-14,3 6 0 16,12 0 0-16,5-15 0 14,12-11 0-14,0-18 0 17,0-18 0-17,3 0 0 13,-6-3 0-13,-5-48 0 16,-12-8 0-16,-7 2 0 21,-10-3 0-21,-13 9 0 0,-2 1 0 16,-6 4 0-16,0 12 0 15,0 1 0-15,0 6 0 15,0 4 0-15,-6-5 0 14,-11 5 0-14,0-4 0 17,5 4 0-17,-11 0 0 13,17-10 0-13,-6 15 0 16,7-9 0-16,5 10 0 14,-6 11 0-14,6-11 0 16,-6 6 0-16,6 0 0 23,-6-1 0-23,6 7 0 0,-6 5 0 8,6 0 0 13,0 0 0-21,0 0 0 0,0 0 0 17,0 5 0-17,0 52 0 14,0 26 0-14,12 19 0 15,11 15 0-15,12 13 0 14,-12-12 0-14,0-9 0 17,-5-8 0-17,-1-37 0 15,-5-14 0-15,-12-19 0 15,6-13 0-15,-6-18 0 15,0 0 0-15,5-29 0 14,10-31 0-14,-1-14 0 15,21-24 0-15,3 17 0 16,11-1 0-16,-2 20 0 22,8 18 0-22,-14 21 0 0,5 23 0 14,-11 0 0-14,5 0-42 16,1 0-255-16,-15 0-233 10,-6 12-393-10</inkml:trace>
    </iact:actionData>
  </iact:action>
  <iact:action type="add" startTime="107678">
    <iact:property name="dataType"/>
    <iact:actionData xml:id="d144">
      <inkml:trace xmlns:inkml="http://www.w3.org/2003/InkML" xml:id="stk144" contextRef="#ctx0" brushRef="#br0">28050 13328 1896 0,'0'0'972'15,"0"0"-421"-15,0 0-188 15,0 0-49-15,0 0-314 16,0 0 0-16,0 0-30 16,278-112-234-16,-170 112-538 0</inkml:trace>
    </iact:actionData>
  </iact:action>
  <iact:action type="add" startTime="107904">
    <iact:property name="dataType"/>
    <iact:actionData xml:id="d145">
      <inkml:trace xmlns:inkml="http://www.w3.org/2003/InkML" xml:id="stk145" contextRef="#ctx0" brushRef="#br0">30574 13777 2299 0,'0'0'777'0,"0"0"-308"0,0 0-210 8,0 0-61 14,0 0-104-22,0 0-94 0,0 0 0 16,-232-214 0-16,124 253 0 13,10 35 0-13,11 4 0 17,23 0 0-17,23-4 0 13,30-13 0-13,11-28 0 16,5-15 0-16,56-18 0 15,0 0 0-15,6-39 0 16,-9-23 0-16,-20 0 0 14,-6 11 0-14,-15 12 0 16,-11 16 0-16,-6 23 0 14,0 0 0-14,0 12 0 16,6 38 0-16,11 12 0 22,12-6 0-22,17-11 0 0,13-22 0 8,10-23-38 14,7 0-79-22,-16-40 14 0,-1-27 76 16,-30-12 9-16,-3-15 18 15,-18-7 26-15,-8 0 22 14,0-1 27-14,0 13-20 14,0 1-4-14,0 37-3 17,-8 30-48-17,-4 21 0 13,-2 19 0-13,8 71 0 18,-3 24 0-18,9 35 0 13,0-2 0-13,0-7 0 16,20-16 0-16,9-30 0 15,-5-27 0-15,-1-28 0 15,-12-32 0-15,4-7 0 22,-1-7 0-22,-2-53 0 0,8-20 0 13,-5-3 0-13,25 10 0 17,1 11 0-17,11 22 0 14,50 24-176-14,-21 10-393 15,-6 6-647-15</inkml:trace>
    </iact:actionData>
  </iact:action>
  <iact:action type="add" startTime="108558">
    <iact:property name="dataType"/>
    <iact:actionData xml:id="d146">
      <inkml:trace xmlns:inkml="http://www.w3.org/2003/InkML" xml:id="stk146" contextRef="#ctx0" brushRef="#br0">32317 13535 978 0,'0'0'1408'0,"0"0"-671"0,0 0-237 13,0 0-248-13,0 0-97 16,0 0-89-16,-371 129-66 14,284-39 0-14,14-5 0 17,24 9 0-17,29-9 0 13,20-7 0-13,9-22 0 16,63-17 0-16,35-21 0 22,9-18 0-22,12 0 0 0,-9-30 0 16,-29-18 0-16,-17-3 0 14,-39 10 0-14,-10 2 0 16,-24 18 0-16,0-2 0 14,-35 17-131-14,-12 6-399 17,-11 0-649-17</inkml:trace>
    </iact:actionData>
  </iact:action>
  <iact:action type="add" startTime="108897">
    <iact:property name="dataType"/>
    <iact:actionData xml:id="d147">
      <inkml:trace xmlns:inkml="http://www.w3.org/2003/InkML" xml:id="stk147" contextRef="#ctx0" brushRef="#br0">32149 12893 1048 0,'0'0'1167'20,"0"0"-588"-20,0 0-104 0,0 0-191 14,-383-23-138-14,293 62-43 16,-3 34-38-16,1 22-1 15,5 18 5-15,17 25-4 16,23 12-34-16,13-3-31 14,22 10 0-14,12-6 0 15,0-4 0-15,20-10 0 15,41-23 0-15,15-13 0 18,14-13 0-18,5-16 0 20,21-15 0-20,15-24 0 0,14-15 0 8,18-18 0 14,5 0 0-22,6-35 0 0,3-20 0 15,-23-13 0-15,-9-4 0 14,-21-8 0-14,-16-3 0 17,-27 4 0-17,-20-9 0 13,-9-13 0-13,-23-5 0 16,-9-11 0-16,-14-7 0 14,-6-16 0-14,0 8 0 16,-46 11 0-16,-24 26 0 14,-23 9 0-14,-11 24 0 16,-6 31 0-16,-6 5 0 21,5 21 0-21,-8 5 0 0,27 0-146 10,22 5-951-10</inkml:trace>
    </iact:actionData>
  </iact:action>
  <iact:action type="add" startTime="111119">
    <iact:property name="dataType"/>
    <iact:actionData xml:id="d148">
      <inkml:trace xmlns:inkml="http://www.w3.org/2003/InkML" xml:id="stk148" contextRef="#ctx0" brushRef="#br0">25212 16234 1352 0,'0'0'637'12,"0"0"-374"-12,0 0 40 17,0 0 52-17,0 0-126 14,0 0-150-14,96-275-10 16,-15 162 45-16,18 1-27 22,2-22-2-22,-8 7-2 0,-11 13-28 8,-24 9 7 13,-29 22-5-21,-24 26-24 0,-5 24 16 17,0 22 7-17,-29 11-23 13,-29 11-27-13,6 40-5 17,12 21-1-17,13 4 0 14,22 3-6-14,5-16-5 15,20-1 11-15,47-3 0 14,14-9 0-14,-3-4 2 16,-2-2-3-15,-4 7 1 13,-28-17-5-14,-18 5 4 16,-20 12 1-16,-6-12 0 21,-6 0-2-21,-55 7 4 0,-6-7-4 9,0-23 2 14,9-5 0-23,24-11 0 0,10 0 8 12,24 0-8-12,0-50-22 17,73-6-52-17,17-12 17 13,26 1-19-13,9 5-20 17,-15 0 39-17,-17 18 21 14,-24 10 28-14,-22 18 8 16,-30 11 14-16,-17 5 68 13,0 0 17-13,0 0-52 17,0 49-7-17,-6 1-29 15,-5 12-5-15,11 12-5 15,0-8-1-15,0-15 11 16,46-12-11-16,27-21 0 15,8-18 15-15,6-7-1 21,-12-48 1-21,-28-12 4 0,-7-13 17 15,-34-9 30-15,-6 5-12 14,0-5-54-14,-29 9 0 16,-29 10 0-16,-11 31 0 14,-7 29 0-14,1 10-72 17,14 99-147-17,11 28-278 13,30-9-370-13</inkml:trace>
    </iact:actionData>
  </iact:action>
  <iact:action type="add" startTime="111838">
    <iact:property name="dataType"/>
    <iact:actionData xml:id="d149">
      <inkml:trace xmlns:inkml="http://www.w3.org/2003/InkML" xml:id="stk149" contextRef="#ctx0" brushRef="#br0">28015 15885 2408 0,'0'0'778'1,"0"0"-414"13,0 0-119-14,0 0-128 15,0 0-83-15,29-324-13 16,12 236-21-16,-10 8 0 14,-4-5 2-14,-4 8-1 16,-17 28 0-16,-6 9 6 14,0 30-6-14,0 10-1 15,0 0-28-15,-29 0-7 23,11 60 34-23,9 2 1 0,9 17-2 13,0 0 2-13,3 1 0 17,50 0-3-17,10-29 3 17,1-7-13-17,9-5 11 13,-24-11-10-13,-11-5 3 16,-27 4 8-16,-11 8-3 15,0 4-4-15,-43 11 8 15,-24 1 0-15,-14-12 3 14,0-5-3-14,20-6 2 16,26-17 5-16,23-11 2 14,12 0 14-14,0-11-13 16,53-40-2-16,39-22-7 21,13 1-1-21,8-8 0 0,-3-3 0 9,-17 15 0 13,-23 7-1-22,-24 12 1 0,-26 18 0 13,-20-1 11-13,0 14-10 18,-20-2 13-18,-29 20-14 12,-1 0 0-12,-2 0 0 17,15 51-12-17,5 25 1 14,26 14 5-14,6 16 6 16,0-5 0-16,58-16 0 14,29-7 2-14,20-39 4 16,1-16-6-16,8-23 0 13,-15-11 9-13,-25-56-8 17,-24-1 17-17,-17-11 25 22,-18 1 8-22,-2-7-5 0,-15 13-46 16,5 10 0-16,-5 23 0 13,0 13 0-13,0 26 0 16,6 0 0-16,-3 38 0 15,17 33 0-15,1 19 0 16,5-16 0-16,0-8 0 14,3-15 0-14,3-17 0 16,-18-22 0-16,7-12 0 14,-1 0 0-14,0-12 0 16,6-38 0-16,9-12 0 14,9 0 0-14,-1 11 0 16,1 12 0-16,2 28 0 21,-2 11 0-21,-1 0 0 0,1 18 0 9,5 32 0 13,-3 1 0-22,10-1-126 0,4-17-170 16,28-22-165-16,-7-11-233 14,-15 0-262-14</inkml:trace>
    </iact:actionData>
  </iact:action>
  <iact:action type="add" startTime="112652">
    <iact:property name="dataType"/>
    <iact:actionData xml:id="d150">
      <inkml:trace xmlns:inkml="http://www.w3.org/2003/InkML" xml:id="stk150" contextRef="#ctx0" brushRef="#br0">30524 15522 1175 0,'0'0'695'1,"0"0"-130"10,0 0-49-11,0 0-216 16,0 0-11-16,0 0-88 14,0 0-78-14,-37-62-54 16,8 135-3-16,14 17-14 14,7-7-38-14,8-5-13 16,0-4 5-16,23-35-6 22,43-28-15-22,10-11-1 0,-4-11 10 14,-2-51 5-14,-9-16 2 16,-20-17-1-16,-18 5 32 14,-23-11-3-14,0-11-29 17,-18 2 0-17,-51 14 0 13,-18 13 0-13,-6 32 0 15,-9 29 0-15,4 22 0 14,8 84-291-14,29 27-492 16,26-10-780-16</inkml:trace>
    </iact:actionData>
  </iact:action>
  <iact:action type="add" startTime="112995">
    <iact:property name="dataType"/>
    <iact:actionData xml:id="d151">
      <inkml:trace xmlns:inkml="http://www.w3.org/2003/InkML" xml:id="stk151" contextRef="#ctx0" brushRef="#br0">31404 15372 1311 0,'0'0'1218'14,"0"0"-629"-14,0 0-214 15,0 0-119-15,0 0-154 16,0 0 0-16,0 0-66 14,31 267-16-14,-10-182-20 16,2-13-4-16,12-22 3 15,26-27-55-15,0-23 7 15,8 0 23-15,-8-62 10 22,-3-21 16-21,-8-8 0-1,-24-20 0 15,-9 1 45-15,-11 6 0 15,-6-5 0-15,0 31 11 15,0 16-8-15,0 34-48 14,0 28 0-14,0 0 0 15,0 50 0-15,0 37 0 15,0 25 0-14,17 17 0 14,12-16 0-15,-6-12 0 14,1-18 0-14,2-21 0 16,-6-28 0-16,-8-29-27 14,2-5 27-14,-5-23 2 16,3-44-1-16,11-17 3 22,-6-6-4-22,9 18 0 0,-5 10 17 14,19 12-17-14,1 24-6 16,5 26 6-16,4 0-131 13,8 11-163-13,-9 28-290 11,-29-1-414-11</inkml:trace>
    </iact:actionData>
  </iact:action>
  <iact:action type="add" startTime="113490">
    <iact:property name="dataType"/>
    <iact:actionData xml:id="d152">
      <inkml:trace xmlns:inkml="http://www.w3.org/2003/InkML" xml:id="stk152" contextRef="#ctx0" brushRef="#br0">31029 14421 2713 0,'0'0'793'0,"0"0"-303"16,0 0-390-16,0 0-100 22,0 0 0-22,0 0-191 0,0 0-812 0</inkml:trace>
    </iact:actionData>
  </iact:action>
  <iact:action type="add" startTime="114008">
    <iact:property name="dataType"/>
    <iact:actionData xml:id="d153">
      <inkml:trace xmlns:inkml="http://www.w3.org/2003/InkML" xml:id="stk153" contextRef="#ctx0" brushRef="#br0">25833 17128 1167 0,'0'0'848'1,"0"0"-373"-1,0 0 44 15,0 0-185-15,0 0-132 14,0 0-73-14,0 0-55 15,-46-67-34-15,46 152 10 23,0 26-14-23,0 18-9 0,0-2-27 8,0-13 1 13,0-3-4-20,0-21 3-1,0-40-7 14,6-17-16-14,-1-33-13 15,10 0 28-15,-1-23 7 15,4-49 2-15,8-17 1 16,17-11-2-16,10 9 0 14,22 3 0-14,9 37 0 16,3 27-1-16,-6 24 1 14,1 0-22-13,-24 63 14 14,-21 17-8-15,-28 30 11 13,-9-9 5-13,0 0 6 17,-61-18 12-17,-11-5-6 22,-10-27 9-22,-7-17 12 0,1-18-20 16,1-16 8-16,12 0-3 13,20-22-7-13,23-27-11 17,26-9-53-17,6 3-98 13,99-13-176-13,17 7-412 12,12 22-367-12</inkml:trace>
    </iact:actionData>
  </iact:action>
  <iact:action type="add" startTime="114445">
    <iact:property name="dataType"/>
    <iact:actionData xml:id="d154">
      <inkml:trace xmlns:inkml="http://www.w3.org/2003/InkML" xml:id="stk154" contextRef="#ctx0" brushRef="#br0">27179 17564 1737 0,'0'0'746'21,"0"0"-245"-21,0 0-228 0,0 0-41 8,0 0-72 14,0 0-17-22,0 0-7 0,-26-261-40 15,-40 261-54-14,-4 34-12 12,6 33-30-13,6 27 0 17,29 11 0-17,15-4 0 14,14-11 0-14,20-17 0 16,38-29 0-16,17-16 0 13,1-28 0-13,-4 0 0 16,-17-39 0-16,-8-23 0 15,-12 1 0-15,-15-1 0 16,-8 12 0-16,-7 11 0 14,-5 1 0-14,6 36 0 16,0 2 0-16,0 2 0 22,11 49 0-22,3 25 0 0,12-14 0 15,3-1-14-15,17-21-280 16,47-30-302-16,-15-10-322 9,-3 0-328-9</inkml:trace>
    </iact:actionData>
  </iact:action>
  <iact:action type="add" startTime="114789">
    <iact:property name="dataType"/>
    <iact:actionData xml:id="d155">
      <inkml:trace xmlns:inkml="http://www.w3.org/2003/InkML" xml:id="stk155" contextRef="#ctx0" brushRef="#br0">27992 17376 1580 0,'0'0'898'15,"0"0"-287"-15,0 0-228 22,0 0-111-22,0 0-148 0,0 0 5 8,0 0-30 13,-227 261-99-21,201-155 0 0,20 0 0 16,6-16 0-16,21-17 0 9,60-45 0 12,12-17 0-21,17-11 0 0,12-50-53 15,-23-40-17-15,-12-11-8 16,-24-12 52-16,-25-7 25 14,-26 5 2-14,-12-10 45 15,0 12 29-15,0 17-21 15,-12 29-2-15,-14 33-52 16,14 29 0-16,-2 5 0 13,8 39 0-13,-5 51 0 17,11 22 0-17,0 22 0 21,0 5 0-21,0-10 0 0,23-17 0 17,17-22 0-17,-5-30 0 14,0-19 0-14,-12-31 0 16,0-10 0-16,4 0 0 13,-1-39 0-13,0-33 0 17,0-8 0-17,14-3 0 15,-16 6 0-15,5 14 0 15,-18 23 0-15,-5 14 0 14,-6 26 0-14,0 0 0 16,0 15 0-16,-29 36 0 14,3 22 0-14,-6 17 0 16,9-7 0-16,17 7 0 22,6-22 0-22,0-13 0 0,61-15 0 8,32-24 0 14,32-16 0-22,23-5-164 0,60-91-294 14,-33 6-231-14,-33 0-451 0</inkml:trace>
    </iact:actionData>
  </iact:action>
  <iact:action type="add" startTime="115368">
    <iact:property name="dataType"/>
    <iact:actionData xml:id="d156">
      <inkml:trace xmlns:inkml="http://www.w3.org/2003/InkML" xml:id="stk156" contextRef="#ctx0" brushRef="#br0">29979 16735 2045 0,'0'0'878'14,"0"0"-284"-14,0 0-276 16,0 0-57-16,0 0-261 14,0 0 0-14,-70 349 0 16,70-197 0-16,0 9 0 22,0-9 0-22,0-13 0 0,29-22 0 13,12-22 0-13,-3-34 0 17,-6-33 0-17,-9-28-32 14,-9 0-268-14,-14-39-217 15,0-73-291-15,-26 1 28 13,-17 10-439-13</inkml:trace>
    </iact:actionData>
  </iact:action>
  <iact:action type="add" startTime="115554">
    <iact:property name="dataType"/>
    <iact:actionData xml:id="d157">
      <inkml:trace xmlns:inkml="http://www.w3.org/2003/InkML" xml:id="stk157" contextRef="#ctx0" brushRef="#br0">29828 17423 1209 0,'0'0'704'0,"0"0"-105"10,0 0-137-4,0 0-254 7,0 0 18-13,0 0-37 17,0 0-42-17,183 0-61 22,-67 0-32-22,6-26-42 0,0-18-6 16,-24 5 7-16,-16 0-12 14,-33 10 11-14,-26 19 17 15,-23 10 44-14,0 0-7 13,-12 0-66-14,-25 50 0 16,-1 11 0-16,0 19 0 14,21 6 0-14,5-13 0 16,12-6 0-16,0-5 0 14,55-29 0-14,1-4 0 15,4-29 0-15,4 0 0 14,-6-11 0-14,-17-28 0 17,-15-12 0-17,-11 1 0 21,-15-27 0-21,0 5 0 0,-9-1 0 17,-29 6 0-17,3 5 0 14,-5 23 0-14,5 16 0 16,9 23-155-16,-3 44-428 9,23 13-593-9</inkml:trace>
    </iact:actionData>
  </iact:action>
  <iact:action type="add" startTime="116006">
    <iact:property name="dataType"/>
    <iact:actionData xml:id="d158">
      <inkml:trace xmlns:inkml="http://www.w3.org/2003/InkML" xml:id="stk158" contextRef="#ctx0" brushRef="#br0">32425 17185 1936 0,'0'0'763'1,"0"0"-379"20,0 0-40-21,0 0-80 0,0 0-75 14,0 0 27-14,0 0-216 15,-169-186 0-15,74 203 0 14,-4 56 0-14,12 12 0 17,23 4 0-17,27 1 0 14,31-16 0-14,6-14 0 15,37-23 0-15,50-35 0 14,15-2 0-14,-6-13 0 16,-1-38 0-16,-22-14 0 15,-18 5 0-15,-29 9 0 15,-5 11 0-15,-7 18 0 23,-8 11 0-23,3 11 0 0,-9 0 0 8,11 23 0 14,1 16 0-22,5 23 0 0,6-2 0 17,18-9 0-17,-6-14-104 12,37-35-379-12,-17-2-254 12,-8 0-210-12</inkml:trace>
    </iact:actionData>
  </iact:action>
  <iact:action type="add" startTime="116387">
    <iact:property name="dataType"/>
    <iact:actionData xml:id="d159">
      <inkml:trace xmlns:inkml="http://www.w3.org/2003/InkML" xml:id="stk159" contextRef="#ctx0" brushRef="#br0">32439 16295 1874 0,'0'0'647'1,"0"0"-100"-1,0 0-246 15,-365-39-115-15,237 68-26 14,6 38-2-14,-3 42-31 17,1 17-31-17,22 29-96 14,21 13 0-14,23-5 0 16,40 10 0-16,18-4 0 14,18-9 0-14,63-20 0 16,29-17 0-16,9-22 0 14,18-28 0-14,11-22 0 15,17-35 0-15,9-16 0 14,6 0 0-14,6-56 0 16,5-17 0-16,-23-22 0 24,-14-6 0-24,-20-6 0 0,-33-14 0 7,-25-1 0 15,-36-7 0-22,-19-6 0 0,-21-6 0 14,0-10 0-14,-44 5 0 15,-40 18 0-15,-21 15 0 15,-19 15 0-15,-13 41 0 16,-11 36 0-16,15 21 0 14,-12 0 0-14,40 36-158 17,30 0-1187-17</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2435">
    <iact:property name="dataType"/>
    <iact:actionData xml:id="d0">
      <inkml:trace xmlns:inkml="http://www.w3.org/2003/InkML" xml:id="stk0" contextRef="#ctx0" brushRef="#br0">2626 6183 1482 0,'0'0'815'14,"0"0"-431"-13,0 0 103 14,0 0-188-15,0 0-108 15,0 0-50-15,41-163-50 15,29 78-11-15,11-9-32 14,12-22-20-14,8-6-2 16,-8-2-20-16,-12-5-5 22,-29 16 8-22,-17 24-8 0,-29 27 6 16,-6 27-7-16,-23 31 0 14,-53 4 0-14,-5 39 0 17,-6 39 0-17,18 18 0 13,16-1 0-13,39 1 0 16,14-6 0-16,35-7 0 14,46-15 0-14,20-9 0 16,10-20 0-16,-1-6 0 14,-9-15 0-14,-19-7 0 17,-19 1 0-17,-25-3 0 13,-17 14 0-13,-16 5 0 17,-5 11 0-17,0 12 0 14,-46 6 0-14,-21 5 0 15,-20-2 0-15,-9-9 0 23,1-6 0-23,13-22 0 0,16-18-99 12,34-21-231-11,14-46-541 12,18-23-453-13</inkml:trace>
    </iact:actionData>
  </iact:action>
  <iact:action type="add" startTime="2902">
    <iact:property name="dataType"/>
    <iact:actionData xml:id="d1">
      <inkml:trace xmlns:inkml="http://www.w3.org/2003/InkML" xml:id="stk1" contextRef="#ctx0" brushRef="#br0">3273 4699 1707 0,'0'0'628'13,"0"0"-379"-13,0 0 130 16,0 0-141-16,0 0-81 22,-400-140 5-22,281 140 12 0,-20 50-18 14,2 40-43-14,1 28-23 16,11 27-47-16,29 29-43 14,30 17 0-14,31 5 0 16,35 13 0-16,0-6 0 14,58-5 0-14,44-14 0 16,28-16 0-16,18-21 0 14,20-27 0-14,15-30 0 16,6-39 0-16,-1-38 0 14,1-13 0-14,-15-13 0 16,-12-64 0-16,-28-14 0 22,-12-30 0-22,-27-9 0 0,-28-11 0 9,-23-15 0 13,-21-7 0-22,-14 1 0 0,-9-9 0 16,0 13 0-16,-38 13 0 13,-20 9 0-13,-15 25 0 16,-14 22 0-16,-6 20 0 14,-11 25 0-14,2 18 0 17,-51 26 0-17,31 0-50 13,20 8-791-13</inkml:trace>
    </iact:actionData>
  </iact:action>
  <iact:action type="add" startTime="6751">
    <iact:property name="dataType"/>
    <iact:actionData xml:id="d2">
      <inkml:trace xmlns:inkml="http://www.w3.org/2003/InkML" xml:id="stk2" contextRef="#ctx0" brushRef="#br0">5081 5490 707 0,'0'0'224'8,"0"0"-140"9,0 0 4-17,0 0-10 21,0 0-37-21,0 0 4 0,0 0 44 14,-12-34 32-14,12 34 26 16,-9-5-20-16,4 5 32 14,-4-6 18-14,0 6 8 16,-8 0-5-16,-9 0-38 14,-3 0-28-14,8 0 6 16,-5 0-14-16,0 0 40 14,6 0-17-14,11 0-45 16,-5 0 0-16,8 0 3 15,-6 0 7-15,1 0 20 15,-18 0-27-15,-6 0-19 15,-12 0-20-15,1 0-32 15,-9 0 17-15,8 0-31 23,4 0 8-23,20 0 13 0,2 0-23 15,16 0 21-15,5 0-6 14,0 0-6-14,0 0 42 16,0 0-26-16,0 0-9 14,37 0-16-14,39-5 0 16,40-23 0-16,58-23 0 14,96-45 0-14,113-49 0 17,84-57 0-17,29-28 0 14,-96 19 0-14,-118 48 0 16,-114 62 0-16,-49 23 0 14,-9 5 0-14,-14 11 0 15,-12 11 0-15,-49 18 0 23,-12 22 0-23,-17 4 0 0,0 7 0 15,2 0 0-15,7 0 0 14,-4 0 0-14,1 0 0 16,3 0 0-16,-1 12-9 14,1-6-83-14,-10 6-50 16,10-1-94-16,-4-11-132 14,-5 0-397-14,3 0-490 0</inkml:trace>
    </iact:actionData>
  </iact:action>
  <iact:action type="add" startTime="7421">
    <iact:property name="dataType"/>
    <iact:actionData xml:id="d3">
      <inkml:trace xmlns:inkml="http://www.w3.org/2003/InkML" xml:id="stk3" contextRef="#ctx0" brushRef="#br0">8382 3527 1228 0,'0'0'382'14,"0"0"-93"-14,0 0 30 14,0 0-72-13,0 0 11 15,0 0-25-16,0 0-9 13,-261-69-34-13,241 69-28 17,14 0 3-17,-3 0-43 13,9-2-62-13,0 2 13 16,0 0-31-16,0 0-10 23,0 0-8-23,0 0-15 0,0 0 13 16,47 0-16-16,34 0 3 13,29 0-9-13,38-8 0 17,21-3 0-17,5-7 0 9,-18 5-3 11,-31 1 2-20,-38-2-8 1,-43 9 9 12,-36 5 13-12,-8 0-13 14,0 0 0-15,-35 0 0 14,-11 0 0-14,-3 5 0 17,8 21 0-17,9-7 0 13,9 21 0-13,11 13 0 17,4 14 0-17,2 28 0 21,0 17 0-21,-11 17 0 0,-15 12 0 8,-6-1 0 15,-11-5 0-23,5-14 0 0,1-31 0 16,17-27 0-16,14-25 0 14,12-27 0-14,0-11 0 15,0 0 0-15,0-37 0 14,0-65-111-14,0 8-364 17,0-2-418-17</inkml:trace>
    </iact:actionData>
  </iact:action>
  <iact:action type="add" startTime="8044">
    <iact:property name="dataType"/>
    <iact:actionData xml:id="d4">
      <inkml:trace xmlns:inkml="http://www.w3.org/2003/InkML" xml:id="stk4" contextRef="#ctx0" brushRef="#br0">7567 3939 461 0,'0'0'1029'12,"0"0"-790"-12,0 0-11 17,0 0 10-17,0 0-83 16,0 0-63-16,0 0-52 14,61 129-38-14,-58-101 4 16,3-12-5-16,-6 2-1 14,6-8 0-14,-6-10 2 17,0 0 9-17,5 0 137 21,-5 0 46-21,6 0 13 0,17 0-25 14,15-33-66-14,11-6-11 16,33-18 5-16,31-10 8 14,14-11-14-14,30-7-43 16,8 2-17-16,-2 3-5 14,-18 10-15-14,-35 21 13 17,-29 15 13-17,-37 14 3 14,-24 5-53-14,-20 15 0 16,0 0 0-16,0 0 0 21,0 0 0-21,0 0 0 0,0 0-21 9,-29 35-309 6,3 7-393-15,6-14-401 0</inkml:trace>
    </iact:actionData>
  </iact:action>
  <iact:action type="add" startTime="8607">
    <iact:property name="dataType"/>
    <iact:actionData xml:id="d5">
      <inkml:trace xmlns:inkml="http://www.w3.org/2003/InkML" xml:id="stk5" contextRef="#ctx0" brushRef="#br0">10567 2545 1463 0,'0'0'580'1,"0"0"-205"12,0 0 86-13,0 0-171 16,0 0-55-16,-345-189-52 14,232 189-22-14,-9 40-35 16,-6 58-41-16,3 36-11 14,6 45-11-14,21 24-63 16,22 22 0-16,33 10 0 22,34 4 0-22,9-15 0 0,73-11 0 9,48-28 0 12,36-19 0-21,26-34 0 0,23-34 0 14,17-43 0-14,12-46 0 16,9-9 0-16,11-41 0 14,-11-49 0-14,-21-22 0 17,-22-25 0-17,-45-15 0 14,-48-6 0-14,-39-15 0 15,-46-5 0-15,-23-3 0 14,0-8 0-14,-63-2 0 16,-27 12 0-16,-18 11 0 23,-28 13 0-23,-18 34 0 0,-20 30 0 15,-29 29 0-15,-6 34 0 14,-20 28 0-14,14 0 0 17,-17 83-137-17,64-5-504 13,55 11-536-13</inkml:trace>
    </iact:actionData>
  </iact:action>
  <iact:action type="add" startTime="9140">
    <iact:property name="dataType"/>
    <iact:actionData xml:id="d6">
      <inkml:trace xmlns:inkml="http://www.w3.org/2003/InkML" xml:id="stk6" contextRef="#ctx0" brushRef="#br0">11284 3408 1835 0,'0'0'793'15,"0"0"-306"-15,0 0-170 14,0 0-102-14,0 0-55 16,0 0-47-16,0 0-19 14,-241-141-12-14,160 153-82 16,-1 56 0-16,-2 15 0 15,29 22 0-15,23-4 0 15,26-7 0-15,6-15 0 14,12-29 0-14,52-20 0 16,8-25 0-16,9-5 0 22,-5-35 0-22,-4-32 0 0,-16-14 0 15,-16-1 0-15,-5-9 0 15,-23 18 0-15,-7 6 0 14,-5 28 0-14,0 9 0 16,0 25 0-16,0 5 0 14,0 0 0-14,0 44 0 16,0 18 0-16,0 17 0 14,27 9 0-14,28 24-41 17,-6-22-631-17,9-23-1054 0</inkml:trace>
    </iact:actionData>
  </iact:action>
  <iact:action type="add" startTime="9889">
    <iact:property name="dataType"/>
    <iact:actionData xml:id="d7">
      <inkml:trace xmlns:inkml="http://www.w3.org/2003/InkML" xml:id="stk7" contextRef="#ctx0" brushRef="#br0">9853 5153 780 0,'0'0'567'16,"0"0"-207"-16,0 0 179 13,0 0-182-13,0 0-44 17,0 0-111-17,0 0-62 15,0-146-22-15,0 140 0 15,0 1-28-15,0 0-1 16,-6-1 13-16,-5-6-24 15,-4 7-11-15,-5-6-40 15,3-1-21-15,-7 8 23 15,-2-8-20-15,6 1 9 15,-9-4-6-15,3 13-6 22,0-9 10-22,3 4-16 0,2 7-3 14,4 0 1-14,-12 0 3 16,9 0-1-16,-18 0 2 15,-20 0-1-15,-15 35 6 14,-17 4-7-14,-14 5 0 16,-9 6 24-16,-12 12-15 15,-6 7 5-15,-14 9-14 15,-6 5 0-15,9 7 0 17,-14 6 0-17,-1-1 0 11,-5 4 0-11,-7-7 0 17,-8 6 0-17,-8-7 0 22,2-8 0-22,3 2 0 0,9-13 0 16,8 1 0-16,15-11 0 14,9 0 0-14,20-11 0 16,12-7 0-16,14 1 0 15,6-12 0-15,17 8 0 15,12-14 0-15,12 4 0 14,-1-3 0-14,13-5 0 16,-1-10 0-16,9 5 0 15,11-8 0-15,1 1 0 15,8-3 0-15,0-8 0 14,6 0 0-14,0 0 0 16,0 0 0-16,0 0-14 22,0-41 5-22,32-16-19 0,3-18-5 9,11-11 16 11,4-5-22-20,-1 7 32 0,-6 6 6 16,-11 16 1-16,-3 12 5 15,-6 10-4-15,-11 18 4 17,-6 5 24-17,-6 11-20 14,0 6 9-14,0 0 1 15,0 0-1-15,0 18-2 15,0 32-16-15,0 29 0 16,-18 15 9-16,-16 19-3 14,-1 4-4-14,-12-1-2 15,7-4 1-15,-15-20 6 14,20-11-7-14,3-24 0 17,12-24-1-17,11-10 5 22,9-17-4-22,0-6 0 0,0 0 0 7,0 0 0 15,0 0 0-22,6 0 0 0,31 0 0 15,13 0 0-15,19 0 0 16,18 0 0-16,30 0 0 13,30-18 0-12,10-13 0 15,-3 7 0-16,-12-2 0 13,-26 6 0-13,-43 9 0 16,-33 6 0-16,-22 5 0 14,-18 0 0-14,0 0 0 15,0 0 0-15,0 16-57 23,0 23-206-23,0 1-298 0,0-18-612 1</inkml:trace>
    </iact:actionData>
  </iact:action>
  <iact:action type="add" startTime="11047">
    <iact:property name="dataType"/>
    <iact:actionData xml:id="d8">
      <inkml:trace xmlns:inkml="http://www.w3.org/2003/InkML" xml:id="stk8" contextRef="#ctx0" brushRef="#br0">7544 6816 1114 0,'0'0'600'14,"0"0"-216"-14,0 0 87 17,0 0 24-17,0 0-249 13,0 0-18-13,0 0-32 16,-12-64-115-16,-11 95-37 14,-6 17-44-14,23 7 9 17,6-4-8-17,0-6 1 13,26-5-2-13,35-13 12 16,15-19-12-16,11 1 23 14,0-9-23-14,0 0 0 16,-9 0 2-16,-2 0-2 22,-18 0 0-22,-12 0 0 0,-5 11 4 14,-18 18-5-14,-17 4 1 16,-6 6-8-16,0 0 8 14,-29 12 0-14,-35-6 6 17,-17 0 1-17,-1-11-6 13,-10-11-2-13,4-18-134 16,-19-22-237-16,32-50-519 15,17-17-769-15</inkml:trace>
    </iact:actionData>
  </iact:action>
  <iact:action type="add" startTime="11400">
    <iact:property name="dataType"/>
    <iact:actionData xml:id="d9">
      <inkml:trace xmlns:inkml="http://www.w3.org/2003/InkML" xml:id="stk9" contextRef="#ctx0" brushRef="#br0">7544 6816 1018 0</inkml:trace>
    </iact:actionData>
  </iact:action>
  <iact:action type="add" startTime="11423">
    <iact:property name="dataType"/>
    <iact:actionData xml:id="d10">
      <inkml:trace xmlns:inkml="http://www.w3.org/2003/InkML" xml:id="stk10" contextRef="#ctx0" brushRef="#br0">7544 6816 1018 0,'281'-184'1064'1,"-249"156"-677"-1,23-6-86 0,21-12-26 13,17 2-167-13,-1-6-101 14,-5-1-7-14,-11 0-116 16,-21 7-94-16,-23 4-16 14,-15 7 55-14,-17 5 126 17,0-1 45-17,0 8 149 13,0 9 123-13,-8 1 59 16,-1 4-20-16,3 7-53 15,6 0-117-15,0 30-73 15,0 41 40-15,0 31-42 22,15 33-66-22,17 25 0 0,2 14 0 9,13 6 0 12,-4-1 0-21,10-6 0 0,-1-3 0 17,9-25 0-17,-12-21 0 13,-8-23 0-13,-1-21 0 16,-8-38 0-16,-12-27-231 15,4-32-329-15,-13-62-141 15,-5-13-382-15</inkml:trace>
    </iact:actionData>
  </iact:action>
  <iact:action type="add" startTime="11760">
    <iact:property name="dataType"/>
    <iact:actionData xml:id="d11">
      <inkml:trace xmlns:inkml="http://www.w3.org/2003/InkML" xml:id="stk11" contextRef="#ctx0" brushRef="#br0">9058 6333 2034 0,'0'0'759'15,"0"0"-381"-15,0 0-105 22,0 0-161-22,0 0 35 0,0 0-1 14,47 322-20-14,-27-194-5 16,-5 14-121-16,5-11 0 15,-14-14 0-15,5-22 0 15,-2-17-3-15,5-37-258 14,7-31-363-14,-1-10-519 0</inkml:trace>
    </iact:actionData>
  </iact:action>
  <iact:action type="add" startTime="11964">
    <iact:property name="dataType"/>
    <iact:actionData xml:id="d12">
      <inkml:trace xmlns:inkml="http://www.w3.org/2003/InkML" xml:id="stk12" contextRef="#ctx0" brushRef="#br0">9572 6542 1422 0,'0'0'1232'0,"0"0"-720"21,0 0-298-21,0 0-24 0,0 0-106 8,0 0-30 14,-6 289 2-22,38-227-14 0,3-12-36 15,23-17 9-15,11-27 21 16,7-6-27-16,-4-11 7 13,1-44-4-13,-12-19-3 16,-35-4 33-16,-9-10 21 15,-17 5 19-15,0 4-82 15,-37 17 0-15,-36 17 0 14,-75 45 0-14,18 0-95 18,-15 27-623-18</inkml:trace>
    </iact:actionData>
  </iact:action>
  <iact:action type="add" startTime="12712">
    <iact:property name="dataType"/>
    <iact:actionData xml:id="d13">
      <inkml:trace xmlns:inkml="http://www.w3.org/2003/InkML" xml:id="stk13" contextRef="#ctx0" brushRef="#br0">5293 3518 1639 0,'0'0'636'23,"0"0"-311"-23,0 0 158 0,0 0-291 8,0 0 12 15,0 0 4-23,0 0-58 0,-18-159-48 15,18 219-49-15,0 30-2 15,18 19 2-15,19 3-53 16,1 8 0-16,5-14 0 13,-11-17 0-13,3-15 0 17,0-24-26-17,-9-17-191 13,-6-27-146-13,27-6-298 16,-12-50-42-16,-1-12-122 0</inkml:trace>
    </iact:actionData>
  </iact:action>
  <iact:action type="add" startTime="12933">
    <iact:property name="dataType"/>
    <iact:actionData xml:id="d14">
      <inkml:trace xmlns:inkml="http://www.w3.org/2003/InkML" xml:id="stk14" contextRef="#ctx0" brushRef="#br0">5806 3518 1493 0,'0'0'827'20,"0"0"-300"-20,0 0-209 0,0 0-93 16,0 0-86-16,0 0 22 15,0 0-68-15,0 212-36 9,0-150-17 11,0-11-31-20,23-12 9 0,18-16-13 16,5-18-4-16,21-5 22 14,-6-5-15-14,-6-49-8 16,-3-5 19-16,-23-7-17 14,-14-11 49-14,-15 5-3 16,0 4-27-16,-23 7-10 15,-24 11-11-15,-8 27 0 16,-6 23 0-16,3 0 0 21,0 33-137-21,15 55-205 0,11-15-502 9,20-18-683-9</inkml:trace>
    </iact:actionData>
  </iact:action>
  <iact:action type="add" startTime="13262">
    <iact:property name="dataType"/>
    <iact:actionData xml:id="d15">
      <inkml:trace xmlns:inkml="http://www.w3.org/2003/InkML" xml:id="stk15" contextRef="#ctx0" brushRef="#br0">6227 2623 1877 0,'0'0'775'13,"0"0"-232"-13,0 0-90 16,0 0-233-16,0 0-64 22,0 0-84-22,0 0-72 0,6 126 0 17,23 22 0-17,11 27 0 8,1 4 0 13,11-5 0-21,-11-10 0 0,5-16 0 14,-11-34 0-14,0-16 0 16,-12-30 0-16,-6-35-77 15,-17-33-413-15,0 0-294 16,0-44-490-16</inkml:trace>
    </iact:actionData>
  </iact:action>
  <iact:action type="add" startTime="13510">
    <iact:property name="dataType"/>
    <iact:actionData xml:id="d16">
      <inkml:trace xmlns:inkml="http://www.w3.org/2003/InkML" xml:id="stk16" contextRef="#ctx0" brushRef="#br0">6737 2768 2131 0,'0'0'892'22,"0"0"-569"-22,0 0 13 0,0 0-156 15,0 0-63-15,0 0 0 14,0 0-117-13,195 140 0 14,-158-55 0-15,-5 10 0 15,-8 6 0-15,-7-5 0 15,-3-6 0-15,-14-20-47 14,9-19-202-14,-3-40-108 16,6-11-361-16,-1 0-283 0</inkml:trace>
    </iact:actionData>
  </iact:action>
  <iact:action type="add" startTime="13721">
    <iact:property name="dataType"/>
    <iact:actionData xml:id="d17">
      <inkml:trace xmlns:inkml="http://www.w3.org/2003/InkML" xml:id="stk17" contextRef="#ctx0" brushRef="#br0">7332 2791 1996 0,'0'0'773'12,"0"0"-469"-12,0 0-56 16,0 0-79-16,0 0-24 14,0 0-55-14,0 0-39 17,102 237-36-17,-68-210-13 15,19-22 11-15,8-5-13 15,5 0-1-15,4-50 0 15,-6-12 2-15,-21-10 8 15,-11-6 39-15,-26-7 20 15,-6 0 16-15,0 2-26 15,-17 5-34-15,-39 17-24 15,-10 29 0-15,-4 25 0 15,-34 46-98-15,11 49-413 15,9 4-730-15</inkml:trace>
    </iact:actionData>
  </iact:action>
  <iact:action type="add" startTime="15191">
    <iact:property name="dataType"/>
    <iact:actionData xml:id="d18">
      <inkml:trace xmlns:inkml="http://www.w3.org/2003/InkML" xml:id="stk18" contextRef="#ctx0" brushRef="#br0">13712 3675 861 0,'0'0'289'6,"0"0"-240"11,0 0-49-17,0 0-26 15,0 0-117-15,0 0 34 14,72-106 109-14,-72 75 26 16,-121 11 52-16,-4-2-78 16,0 10-149-16</inkml:trace>
    </iact:actionData>
  </iact:action>
  <iact:action type="add" startTime="15485">
    <iact:property name="dataType"/>
    <iact:actionData xml:id="d19">
      <inkml:trace xmlns:inkml="http://www.w3.org/2003/InkML" xml:id="stk19" contextRef="#ctx0" brushRef="#br0">12267 3150 937 0,'0'0'327'15,"0"0"-39"-15,0 0-9 14,0 0 30-14,0 0-50 16,0 0-3-16,0 0 6 14,-26-62-34-14,26 57-4 15,0 5 1-15,0 0-66 15,0 0-36-15,0 0-51 15,0 0-39-15,67 0 17 14,121 0-34-14,178 0 33 17,211 0-49-17,140 0 0 21,72 0 0-21,-9 0 0 0,-57-11 0 9,-21-17 0 12,-44 0 0-21,-69-1 0 0,-69 19 0 14,-132-1 0-14,-89-1 0 16,-113 6 0-16,-50 1 0 16,-2 0 0-16,-30-2 0 14,-11-4 0-14,-41-5 0 16,-26 4 0-16,-17 1 0 15,-3-6 0-15,3 0 0 15,-1 7 0-15,-8-2 0 14,0 1 0-14,0-1 0 16,-17-4-3-16,-24-7-29 15,-17-11-22-15,-11-8-6 16,5 3 42-16,-6-1-4 21,1-2 21-21,10 1 1 0,10 10 0 14,-3 4 12-14,11 4-12 16,1 3 0-16,5 2 33 14,-6 17-10-14,15-8 8 18,-6 9-1-18,9 0-6 12,11 0 5-12,7 0-29 16,5 10 0-16,0 29 5 14,17 12-2-14,38 9-3 17,6 1 0-17,15 1 0 13,5 0 0-13,-15-1 0 17,-2 1 0-17,-26 0 0 21,-12-6 0-21,-20 6 0 0,-6 0 0 16,-6 0 0-16,-63 10 0 14,-19 1 0-14,-30 20 0 17,-94 36-47-17,23-17-242 9,21-20-524-9</inkml:trace>
    </iact:actionData>
  </iact:action>
  <iact:action type="add" startTime="17173">
    <iact:property name="dataType"/>
    <iact:actionData xml:id="d20">
      <inkml:trace xmlns:inkml="http://www.w3.org/2003/InkML" xml:id="stk20" contextRef="#ctx0" brushRef="#br0">14849 1534 1590 0,'0'0'682'13,"0"0"-328"-13,0 0 135 18,0 0-273-18,0 0-80 13,0 0-37-13,0 0-40 16,26-100-34-16,24 100-25 14,2 0-10-14,3 0-5 16,-9 0-92-16,-11 0-98 14,-17 0-108-14,-18 0-154 17,0 0 171-17,-24 0-48 13,-39 8-204-13,-19 4 372 16,1-11 176-16,6-1 198 14,11 9 138-14,23-9-26 16,3 6-5-16,9 5-54 23,15 1-62-23,-6 9 14 0,2 10-49 8,-5 18-31 13,9 2-30-21,-13 9-26 0,4 2-13 10,0-5-52 10,8-13 11-20,1-5-8 0,14-16-4 16,0-12-1-16,0-6 9 14,0-5 1-14,0 0 13 16,23 0-23-16,29 0 20 14,12 0 32-14,17-11-41 16,7 6 5-16,10 5-11 14,-2 0-5-14,-9 0-1 17,-12 34-23-17,-28 17-36 22,-12-1 42-22,-30 6-10 0,-5 6 21 13,0-4 7-13,-55-4 2 16,-26-6 17-16,-9-6-19 16,-9-14 1-16,-2-5 19 15,14-14-20-15,11 1 6 15,18-10-6-15,58 0-123 14,0-42-514-14,6-9-968 0</inkml:trace>
    </iact:actionData>
  </iact:action>
  <iact:action type="add" startTime="17795">
    <iact:property name="dataType"/>
    <iact:actionData xml:id="d21">
      <inkml:trace xmlns:inkml="http://www.w3.org/2003/InkML" xml:id="stk21" contextRef="#ctx0" brushRef="#br0">15656 1131 1874 0,'0'0'787'0,"0"0"-255"0,0 0-202 16,0 0-56-16,0 0-166 14,0 0-70-14,0 0 1 16,-53 134 7-16,53 4-5 14,0 15-14-14,0 25-27 16,0-10 0-16,0 0 0 15,0-11 0-15,0-10 0 15,0-25 0-15,0-23 0 15,0-20-20-15,0-35-215 15,24-44-291-15,-1-5-321 35,6-52-366-35</inkml:trace>
    </iact:actionData>
  </iact:action>
  <iact:action type="add" startTime="18029">
    <iact:property name="dataType"/>
    <iact:actionData xml:id="d22">
      <inkml:trace xmlns:inkml="http://www.w3.org/2003/InkML" xml:id="stk22" contextRef="#ctx0" brushRef="#br0">16279 1534 1835 0,'0'0'798'14,"0"0"-281"-14,0 0-159 16,0 0-133-16,0 0-139 15,0 0-29-15,0 0-45 15,-46 49 0-15,23 13 1 14,5 4-11-14,18 1-2 16,0-10 4-16,0-13-2 22,12-9 2-22,34-14-4 0,12-10-3 9,6 1-3 12,9-12 0-21,8 6-3 0,0-6-15 16,1 12-51-16,-7 9 9 15,-23 7-21-15,-17 12 32 15,-20 4 37-15,-15 7-3 15,0 4 21-15,-61-4 15 16,-15 6 7-16,-2-13 17 14,-9-5-31-14,0-9-8 15,-29-30-1-15,34 0-234 14,13 0-594-14</inkml:trace>
    </iact:actionData>
  </iact:action>
  <iact:action type="add" startTime="18388">
    <iact:property name="dataType"/>
    <iact:actionData xml:id="d23">
      <inkml:trace xmlns:inkml="http://www.w3.org/2003/InkML" xml:id="stk23" contextRef="#ctx0" brushRef="#br0">16358 1596 2345 0,'0'0'745'14,"0"0"-415"-13,0 0-32 15,0 0-203-16,0 0-95 14,432-70-17-14,-296 65-248 17,-28-2-550-17</inkml:trace>
    </iact:actionData>
  </iact:action>
  <iact:action type="add" startTime="19005">
    <iact:property name="dataType"/>
    <iact:actionData xml:id="d24">
      <inkml:trace xmlns:inkml="http://www.w3.org/2003/InkML" xml:id="stk24" contextRef="#ctx0" brushRef="#br0">21127 2436 82 0,'0'0'1266'5,"0"0"-940"11,0 0-57-16,0 0 113 17,0 0-108-17,0 0-10 15,0 0-27-15,12-276-81 15,-53 271-42-15,-11 5-45 14,-15 0-36-14,-14 21 42 16,-23 53-30-16,-6 30 27 22,-1 28 15-22,4 30-24 0,14 27 3 15,18 2-32-15,20-1-25 15,28-2 35-15,27-9-32 15,0-6 1-15,27-10 7 15,54-16-14-15,26-13 11 14,29-27-17-14,21-17 0 17,11-31 1-17,21-28 0 14,-3-23 8-14,2-8 4 15,-8-15-12-15,-9-35 19 14,-17-17-20-14,-9-11 0 16,-14-19 16-16,-12-4-16 22,-12-16 0-21,-14-5 0-1,-18-9 0 15,-28 1 0-15,-13-11 0 14,-34 6 0-14,0-5 0 17,-34-5 0-17,-39 4 0 13,-23 1 0-13,-20 10 0 16,-23 19 0-16,-15 18 0 15,-20 34 0-15,-29 17 0 16,-14 33 0-16,-10 9 0 13,-45 25-27-13,54 40-505 17,73-13-792-17</inkml:trace>
    </iact:actionData>
  </iact:action>
  <iact:action type="add" startTime="20205">
    <iact:property name="dataType"/>
    <iact:actionData xml:id="d25">
      <inkml:trace xmlns:inkml="http://www.w3.org/2003/InkML" xml:id="stk25" contextRef="#ctx0" brushRef="#br0">21806 3618 1480 0,'0'0'558'7,"0"0"-225"10,0 0 164-17,0 0-238 22,0 0-70-22,0 0 10 0,0 0-72 9,-72-134-53 12,5 134-16-21,-20 25-40 0,0 37 6 15,0 16 15-15,6 10-27 15,28 7 14-15,24-6-11 14,29-10-14-14,0-6 35 16,29-23-28-16,61-10-2 14,12-24 3-14,20-16-3 17,-3 0-12-17,-18 0-9 13,-19-10-29-13,-27-13 44 16,-29 7-14-16,-20 5-17 15,-6 11-41-15,-6 0-240 16,-32 0-723-16</inkml:trace>
    </iact:actionData>
  </iact:action>
  <iact:action type="add" startTime="20979">
    <iact:property name="dataType"/>
    <iact:actionData xml:id="d26">
      <inkml:trace xmlns:inkml="http://www.w3.org/2003/InkML" xml:id="stk26" contextRef="#ctx0" brushRef="#br0">12308 4572 320 0,'0'0'706'16,"0"0"-568"-16,0 0 14 14,0 0 96-14,0 0-63 16,0 0 17-16,0 0 40 22,-290-72 16-22,278 69-5 0,12 3 11 14,0-8-77-14,0 8-77 16,29 0-19-16,41 0 5 14,40 0 16-14,49 0-23 16,97 0-40-16,138 0 25 14,175 8-35-14,87 3-3 16,57-11-11-16,-5 0-13 14,-52 0 9-14,-9 0-21 17,-32-8 0-17,-58-33-6 13,-84 2 6-13,-122 7-1 16,-110 9 1-16,-105 7 0 22,-66 4 7-22,-21 6-7 0,-20 1 0 9,-14 5 12 13,-15 0-3-22,0 0-9 0,-73 34-46 15,-2 17-244-15,-7-4-570 0</inkml:trace>
    </iact:actionData>
  </iact:action>
  <iact:action type="add" startTime="21574">
    <iact:property name="dataType"/>
    <iact:actionData xml:id="d27">
      <inkml:trace xmlns:inkml="http://www.w3.org/2003/InkML" xml:id="stk27" contextRef="#ctx0" brushRef="#br0">12760 4458 431 0,'0'0'0'14,"0"0"-35"-14</inkml:trace>
    </iact:actionData>
  </iact:action>
  <iact:action type="add" startTime="21635">
    <iact:property name="dataType"/>
    <iact:actionData xml:id="d28">
      <inkml:trace xmlns:inkml="http://www.w3.org/2003/InkML" xml:id="stk28" contextRef="#ctx0" brushRef="#br0">12760 4458 611 0,'-26'-105'636'20,"26"94"-276"-20,0-12-8 0,0 2 26 14,6-7-78-14,23-6-55 17,-12 6-31-17,9-1-42 13,-17 1-57-13,3 12-29 17,-12 0-14-17,0 4-35 13,0 6 14-13,0 6-1 17,-35 0-28-17,-17 0-5 13,-21 0-17-13,-14 39 0 16,-23 18-8-16,-6 16 16 15,-12 6-8-15,6 10 7 23,9-6-6-23,20-6 10 0,32-25-11 15,12-14 0-15,35-15 3 16,2-22-2-16,12-1 50 14,0 0 17-14,0 0-20 15,0 0 3-15,0 8-36 14,12-1-2-14,37 6 1 16,21 10-8-16,22 16-6 15,27 11 1-15,12 16 0 16,8 1 10-16,-8 11-11 13,-18-10 0-13,-20-7-2 16,-24-16-1-16,-28-17 3 22,-12-16 2-22,-23-8-2 0,0 3 11 9,-6-7-11 12,0 0-6-21,11 11-30 0,30 6-248 16,-1-1-338-16,10-5-388 0</inkml:trace>
    </iact:actionData>
  </iact:action>
  <iact:action type="add" startTime="22683">
    <iact:property name="dataType"/>
    <iact:actionData xml:id="d29">
      <inkml:trace xmlns:inkml="http://www.w3.org/2003/InkML" xml:id="stk29" contextRef="#ctx0" brushRef="#br0">14986 5701 1607 0,'0'0'864'16,"0"0"-370"-16,0 0-146 14,0 0 35-14,0 0-197 16,0 0-75-16,0 0-8 15,-56-152-103-15,56 152 0 15,0 19 0-15,0 37 0 22,0 21 0-22,21 12 0 0,-4 1 0 14,6 0 0-14,-2-7 0 16,-13-15 0-16,-2-6-26 14,-6-11-134-14,0-19-155 17,0-9-347-17,0-23-382 0</inkml:trace>
    </iact:actionData>
  </iact:action>
  <iact:action type="add" startTime="22947">
    <iact:property name="dataType"/>
    <iact:actionData xml:id="d30">
      <inkml:trace xmlns:inkml="http://www.w3.org/2003/InkML" xml:id="stk30" contextRef="#ctx0" brushRef="#br0">15650 5389 1746 0,'0'0'720'0,"0"0"-264"14,0 0-163-14,0 0-119 16,0 0-111-16,0 0 10 23,0 0 76-23,-58 129-40 0,40-44-47 14,-5 24 26-14,-6 13-49 16,-6 25-12-16,-2 5-6 13,-4 16-10-13,0-5 2 16,1-2-13-16,5-9-9 14,12-13 3-14,-6-22 6 17,9-22-18-17,5-17-55 13,9-28-80-13,6-15-66 17,0-35-159-17,6 0-434 31,29-39-369-31</inkml:trace>
    </iact:actionData>
  </iact:action>
  <iact:action type="add" startTime="23247">
    <iact:property name="dataType"/>
    <iact:actionData xml:id="d31">
      <inkml:trace xmlns:inkml="http://www.w3.org/2003/InkML" xml:id="stk31" contextRef="#ctx0" brushRef="#br0">16245 5885 1041 0,'0'0'1116'1,"0"0"-558"13,0 0-195-14,0 0-38 15,0 0-183-15,0 0-52 14,0 0-12-14,46 0-30 16,-37 57-33-16,-9 7 21 22,0 6-35-22,0-2 6 0,0-8-7 8,0-2-45 14,0-19-64-22,0-12-1 0,0-15 1 16,8-12-5-16,10 0-87 15,22-39-110-15,1-18-269 10,-3-4-276-10</inkml:trace>
    </iact:actionData>
  </iact:action>
  <iact:action type="add" startTime="23720">
    <iact:property name="dataType"/>
    <iact:actionData xml:id="d32">
      <inkml:trace xmlns:inkml="http://www.w3.org/2003/InkML" xml:id="stk32" contextRef="#ctx0" brushRef="#br0">16407 6076 1174 0,'0'0'524'0,"0"0"-232"0,0 0 72 16,0 0-65-16,0 0-50 13,0 0 14-13,0 0-41 16,-6-5-59-16,1 5-28 14,5 0-85-14,-6 0-29 16,-3 0-9-16,-6 23-5 14,7 21-7-14,-4 11 11 16,-2 14-5-16,2-7 6 14,0 4-12-14,-5-15 0 16,11-12-2-16,6-16-3 14,0-7 5-14,0-11 9 16,0-5-9-16,0 0 26 15,0 0-5-15,29 0 12 15,15-10-9-15,17-8-23 24,14-4 6-24,1 5 3 0,-4 1-9 14,4 9 17-14,-10 7-18 14,-5 0 0-14,3 0-8 16,-15 23 1-16,-5 16 6 14,-6 15 1-14,-15-3 0 17,-17 11 3-17,-6 0-3 13,0-4 0-13,-24 1-1 16,-34-8-8-16,-14-12 9 14,-15-7 8-14,-3-2-7 17,-6-19 8-17,9-9-9 13,15-2 0-13,2 0 0 16,18-2-82-16,37-78-173 15,6 10-401-15,9-2-754 0</inkml:trace>
    </iact:actionData>
  </iact:action>
  <iact:action type="add" startTime="24254">
    <iact:property name="dataType"/>
    <iact:actionData xml:id="d33">
      <inkml:trace xmlns:inkml="http://www.w3.org/2003/InkML" xml:id="stk33" contextRef="#ctx0" brushRef="#br0">16509 5842 1743 0,'0'0'787'6,"0"0"-214"9,0 0-121-15,0 0-243 16,0 0-74-16,0 0-42 22,0 0-56-22,133-78 1 0,-17 67-38 14,3-2 0-14,0-2-1 16,-32 4-25-16,-26 9 8 14,-23 2-3-14,-24 0 14 16,-14 0-1-16,0 0 8 14,0 0-54-13,-14 0-202 16,-12 0-626-17</inkml:trace>
    </iact:actionData>
  </iact:action>
  <iact:action type="add" startTime="27241">
    <iact:property name="dataType"/>
    <iact:actionData xml:id="d34">
      <inkml:trace xmlns:inkml="http://www.w3.org/2003/InkML" xml:id="stk34" contextRef="#ctx0" brushRef="#br0">23231 1131 895 0,'0'0'752'23,"0"0"-507"-23,0 0 22 0,0 0 46 16,0 0-147-16,0 0-52 13,-21-90 69-13,21 84-11 16,0-6-10-16,0-4 18 14,9-7-26-14,23-5-22 16,9-4-58-16,11-14-44 15,9-9 0-15,6-7-24 15,2-7-3-15,4-9 4 22,-24 6-5-22,-11-8 20 0,-18 8-21 9,-20-4 5 13,0 14 18-22,0 11-23 0,0 12 7 12,-20 18 2-12,-12 9-2 17,-9 12-5-17,6 0-3 13,-5 22-9-13,11 40 3 17,0 14 9-17,14 6-3 13,7 21 10-13,8 9 5 16,0-6 8-16,0 13-22 15,29-13 0-15,3 7-1 16,-12-7-3-16,9-2 3 22,-18-14 9-22,-5-5-9 0,-6-19 14 8,0-15-14 14,0-18 0-22,0-14-1 0,0-9 2 16,6-10-1-16,3 0 20 14,-3 0-5-14,8-39 18 16,15-12-33-16,3-19 0 14,-6-3 0-14,15 6 0 17,-9 5 0-17,0 20 0 12,-9-1 0-11,-3 15 0 16,3 12 0-17,-2 5 0 13,10 11 0-13,-2 0-9 16,18 5 9-16,-6 40 0 14,5 11 1-14,-11 6-1 16,0 11 0-16,-12-1 0 23,-3-4 0-23,-14-7-12 0,-6-11 11 15,0-7 1-15,0-16-56 14,0-9-79-14,0-18-168 16,3 0-294-16,3 0-371 0</inkml:trace>
    </iact:actionData>
  </iact:action>
  <iact:action type="add" startTime="28659">
    <iact:property name="dataType"/>
    <iact:actionData xml:id="d35">
      <inkml:trace xmlns:inkml="http://www.w3.org/2003/InkML" xml:id="stk35" contextRef="#ctx0" brushRef="#br0">8754 1064 1540 0,'0'0'623'8,"0"0"-328"8,0 0 16-16,0 0-117 14,0 0-113-14,0 0-30 16,182-287 57-16,-129 220-17 22,-19-6 17-22,-4 6-5 0,-10-2-32 9,-14 9-1 13,-6 9-35-22,0 1-35 0,0 12 39 13,-26 14-38-13,-9 9 10 16,0 15-3-16,3 0-7 14,3 15-2-14,3 47 1 17,8 16 0-17,18 28 15 13,0 18-4-13,0 11 14 17,6-1-2-17,26-5-11 14,3-12-11-14,-3-15-1 16,-6-23-4-16,-12-20-5 14,1-20 16-14,-6-26-7 16,-3 2 9-16,-6-15-1 22,0 0 26-22,5-16 19 0,-5-35-41 15,6-19 28-15,9-10-39 14,2-10 19-14,12 7-14 16,12 10-5-16,-12 11 5 14,3 23-6-14,-12 16-13 16,6 18 1-16,-11 5 9 14,19 0-2-14,-2 51 5 17,3 15 8-17,-3 13-8 13,-3 6 0-13,0-4-11 17,-17-6 2-17,-1-10 9 13,-5-14-6-13,3-18-46 16,-3-24-56-16,8-9-180 16,6-29-313-15,6-22-508-1</inkml:trace>
    </iact:actionData>
  </iact:action>
  <iact:action type="add" startTime="29216">
    <iact:property name="dataType"/>
    <iact:actionData xml:id="d36">
      <inkml:trace xmlns:inkml="http://www.w3.org/2003/InkML" xml:id="stk36" contextRef="#ctx0" brushRef="#br0">9871 793 2145 0,'0'0'618'16,"0"0"-392"-16,0 0-20 14,0 0-134-14,0 0-22 15,0 0-22-15,0 0-6 14,177-27-22-14,-122 10-49 17,9 1-238-17,-15 4-417 14,-20 12-307-14</inkml:trace>
    </iact:actionData>
  </iact:action>
  <iact:action type="add" startTime="29374">
    <iact:property name="dataType"/>
    <iact:actionData xml:id="d37">
      <inkml:trace xmlns:inkml="http://www.w3.org/2003/InkML" xml:id="stk37" contextRef="#ctx0" brushRef="#br0">9871 793 1347 0,'191'276'632'0,"-191"-276"-283"13,0 0 12-13,0 0-61 16,18 0-113-15,19 0-21 12,4 0-77-13,23-28-65 16,5-6-24-16,42-22-71 15,-24 6-295-15,-9-1-697 0</inkml:trace>
    </iact:actionData>
  </iact:action>
  <iact:action type="add" startTime="30544">
    <iact:property name="dataType"/>
    <iact:actionData xml:id="d38">
      <inkml:trace xmlns:inkml="http://www.w3.org/2003/InkML" xml:id="stk38" contextRef="#ctx0" brushRef="#br0">11043 278 601 0,'0'0'499'14,"0"0"-240"-14,0 0-37 17,0 0 58-17,0 0-3 14,0 0 22-14,0 0-22 16,17-149-28-16,-17 143-17 14,0 6-64-14,0 0-26 16,-6 0-41-16,-23 15-55 22,-5 35-2-22,-4 25-26 0,0 30-17 10,3 9 65 11,6 13-19-21,23-10-8 0,6-4-9 13,0-18-18-13,15-16 10 16,34-23-22-16,9-12 1 15,9-15 5-15,6-17-6 15,8-12 2-15,0 0 10 14,0-30-3-14,-2-20 3 16,-21-1-12-16,-29-4 0 14,-12-1 13-14,-17 6 26 16,0 4 32-16,-6 7-71 23,-34 16 0-23,-13 12 0 0,-2 11 0 7,-9 0 0 15,-2 11 0-22,-1 40 0 1,-3 22-143 14,24-6-591-15,5-21-1592 0</inkml:trace>
    </iact:actionData>
  </iact:action>
  <iact:action type="add" startTime="31497">
    <iact:property name="dataType"/>
    <iact:actionData xml:id="d39">
      <inkml:trace xmlns:inkml="http://www.w3.org/2003/InkML" xml:id="stk39" contextRef="#ctx0" brushRef="#br0">9276 2183 1149 0,'0'0'406'16,"0"0"-161"-16,0 0 5 14,0 0-54-14,0 0-78 17,0 0-9-17,0 0 39 13,0-12-10-13,6-4 12 16,29-7-18-16,8-11-53 14,6-5-20-14,4-12-11 17,8-4-5-17,-18-2 16 21,-5 1-4-21,-24 1 17 0,1 4 0 8,-15 6-42 14,0 2 16-22,0 19-14 0,-29-2-20 16,-9 14 13-16,-5 12-25 14,-13 0 0-14,10 12-1 16,-6 38-6-16,11 9 7 14,1 3 0-14,25 11 1 16,6 1 27-16,9-3-27 14,0-2 0-14,38-7 4 16,23-18 5-16,20-10-10 14,12-18 0-14,9-16 0 17,-1 0-63-17,-14-11-121 21,-6-28-32-21,-14-12-152 0,-20 7-258 8,-18 10-24-8</inkml:trace>
    </iact:actionData>
  </iact:action>
  <iact:action type="add" startTime="32106">
    <iact:property name="dataType"/>
    <iact:actionData xml:id="d40">
      <inkml:trace xmlns:inkml="http://www.w3.org/2003/InkML" xml:id="stk40" contextRef="#ctx0" brushRef="#br0">10561 1773 1476 0,'0'0'671'15,"0"0"-312"-15,0 0 126 14,0 0-309-14,0 0-81 17,0 0 36-17,0 0-41 13,-9-34-24-13,44 18 12 17,12-2-43-17,17-3-5 21,2-9-30-21,1 3 1 0,0 4 2 17,-12 2-3-17,-23 3-76 14,-9 9-109-14,-17 9-174 15,-6 0-333-15,0 0-196 1</inkml:trace>
    </iact:actionData>
  </iact:action>
  <iact:action type="add" startTime="32341">
    <iact:property name="dataType"/>
    <iact:actionData xml:id="d41">
      <inkml:trace xmlns:inkml="http://www.w3.org/2003/InkML" xml:id="stk41" contextRef="#ctx0" brushRef="#br0">10698 1824 1579 0,'0'0'641'12,"0"0"-360"-12,0 0-21 16,0 0-72-16,0 0-78 22,0 0-57-22,0 0 4 0,249-34-57 8,-147 11 0 8,-15 0-201-16,-6 7-492 0</inkml:trace>
    </iact:actionData>
  </iact:action>
  <iact:action type="add" startTime="33885">
    <iact:property name="dataType"/>
    <iact:actionData xml:id="d42">
      <inkml:trace xmlns:inkml="http://www.w3.org/2003/InkML" xml:id="stk42" contextRef="#ctx0" brushRef="#br0">11849 1464 540 0,'0'0'987'17,"0"0"-617"-17,0 0 8 13,0 0-44-13,0 0-110 17,0 0-51-17,0 0-55 22,0-48-16-22,0 47 7 0,0-11-23 13,0-7 16-13,0-11-56 16,21-2-46-16,13-7 36 10,4-12-36 11,-3 9 8-21,0-6-2 0,-12 9 6 13,-6 5-11-13,-11 11 17 17,0 12-10-17,-6 6 53 13,0-2-26-13,0 7-1 17,0 0-2-17,0 0-31 13,0 7 15-13,0 27-16 16,-12 21 0-16,-5 24 11 22,0 14-2-22,5 0 6 0,3 16 4 16,3-6-11-16,6-4-1 14,0-4-7-14,0-17 0 16,0-5-5-16,0-17 5 14,0-6 0-14,0-15 0 17,0-13-19-17,0-5-53 13,0-12-92-13,0-5-106 17,0 0 5-17,0 0-277 13,0 0 61-13,-14 0 266 16,-12 0 61-16,6 0 114 14,-12 6 40-14,3 6 70 16,8-1 104-16,1 5 35 22,8-11 18-22,-2 7 1 0,-1-6 29 8,10-1-33 14,2 2-62-22,-3-7-23 0,6 4 11 16,0-4-54-15,0 0-9 12,0 0-5-13,0 0-16 16,0 0-4-16,0 0-28 14,0 0-32-14,0 0 41 17,0 0-31-17,0 0 8 14,29 0 4-14,29-16-24 15,12-2 12-15,11-3-12 14,0-2-12-14,-14 7 0 16,-15-2 12-16,-23 13-10 14,-15-1 9-13,-14 6 0 20,0 0-15-21,0 0-116 0,6 0-126 17,6 0-253-17,-12 0-535 0</inkml:trace>
    </iact:actionData>
  </iact:action>
  <iact:action type="add" startTime="35987">
    <iact:property name="dataType"/>
    <iact:actionData xml:id="d43">
      <inkml:trace xmlns:inkml="http://www.w3.org/2003/InkML" xml:id="stk43" contextRef="#ctx0" brushRef="#br0">24649 1023 918 0,'0'0'732'8,"0"0"-433"14,0 0 86-22,0 0-15 0,0 0-90 8,0 0-35 14,0 0-20-22,-5 0-38 0,5 0-62 16,0-5-53-16,0 5 25 14,34-11-52-14,33-1-13 16,9-4-2-16,16 0-29 14,4-13 9-14,6 7-10 16,-15-1-37-16,-18 1 36 14,-22 5-72-13,-30 11-45 14,-8 6-43-15,-9 0-125 14,-20 23-331-14,-27 4-358 0</inkml:trace>
    </iact:actionData>
  </iact:action>
  <iact:action type="add" startTime="36275">
    <iact:property name="dataType"/>
    <iact:actionData xml:id="d44">
      <inkml:trace xmlns:inkml="http://www.w3.org/2003/InkML" xml:id="stk44" contextRef="#ctx0" brushRef="#br0">24739 1504 1724 0,'0'0'577'20,"0"0"-325"-20,0 0 51 0,0 0-121 16,0 0 25-16,0 0-35 14,0 0-18-14,163 0-34 17,-102 0-55-17,14-23-20 13,4-3-45-13,2 5-10 18,-6-8-5-18,-2 16-87 13,-24-7-114-13,-43 20-139 15,-6 0-413-15,0 0-597 0</inkml:trace>
    </iact:actionData>
  </iact:action>
  <iact:action type="add" startTime="42886">
    <iact:property name="dataType"/>
    <iact:actionData xml:id="d45">
      <inkml:trace xmlns:inkml="http://www.w3.org/2003/InkML" xml:id="stk45" contextRef="#ctx0" brushRef="#br0">26007 575 1023 0,'0'0'308'17,"0"0"-118"-17,0 0 3 14,0 0-11-14,0 0 10 16,0 0 37-16,-46-121-30 14,46 110-10-14,0-1-13 16,0 12-11-16,0-1-32 14,0 1-34-14,0-9-8 23,0 6-31-23,11-3-21 0,24-3-6 16,6-2-24-16,20 1-2 13,6-1-7-13,2-7-1 17,-2 6 1-17,-3-1 12 13,-6-6-12-13,-18 1 6 16,-5 5-6-16,-17-2 0 14,-13 4 6-14,-5 9-6 16,0-6 20-16,0 5 2 14,0 3-4-14,0 0 32 16,0 0-20-16,0 0 6 14,0 0-2-14,0 0-28 24,0 19 3-24,0 37 3 0,0 20 0 14,0 8 20-14,0 17-14 16,0 11 4-16,0 1 11 15,0-1-25-15,0-6 8 15,0-5-8-15,0-11-7 14,0-8 15-14,0-19-16 16,0-12 0-16,0-12 0 14,6-13-7-14,-6-11 6 16,0-7-17-16,9-8-66 14,-9 0-27-14,0 0-134 16,0-29-224-16,0-19-198 14,0-2-25-14</inkml:trace>
    </iact:actionData>
  </iact:action>
  <iact:action type="add" startTime="43414">
    <iact:property name="dataType"/>
    <iact:actionData xml:id="d46">
      <inkml:trace xmlns:inkml="http://www.w3.org/2003/InkML" xml:id="stk46" contextRef="#ctx0" brushRef="#br0">26207 1170 849 0,'0'0'801'22,"0"0"-402"-22,0 0 132 0,0 0-196 15,0 0-68-15,0 0-52 15,0 0 4-15,24-90-66 15,16 74-58-15,7-2 4 14,11-5-60-14,11 7-18 16,7-7-11-16,5 2-1 14,0-2-9-14,-14 7 0 16,-9-2 1-16,-23 6-4 22,-12 7 3-22,-17 5 0 0,-6 0 21 14,0 0-11-14,0 0 15 16,0 0-25-16,0 0-21 14,-20 0-65-14,-24 12-395 17,-8 11-689-17</inkml:trace>
    </iact:actionData>
  </iact:action>
  <iact:action type="add" startTime="47639">
    <iact:property name="dataType"/>
    <iact:actionData xml:id="d47">
      <inkml:trace xmlns:inkml="http://www.w3.org/2003/InkML" xml:id="stk47" contextRef="#ctx0" brushRef="#br0">23588 3032 1653 0,'0'0'498'16,"0"0"-285"-16,0 0 51 14,0 0-88-14,0 0-104 17,0 0 46-17,0 0-15 13,133-78-47-13,-72 50 31 16,-6-6-11-16,-8 0 9 15,8-5-8-15,-21 0-22 16,7-5 4-16,-23-5-20 14,-7 8-17-14,-5-8 34 15,-6 8-34-15,0 0-1 22,-17 1 0-22,-30 10-20 0,-14 9 14 8,0 15-15 14,-14 6 1-22,2 0 1 0,9 26-1 16,1 24 4-16,8 2 10 14,17 25-13-14,15-2 19 16,23 18-15-16,0-3-5 15,0-1 31-15,61-10-23 15,5-11 6-15,15-12-4 15,15-17-5-15,3-16 12 16,5-12-18-16,4-11-29 12,-13 0 8-12,-13 0-33 17,-24-28-12-17,-12-12-39 22,-14-27-144-22,-15 16-342 0,-11 1-478 0</inkml:trace>
    </iact:actionData>
  </iact:action>
  <iact:action type="add" startTime="48152">
    <iact:property name="dataType"/>
    <iact:actionData xml:id="d48">
      <inkml:trace xmlns:inkml="http://www.w3.org/2003/InkML" xml:id="stk48" contextRef="#ctx0" brushRef="#br0">24870 2819 1071 0,'0'0'1266'21,"0"0"-697"-21,0 0-270 0,0 0 2 9,0 0-128 5,0 0-98-14,0 0 3 16,99-83-23-16,-38 53-34 23,8 9-6-23,10-2-15 0,-13 7-31 13,-8-2-43-13,-20 18-142 16,-24 0-67-16,-14 8-249 13,0 43-13-13,-29 9-145 0</inkml:trace>
    </iact:actionData>
  </iact:action>
  <iact:action type="add" startTime="48356">
    <iact:property name="dataType"/>
    <iact:actionData xml:id="d49">
      <inkml:trace xmlns:inkml="http://www.w3.org/2003/InkML" xml:id="stk49" contextRef="#ctx0" brushRef="#br0">24870 2819 1324 0,'206'381'920'19,"-206"-381"-384"-19,0 0-180 0,6 0-31 16,29-22-145-16,11 0-45 14,3 0-18-14,6-1-67 16,9 0-37-16,-6 7 2 14,0-1-15-14,3-1-31 17,-6 2-170-17,-8 0-341 13,-7-2-510-13</inkml:trace>
    </iact:actionData>
  </iact:action>
  <iact:action type="add" startTime="48602">
    <iact:property name="dataType"/>
    <iact:actionData xml:id="d50">
      <inkml:trace xmlns:inkml="http://www.w3.org/2003/InkML" xml:id="stk50" contextRef="#ctx0" brushRef="#br0">26257 2334 1942 0,'0'0'705'21,"0"0"-355"-21,0 0-25 0,0 0-138 17,0 0-73-17,0 0 16 13,0 0-31-13,-6 48-13 17,-14 2-16-17,8 4-28 14,6 16-12-14,6-3-21 15,0-3-2-15,0-4-7 14,18-9 0-14,28-12 0 17,15-18 0-17,6-10 0 13,8-11 0-13,6 0 0 16,4-11 0-16,-10-33 0 24,-11-13 0-24,-18-4 0 0,-5-7 0 12,-24-4 0-12,-11-1 0 15,-6-5 0-15,0 1 0 15,-17 10 0-15,-36 12 0 16,-2 9 0-16,-11 12 0 14,-19 24 0-14,4 10 0 15,-38 10-48-15,23 40-435 15,24 1-882-15</inkml:trace>
    </iact:actionData>
  </iact:action>
  <iact:action type="add" startTime="54869">
    <iact:property name="dataType"/>
    <iact:actionData xml:id="d51">
      <inkml:trace xmlns:inkml="http://www.w3.org/2003/InkML" xml:id="stk51" contextRef="#ctx0" brushRef="#br0">26207 5092 62 0,'0'0'277'22,"0"0"-76"-22,0 0-53 0,0 0-5 16,0 0-36-16,0 0-45 15,-17-29-28-15,11 13-10 15,-2-1-9-15,2-1-1 14,0 7-14-14,-3 1 0 16,9-1 3-16,-6 4-3 14,6 2 0-14,0-1 1 16,-5 1 7-16,5 5 12 14,-9-5-10-14,9 5-10 16,-6 0 17-16,6 0-16 14,0 0 4-14,0 0-5 16,0 0-17-16,0 0 7 22,0 0-2-22,-3 0-8 0,3 0 19 7,0 0-9 16,0 0 10-23,0 0-1 0,0 0-12 14,0 0 3-14,-6 0-19 16,6 0-49-16,-5 0-68 10,-1 0-137-10</inkml:trace>
    </iact:actionData>
  </iact:action>
  <iact:action type="add" startTime="60433">
    <iact:property name="dataType"/>
    <iact:actionData xml:id="d52">
      <inkml:trace xmlns:inkml="http://www.w3.org/2003/InkML" xml:id="stk52" contextRef="#ctx0" brushRef="#br0">25526 7878 806 0,'0'0'174'16,"0"0"-67"-16,0 0 23 15,0 0-95-15,0 0-28 16,0 0-7-16,3-21 13 13,5 19-6-13,-8 2 37 16,0 0 27-16,0-8-71 16,0 5-58-16,0-6-278 0</inkml:trace>
    </iact:actionData>
  </iact:action>
  <iact:action type="add" startTime="60605">
    <iact:property name="dataType"/>
    <iact:actionData xml:id="d53">
      <inkml:trace xmlns:inkml="http://www.w3.org/2003/InkML" xml:id="stk53" contextRef="#ctx0" brushRef="#br0">25526 7878 1137 0,'69'-374'1174'0,"-69"306"-587"16,0-10-226-16,0-1 5 13,0 24-158-13,-6 16-44 16,-8 27-65-16,2 12-99 23,-14 23 0-23,-9 72 0 0,-20 50 0 9,3 41 0 13,-18 19 0-22,12 7 0 0,12-21 0 15,5-23 0-15,30-38 0 14,11-40 0-14,0-39 0 15,0-46 0-15,11-5 0 15,30-67 0-15,11-57 0 16,6-33 0-16,0-29 0 14,-5-27 0-14,7-11 0 16,-19-2 0-16,0 28 0 14,-18 47 0-14,-6 61 0 15,-11 59 0-15,0 31 0 15,8 93 0-15,1 59 0 16,14 38 0-16,0 24 0 22,12 8 0-22,-1-10 0 0,1-21 0 16,-6-23 0-16,-1-33 0 14,-16-34-12-14,-9-39-209 16,-9-62-133-16,-9 0-168 14,-38-28-423-14</inkml:trace>
    </iact:actionData>
  </iact:action>
  <iact:action type="add" startTime="61011">
    <iact:property name="dataType"/>
    <iact:actionData xml:id="d54">
      <inkml:trace xmlns:inkml="http://www.w3.org/2003/InkML" xml:id="stk54" contextRef="#ctx0" brushRef="#br0">25433 8028 1407 0,'0'0'680'16,"0"0"-319"-16,0 0-72 14,0 0-38-13,0 0-69 14,0 0-80-15,0 0 12 15,203 31-63-15,-99-31-39 15,1 0-12-15,40-8-232 16,-26-23-493-16,-26 8-687 0</inkml:trace>
    </iact:actionData>
  </iact:action>
  <iact:action type="add" startTime="61215">
    <iact:property name="dataType"/>
    <iact:actionData xml:id="d55">
      <inkml:trace xmlns:inkml="http://www.w3.org/2003/InkML" xml:id="stk55" contextRef="#ctx0" brushRef="#br0">26785 8008 1549 0,'0'0'710'14,"0"0"-233"-14,0 0-120 22,0 0-65-22,0 0-135 0,0 0-41 8,0 0-47 14,-198 43-32-22,143 41 8 0,9 18-34 16,26 4-4-16,20-10 19 14,0-13-26-14,20-21 6 16,61-28-3-16,21-34-3 14,20 0-32-14,-1-57-11 15,7-33 10-15,-15-27 31 14,-20-12 4-14,-23-11 8 16,-24 0 29-16,-5-12 15 15,-30 4 20-15,-5 19-23 16,-6 21-23-16,0 41 58 14,0 33-86-14,0 34 0 16,-23 29 0-16,-3 66 0 22,0 40 0-21,8 27 0-1,7 7 0 15,11-9 0-15,0-15 0 14,0-27 0-14,35-29 0 17,17-31 0-17,-6-31 0 13,6-27 0-13,1 0 0 16,-7-34 0-16,0-38 0 14,-5-13 0-14,0-4 0 17,-4-1 0-17,-13 12 0 13,2 21 0-13,-12 26 0 15,-8 31 0-15,6 0 0 14,-1 31 0-14,7 37 0 17,8 4 0-17,6 13 0 22,2-12 0-22,7-13 0 0,-6-14 0 14,6-18 0-14,-10-22 0 15,7-6 0-15,0 0 0 14,-6-45 0-14,17-11 0 17,-8-1 0-17,-1-5-3 14,-5 13 6-14,-3 15-3 16,-6 11 0-16,-8 23 0 13,5 0 0-13,6 0 0 17,-6 46 0-17,0 9 0 15,12-4 0-15,-12-5 0 15,0-14 0-15,-5-16 0 15,-1-16 0-15,1 0 0 15,2 0 0-15,0-27 0 22,9-12 0-22,3-1 0 0,3 1 0 16,6 16 0-16,5 7 0 14,6 11 0-14,12 5 0 16,3 0 0-16,0 0 0 13,8 5 0-12,3 7 0 15,-11-12 0-16,3 0 0 13,-15 0 0-12,-3-35 0 16,-17-20 0-17,-9-12 0 12,-17-13 0-12,-4 8 0 17,-5 2 0-17,0 20 0 14,0 19 0-14,-5 23 0 16,-24 8 0-16,8 21 0 22,1 55 0-22,8 14 0 0,4 11 0 16,8 0 0-16,14-11 0 14,41-23 0-14,24-17 0 17,8-33-125-17,17-29-347 13,-23-43-266-13,-28-23-493 0</inkml:trace>
    </iact:actionData>
  </iact:action>
  <iact:action type="add" startTime="62249">
    <iact:property name="dataType"/>
    <iact:actionData xml:id="d56">
      <inkml:trace xmlns:inkml="http://www.w3.org/2003/InkML" xml:id="stk56" contextRef="#ctx0" brushRef="#br0">28421 7049 2094 0,'0'0'615'1,"0"0"-412"15,0 0-86-16,0 0-117 13,0 0-275-13,0 0-527 0</inkml:trace>
    </iact:actionData>
  </iact:action>
  <iact:action type="add" startTime="62433">
    <iact:property name="dataType"/>
    <iact:actionData xml:id="d57">
      <inkml:trace xmlns:inkml="http://www.w3.org/2003/InkML" xml:id="stk57" contextRef="#ctx0" brushRef="#br0">27333 8018 1989 0,'0'0'499'20,"0"0"-193"-20,0 0-107 0,366-183-199 14,-175 141-24-14,-37 6-286 16,-21 18-382-16</inkml:trace>
    </iact:actionData>
  </iact:action>
  <iact:action type="add" startTime="62686">
    <iact:property name="dataType"/>
    <iact:actionData xml:id="d58">
      <inkml:trace xmlns:inkml="http://www.w3.org/2003/InkML" xml:id="stk58" contextRef="#ctx0" brushRef="#br0">26399 9401 2163 0,'0'0'934'16,"0"0"-474"-16,0 0-187 13,0 0-89-13,0 0-102 16,0 0-82-16,41 325 0 14,-1-190 0-14,7-13 0 17,8-17 0-17,9-21 0 13,-1-35 0-13,-2-26 0 24,0-23 0-24,3-16 0 0,-12-69 0 15,-5-36 0-15,-7-19 0 16,-2-16 0-16,-18-8 0 13,9 13 0-13,-17 40 0 16,2 38 0-16,-2 50 0 14,-3 23-278-14,2 45-194 17,13 100-119-17,-13-16-183 13,4-5-83-13</inkml:trace>
    </iact:actionData>
  </iact:action>
  <iact:action type="add" startTime="62949">
    <iact:property name="dataType"/>
    <iact:actionData xml:id="d59">
      <inkml:trace xmlns:inkml="http://www.w3.org/2003/InkML" xml:id="stk59" contextRef="#ctx0" brushRef="#br0">27310 10052 375 0,'0'0'1107'14,"0"0"-536"-14,0 0-179 16,0 0 100-16,0 0-247 22,0 0-56-22,0 0-24 0,200-119-65 8,-156 66-61 15,-7-5 33-23,-22 4-21 0,-9 0 9 13,-6 10-1-13,0 15-35 17,-21 19 9-17,-34 10-33 14,9 0 6-14,-12 60-5 15,8 20 0-15,13 18-1 14,19-5 1-14,18-3 0 16,0-19-2-16,44-12-1 14,28-28-8-14,15-23 8 16,0-8 4-16,12-16 2 15,-21-51 11-15,-14-9-14 16,-6-4 28-16,-23-2-6 21,-9 4-22-21,-6 16 51 0,-8 23-52 9,-6 16 0 11,0 23 0-20,-6 0 0 0,0 32 0 16,11 45 0-16,1 5 0 15,17 11 0-15,0-13 0 16,12-10 0-16,19-28 0 14,1-16-21-14,-3-26 15 16,0 0-17-16,-2-39 16 15,-22-34 1-15,-8-17 12 16,-11-19 0-16,-9-4 13 13,-6-4-2-12,0-1-2 14,0 11-15-15,0 28 0 23,0 40 0-23,-15 39 0 0,9 0 0 8,-8 67 0 13,8 46 0-21,0 11 0 0,6 4 0 16,0-5 0-16,0-24 0 14,0-27 0-14,12-21 0 16,2-32 0-16,1-19 0 14,-3 0 0-14,-1-19 0 16,7-42 0-16,-1-9 0 14,6 8 0-14,0 20 0 16,-2 6 0-16,5 24 0 15,9 12 0-15,5 0 0 15,21 12 0-15,0 16 0 22,15 2 0-22,-10-10 0 0,4-9 0 9,-6-11 0 12,-15 0 0-21,-11 0 0 1,-15-42 0 12,-11-8 0-13,-7-9 0 16,-5-3 0-16,0 5 0 14,0 13 0-14,0 21 0 16,0 23 0-16,-17 0 0 14,0 57 0-14,-1 26 0 16,12 22 0-16,6-13 0 14,0-2 0-14,32-18 0 16,29-23 0-16,26-33 0 17,9-16 0-17,-3-6-11 14,-6-53 11-14,-12-5 0 15,-11-14 11-15,-20-10-11 23,-18 13 0-23,-3 10 0 0,-23 21 0 13,0 21 0-13,0 23 0 16,-12 0 0-16,-40 50 0 14,-6 32 0-14,6 8 0 17,-6-9 0-17,14 1 0 13,12-22 0-13,15-19 0 16,5-25 0-16,12-16 0 14,0 0 0-14,0-28 0 16,0-34 0-16,6-14 0 14,17 4 0-14,-5 10 0 17,2 16 0-17,0 30 0 21,-2 16 0-21,-1 5 0 0,1 57 0 17,17 15 0-17,5 1 0 15,27-5-3-15,20-12-101 14,61-39-272-14,-23-15-269 9,2-7-422-9</inkml:trace>
    </iact:actionData>
  </iact:action>
  <iact:action type="add" startTime="64120">
    <iact:property name="dataType"/>
    <iact:actionData xml:id="d60">
      <inkml:trace xmlns:inkml="http://www.w3.org/2003/InkML" xml:id="stk60" contextRef="#ctx0" brushRef="#br0">30983 9021 1918 0,'0'0'899'15,"0"0"-345"-15,0 0-213 21,0 0-172-21,0 0-89 0,0 0 13 9,-87 295-51 13,72-161-42-22,7 13 0 0,8-14 0 17,0-5 0-17,0-27 0 13,52-38 0-13,6-25 0 16,23-36 0-16,15-2 0 14,-3-40 0-14,-6-43 0 16,-6-18 0-16,-23-23 0 14,-23-16 0-14,-6-12 0 16,-23-9 0-16,-6-2 0 14,0 14 0-14,-47 19 0 17,-20 40 0-17,-14 46 0 14,-12 38 0-14,-2 6 0 15,-1 57 0-15,15 36 0 22,17 8 0-22,20 5 0 0,18-12 0 14,26-14 0-14,0-24 0 16,0-22 0-16,29-18 0 14,23-16 0-14,1 0 0 16,8 0 0-16,-12-11 0 14,-6-1 0-14,-11 12 0 16,0 0 0-16,-6 12 0 15,15 43 0-15,8 19 0 15,9 10 0-15,6 11 0 14,35 22-56-14,-18-15-668 17,-11-23-1093-17</inkml:trace>
    </iact:actionData>
  </iact:action>
  <iact:action type="add" startTime="64842">
    <iact:property name="dataType"/>
    <iact:actionData xml:id="d61">
      <inkml:trace xmlns:inkml="http://www.w3.org/2003/InkML" xml:id="stk61" contextRef="#ctx0" brushRef="#br0">24206 11123 1045 0,'0'0'495'14,"0"0"-240"-14,0 0 124 15,0 0-67-15,0 0-54 14,0 0 12-13,0 0-65 14,-6-50 5-15,12 50-72 14,52 0-20-14,29 0 37 16,61 0-65-16,119 0-9 23,188-10 4-23,244-11-85 0,137-10 0 13,86-7 0-13,-8-1 0 16,-107 0 0-16,-59 3 0 14,-104-11 0-14,-174 1 0 17,-156 13-27-17,-146 4 25 14,-87 8-13-14,-26 9 15 16,-23-5 44-16,-14 12-44 13,-18-2 0-13,0 7 0 16,0 0 0-16,0 0 0 14,0 29 0-14,0 22-359 16,0-7-900-16</inkml:trace>
    </iact:actionData>
  </iact:action>
  <iact:action type="add" startTime="66461">
    <iact:property name="dataType"/>
    <iact:actionData xml:id="d62">
      <inkml:trace xmlns:inkml="http://www.w3.org/2003/InkML" xml:id="stk62" contextRef="#ctx0" brushRef="#br0">25442 12146 1257 0,'0'0'496'24,"0"0"-288"-24,0 0 104 0,0 0-102 15,0 0-101-15,0 0 4 15,0 0 29-15,-88-80 19 15,25 80-65-15,-1 10 13 16,-12 39 33-16,1 13-44 13,0 16-1-13,16 0-23 16,30 5-44-16,24 2 27 14,5-7-41-14,29-11 4 16,52-16-14-16,26-28-6 15,27-23-1-15,2 0-13 17,-5-23 5-17,-21-33 8 12,-14-6 1-12,-30-4 0 16,-19 4 14-16,-27 6-13 22,-20 6 31-22,0 4-6 0,0 23-16 16,0 3 56-15,-14 20-33 12,-10 0-6-13,-10 27-16 16,10 28-4-16,7 14 0 14,11 9-7-14,6-6 0 16,0-4 7-16,41-13-7 14,23-15 1-14,17-29-1 16,9-11 2-16,-3-5-4 14,-12-52-4-14,-8-10 6 16,-15-6 2-16,-17-17-2 16,-15 7 38-16,-2 14 4 16,-10 14-20-16,-8 16 6 20,0 24-28-20,0 15 0 0,0 0 0 14,6 47 0-14,3 22 0 17,11 14 0-17,12 2 0 10,9-7 0 10,14-11 0-20,6-16 0 0,0-17 0 12,5-23 0-12,1-11 0 18,-12 0 0-18,-11-23 0 12,-6-16 0-12,-7-28 0 17,-7-6 0-17,-7-5 0 14,0-12 0-14,-11-6 0 16,-6 13 0-16,0 13 0 21,0 24 0-21,0 23 0 0,-23 21 0 17,-3 2 0-17,-6 0 0 13,3 43 0-12,23 7 0 15,6-1 0-16,0 2 0 9,58-2 0 12,23-36 0-21,21 6 0 0,2-12 0 14,-5-7 0-14,-12 0 0 17,-11 0 0-17,-24 0 0 12,-23 0 0-12,-6 13 0 17,-17 25 0-17,-6-6 0 13,0 14 0-13,0-2 0 17,0 2 0-17,0-7 0 22,0-12 0-22,0-9 0 0,0-8 0 9,11-10 0 13,21 0 0-22,6 0 0 0,6-10 0 16,5-30 0-16,0-11 0 18,-11-9 0-18,-6-9 0 17,-15-3 0-17,-11-1 0 0,-6-4 0 28,0 17 0-28,0 18 0 0,0 4 0 10,0 28 0-10,0 7 0 16,0 3 0-16,0 0 0 13,0 0 0-13,0 0 0 16,0 25 0-16,0 14 0 23,32-2 0-23,6 2 0 0,5-3 0 8,12 2 0 14,9 1 0-22,6-11 0 0,-9 6 0 9,-3-6 0 12,-15 4 0-21,-11 7 0 0,-20-9 0 13,-6 9 0-13,-6 5 0 17,0-10 0-17,0 0 0 14,5-6 0-14,7-12 0 16,8-11 0-16,18-5 0 16,20 0 0-16,0-5 0 14,12-45 0-14,2-6 0 16,-11-12 0-16,-23-10 0 15,-6-4 0-15,-26 12 0 16,-6 0 0-16,0 29 0 14,0 10 0-14,-6 31 0 15,-26 0 0-15,0 41 0 22,0 39 0-22,12 9 0 0,11 6 0 13,9-5 0-13,0-17 0 17,38-22 0-17,26-19 0 13,8-25 0-13,9-7 0 17,-11 0 0-17,0-51 0 13,-24-4 0-13,0-2 0 17,-14-10 0-17,-11 2 0 14,-4 12 0-14,-5 4 0 17,-7 25 0-17,1 17 0 21,-6 7 0-21,0 12 0 0,6 45 0 9,3 15 0 12,-3 8 0-21,8 3 0 0,1-26 0 16,11-13 0-16,0-28 0 14,3-16 0-14,11 0 0 16,1-32 0-16,11-35 0 14,-11-13 0-14,11-3 0 16,-17-2 0-16,0 18 0 15,-9 21 0-15,-12 25 0 16,-8 21 0-16,0 0 0 13,0 21 0-13,11 48 0 16,-11-7 0-16,11 5 0 15,4-17 0-15,-7-11 0 15,15-16 0-15,-11-23 0 22,11 0 0-22,0-11 0 0,-6-40 0 16,-9-17 0-16,-2-4 0 15,-6-18 0-15,-6-11 0 15,0-15 0-15,0-1 0 14,0 11 0-14,0 21 0 16,0 41 0-16,0 38 0 16,0 6 0-16,0 101 0 16,3 34 0-16,11 27 0 12,6 15 0-12,7-9 0 16,-4-11 0-16,9-40 0 14,-6-21 0-14,-3-34 0 21,-11-29 0-21,5-26 0 0,6-7 0 10,0-28 0 12,6-46 0-22,18-22 0 0,-6-15 0 15,11-1 0-15,-9-4 0 14,9 26 0-14,-8 19-87 16,-6 28-159-16,-9 17-280 13,-3 15-548-12</inkml:trace>
    </iact:actionData>
  </iact:action>
  <iact:action type="add" startTime="68398">
    <iact:property name="dataType"/>
    <iact:actionData xml:id="d63">
      <inkml:trace xmlns:inkml="http://www.w3.org/2003/InkML" xml:id="stk63" contextRef="#ctx0" brushRef="#br0">30884 12188 2099 0,'0'0'762'22,"0"0"-454"-22,0 0-34 0,0 0-147 16,0 0-79-16,0 0-48 15,403-72-118-15,-310 58-231 11,-17-1-573-11</inkml:trace>
    </iact:actionData>
  </iact:action>
  <iact:action type="add" startTime="68552">
    <iact:property name="dataType"/>
    <iact:actionData xml:id="d64">
      <inkml:trace xmlns:inkml="http://www.w3.org/2003/InkML" xml:id="stk64" contextRef="#ctx0" brushRef="#br0">31166 12444 1949 0,'0'0'844'5,"0"0"-385"18,0 0-223-23,0 0-45 0,0 0-77 15,0 0-95-15,0 0-19 14,423-39-31-14,-318 10-313 10,-27 1-759-10</inkml:trace>
    </iact:actionData>
  </iact:action>
  <iact:action type="add" startTime="68768">
    <iact:property name="dataType"/>
    <iact:actionData xml:id="d65">
      <inkml:trace xmlns:inkml="http://www.w3.org/2003/InkML" xml:id="stk65" contextRef="#ctx0" brushRef="#br0">32663 11639 1249 0,'0'0'637'7,"0"0"-63"15,0 0-67-22,0 0-206 0,0 0-56 14,0 0-32-14,-319 45-16 16,217 50-85-16,15 11-51 15,20 13-61-15,12-7 0 15,38-2 0-15,17-21 0 14,5-22 0-14,71-23 0 16,31-21 0-16,12-23 0 15,12 0 0-15,-4-23 0 15,-13-27 0-15,-27 2 0 18,-26-2 0-18,-32 19 0 12,-24 0 0-12,-5 18 0 22,0 13-75-22,-52 0-260 0,-12 11-355 9,-2 22-572-8</inkml:trace>
    </iact:actionData>
  </iact:action>
  <iact:action type="add" startTime="69577">
    <iact:property name="dataType"/>
    <iact:actionData xml:id="d66">
      <inkml:trace xmlns:inkml="http://www.w3.org/2003/InkML" xml:id="stk66" contextRef="#ctx0" brushRef="#br0">24586 13317 1348 0,'0'0'496'16,"0"0"-200"-16,0 0 71 14,0 0-48-14,0 0-143 16,0 0-11-16,0 0-26 14,-18-38-13-14,18 37-20 17,0-11-7-17,0 4-15 13,0 5-46-13,0 3-5 17,0 0-9-17,-11 0-18 13,-27 0-12-13,-23 0 3 16,-20 0-12-16,-21 0 13 22,-14 0-14-22,-6 3 5 0,3 7 10 9,18 0-2 12,22-10 3-21,27 1 1 0,23-1 11 17,12 0 16-17,17 0-27 13,0 0 9-13,0 8 11 16,61-1-14-16,32 4 32 14,57 1-6-14,100-1-18 17,130 5 8-17,171 7-23 13,117-11 0-13,60-2-1 16,26-10-8-16,-20 0 3 14,-12 0-39-14,-28-22-28 17,-59-27 2-17,-104-1-28 13,-128 9 9-13,-124 4 27 17,-108 12 34-17,-66-1 29 21,-18 13 24-21,-18-7 60 0,-17 9 52 16,-23 4-31-16,-23 7-13 14,0 0-23-14,9 0-53 16,-4 0 5-16,12 0-6 14,4 18-15-14,-1 4 24 16,-3 4-24-16,0-4 0 14,-8-8 0-14,-1 12 7 16,-2-4-7-16,-1-5 0 14,-2 6 8-14,-6-14-4 16,3 3 2-16,-1 6-6 14,1-18 1-14,-6 0 14 16,0 1-15-16,0-1 0 22,0 0 0-22,0 0 0 0,0 0 0 9,0 0 0 12,0 12 0-21,-11 7-26 0,-94 21-136 15,1 5-518-15,-18-11-1716 0</inkml:trace>
    </iact:actionData>
  </iact:action>
  <iact:action type="add" startTime="70577">
    <iact:property name="dataType"/>
    <iact:actionData xml:id="d67">
      <inkml:trace xmlns:inkml="http://www.w3.org/2003/InkML" xml:id="stk67" contextRef="#ctx0" brushRef="#br0">27847 15561 1260 0,'0'0'606'1,"0"0"-130"13,0 0-89-14,0 0-14 15,0 0-123-15,0 0-82 15,0 0-9-15,116-230-64 15,-169 192-17-15,-22 14-5 14,-21 16-38-14,-26 8 17 16,1 21-40-16,-13 59-4 14,18 29 28-14,17 13-29 16,30 9 14-16,43 3-21 22,26-22 0-22,26-22 0 0,70-28 0 14,31-51 0-14,10-11 0 17,16-39 0-17,-16-46 0 12,-24-16 0-12,-26-5 0 17,-23-6 0-17,-27 6 0 14,-16-5 0-14,-15 31 0 16,-6 10 0-16,0 29 0 13,0 31 0-13,0 10 0 17,0 36 0-17,0 49 0 14,0 14 0-14,29 14 0 17,23-5 0-17,17-14 0 17,33-21 0-17,17-28 0 21,58-45 0-21,-26 0-453 0,-32-45-773 0</inkml:trace>
    </iact:actionData>
  </iact:action>
  <iact:action type="add" startTime="71476">
    <iact:property name="dataType"/>
    <iact:actionData xml:id="d68">
      <inkml:trace xmlns:inkml="http://www.w3.org/2003/InkML" xml:id="stk68" contextRef="#ctx0" brushRef="#br0">24049 8202 970 0,'0'0'272'23,"0"0"-39"-23,-93-385-42 0,76 240-70 16,17 21 36-16,0 23 63 14,0 29-12-14,0 27 64 16,0 11 3-16,0 24-69 14,0 10-30-14,0 0-67 17,0 50-52-17,-6 68-14 13,-29 105 28-13,12 134 50 16,-3 137-32-16,8 76-16 15,18 14 4-15,0-22-35 15,0-33 0-15,0 6-5 14,0-7-35-14,12 2 30 16,8-15-32-16,1-16 0 22,13-13 0-22,4-22 0 0,6-32 0 16,-12-26 0-15,-3-41 0 12,-3-79 0-13,-6-73 0 17,-8-73 0-17,-7-38 0 13,-5-5 0-13,0-7 0 16,9-17 0-16,-9-33 0 14,6-39 0-14,-6-1 0 16,0-24-93-16,0-116-159 14,0-9-322-14,0-3-435 0</inkml:trace>
    </iact:actionData>
  </iact:action>
  <iact:action type="add" startTime="72122">
    <iact:property name="dataType"/>
    <iact:actionData xml:id="d69">
      <inkml:trace xmlns:inkml="http://www.w3.org/2003/InkML" xml:id="stk69" contextRef="#ctx0" brushRef="#br0">23431 7325 654 0,'0'0'279'14,"0"0"-87"-13,0 0 54 16,0 0-26-17,0 0-28 13,0 0 43-13,0 0 55 16,-52-39-45-16,58 9-76 14,23 3 15-14,0-6 1 17,8-1-72-17,16-5 29 22,19 0-25-22,38 4-26 0,108-7-10 7,136-1-55 15,180-4 10-22,101 11-36 0,58-3 1 17,-5 11 25-17,-35-3-26 13,11 2 8-13,-8 1-2 16,-12-8 9-16,-17-17-16 14,-41 2 1-14,-35-11 0 16,-64 12 7-16,-98 6-7 14,-105 9 0-14,-86 14 0 16,-53-2 6-16,3 5-7 14,-18 2 1-14,-22 0-3 16,-39 9-5-16,-46 2 8 22,-8 5-13-22,-15 0-86 0,0 0-131 8,-15 0-230 7,-31 17-245-15,11 5-48 0</inkml:trace>
    </iact:actionData>
  </iact:action>
  <iact:action type="add" startTime="72499">
    <iact:property name="dataType"/>
    <iact:actionData xml:id="d70">
      <inkml:trace xmlns:inkml="http://www.w3.org/2003/InkML" xml:id="stk70" contextRef="#ctx0" brushRef="#br0">33037 6345 631 0,'0'0'759'0,"0"0"-545"9,0 0 28 12,0 0 69-21,0 0-117 0,0 0-22 14,0 0 38-14,70-123-21 16,-70 123-9-16,0 33-62 14,-21 52 38-14,-28 44 16 16,-9 39-55-16,3 81-22 14,17 82-20-14,15 90-50 16,23 31 16-16,0 3-41 22,14-10 9-22,15-34 10 0,-23 7-11 14,-6-4 1-14,0-5-3 16,-20 2 6-16,-35-10-21 14,-6-26 9-14,0-8-6 17,20-24-2-17,1-28 16 13,22-1-5-13,15-53 4 16,3-49-6-16,0-44 10 14,0-10-11-14,0 15-8 16,3 28-1-16,23 22 17 14,0-4-8-14,1-5 10 17,-13 7-8-17,-2-7 34 15,11-7-35-15,-12-11 10 22,10-22 17-22,-1-11-16 0,3-29 0 8,1-18-4 14,-4-26 6-22,-11-17-14 0,5-22-3 14,-8-12 3-14,0-18-19 16,2-3-15-16,-8-7-84 15,0-11-160-15,0 0-304 15,0-11-419-15</inkml:trace>
    </iact:actionData>
  </iact:action>
  <iact:action type="add" startTime="73001">
    <iact:property name="dataType"/>
    <iact:actionData xml:id="d71">
      <inkml:trace xmlns:inkml="http://www.w3.org/2003/InkML" xml:id="stk71" contextRef="#ctx0" brushRef="#br0">33037 16585 1490 0,'0'0'1009'0,"0"0"-534"0,0 0-183 9,0 0-53 13,0 0-239-22,0 0-162 0,0 0-1007 0</inkml:trace>
    </iact:actionData>
  </iact:action>
  <iact:action type="add" startTime="73512">
    <iact:property name="dataType"/>
    <iact:actionData xml:id="d72">
      <inkml:trace xmlns:inkml="http://www.w3.org/2003/InkML" xml:id="stk72" contextRef="#ctx0" brushRef="#br0">30989 10883 1490 0,'0'0'619'0,"0"0"-241"0,0 0 128 15,0 0-304-15,0 0-64 15,0 0 0-15,0 0-33 15,391-218-26-15,-222 174-41 15,31 5-26-15,6 5-3 15,0 6-9-15,-18 5-17 22,-48 12-59-22,-53 11-107 0,-87 0-78 16,-53 16-327-16,-57 25-470 0</inkml:trace>
    </iact:actionData>
  </iact:action>
  <iact:action type="add" startTime="74584">
    <iact:property name="dataType"/>
    <iact:actionData xml:id="d73">
      <inkml:trace xmlns:inkml="http://www.w3.org/2003/InkML" xml:id="stk73" contextRef="#ctx0" brushRef="#br0">25238 11756 153 0,'0'0'361'9,"0"0"-161"5,0 0-25-14,-330 68-13 16,217-40-39-16,2-5-45 15,7 10 32-15,11 1-18 15,6 10-18-15,9-5 6 14,20 12-48-14,8 11-12 17,13 3-1-17,8-2-6 15,14 14 6-15,6-3-19 14,9-3 1-14,0 8 22 16,0-6-10-16,41 0 5 22,23 6-1-22,8-1-16 0,10-5 12 8,10 9-13 14,13-12-29-22,17 0-7 0,11-6-82 10,21-6-77 10,8-7-33-20,18-9-32 0,18-2 53 14,25-10-377-14,6-12 549 16,21-8 35-16,11 2 293 14,17-6-185-14,-2-1-50 16,5 2-37-16,-8-3 17 14,3-4-9-14,-9 0-21 16,-1 0 26-16,-2 0 49 14,-8 0 16-14,-10-4 28 16,-2-19-13-16,-9 0-40 22,-9-5-32-22,-20-6 27 0,-8 1 37 17,-13-16-49-17,7 10-22 13,-4-2-18-13,-14 7 8 16,1-13 5-16,-4 8-9 14,-3 9-4-14,-11-14 24 16,2 5-15-16,-2 0 14 15,-12 0 2-15,-9 0-19 15,-2 5 2-15,-18 6-25 15,6-1 2-15,-15 1-2 16,-14 7 1-16,0 3-2 13,-12-5-6-13,-6 2 7 16,7 3 5-16,-7-10-5 23,0 5 0-23,7-5 3 0,5-4-3 13,0-2 18-13,-6-1-4 16,-3 3-12-16,-8 2 8 16,-12-9-10-16,-6 7 0 15,-8 4 0-15,-9 5 0 16,5-5 8-16,-14-1-8 12,9-4 0-12,-15-4 2 16,-2-4-2-16,-7-8 0 14,-5 5-9-14,-6-7 4 16,0 1-24-16,0-7-23 22,0 1-13-22,0-6 22 0,-6 0 0 8,-37 2 7 14,-12-2 36-22,-26 5-2 0,-33 6 2 10,-19 7 32 11,-30 5 7-21,-19 5 10 0,-21 0-49 15,-18 6 2-15,-14-5-4 15,-14-4-8-15,-15 6 10 15,-6-10 2-15,-9-1-1 15,1 3 8-15,-15 0-9 14,-3 4 0-14,-3 8 6 17,-9 7-5-17,10 2-1 13,-4 16 1-13,18 2-1 16,2 0 0-16,12 0-10 21,21 0 10-21,17 0 2 0,20 13 4 17,15 14 18-17,20-8 6 14,26 12-6-14,12-3-6 16,-1 8-18-16,10 3-6 15,-10 0-1-15,-2 3-8 15,-6-7 3-15,-8-3 11 15,2-2 1-15,20-3 6 15,4-4-5-15,28 5-1 14,15-5-9-14,12 4-99 17,-21 17-70-17,27-9-116 13,13-1-466-13</inkml:trace>
    </iact:actionData>
  </iact:action>
  <iact:action type="add" startTime="75697">
    <iact:property name="dataType"/>
    <iact:actionData xml:id="d74">
      <inkml:trace xmlns:inkml="http://www.w3.org/2003/InkML" xml:id="stk74" contextRef="#ctx0" brushRef="#br0">25314 11701 64 0,'0'0'844'22,"0"0"-633"-22,0 0 13 0,0 0 20 16,0 0-98-16,0 0-45 14,0 0 0-14,32 0 1 17,-12 0-55-17,9 0-29 13,-12 11 6-13,-2-6-24 17,-3 6 0-17,-9-4-6 14,2 3-152-14,-5-4-101 16,9-6-652-16</inkml:trace>
    </iact:actionData>
  </iact:action>
  <iact:action type="add" startTime="80276">
    <iact:property name="dataType"/>
    <iact:actionData xml:id="d75">
      <inkml:trace xmlns:inkml="http://www.w3.org/2003/InkML" xml:id="stk75" contextRef="#ctx0" brushRef="#br0">24702 12612 715 0,'0'0'149'24,"0"0"-80"-24,0 0 54 0,0 0-56 7,0 0 12 15,0 0 40-22,0 0-14 0,-198-39 17 8,158 33-35 14,-7-4-33-22,-2-2 32 0,3 6-1 15,5-6-9-15,0 1-6 15,21 1-30-15,-6-1 14 14,9-1-16-14,-1 6-29 16,7 1 27-16,5 0-36 16,6 5 10-16,0 0-5 15,0 0-4-15,0 0 6 15,0 0-7-15,0 0 1 15,0 0 26-15,46 0-4 16,6 0 22-16,21 0 8 14,17 0-23-14,11 0 2 15,7 0-32-15,5 5 6 15,-3 0 8-15,6-5-14 22,3 0 23-22,-9 0 7 0,12 0 0 16,9 0 26-16,11 0-5 13,15 0-29-13,2 0 39 16,18 0-26-16,6 0 3 14,-6 0-12-14,-3-5-13 16,-6 0 8-16,-8-1-1 14,-3-6-14-14,2 1 49 15,-8-1-31-15,0 3 1 16,-12-9 4-16,15 6-8 23,-3 1 4-23,0 1-25 0,-1-1-4 14,4-1 3-14,3-3 2 17,-18 14-1-17,15-11 10 14,-15 1-8-14,-11 4 5 16,-1-4-7-16,-8 3-7 13,6 6 5-13,0-8 3 16,5 9-1-16,4 1 9 15,2-12-8-15,-5 6 1 15,8 1-2-15,-11-2-6 14,5-1 0-14,-11 7 12 16,9-9-6-16,-12 8 6 16,-3-9-6-16,3 4 3 15,-6-2-3-15,-3-3-5 13,6 2-2-13,-17 9 13 18,-4-7-6-18,-8 4 1 20,-11 4 5-20,-15-6-3 0,0 6-3 17,-9 0-1-17,-11 0 0 14,-1 0 2-14,-5 0 15 14,6 0 6-14,-15 0-5 16,-6 0 2-16,0 0-19 14,-5 0 1-14,-4 0 8 15,-11 0 2-15,0 0 31 15,0 0 42-15,0 0 20 15,0 0-21-15,0 0-53 15,-5 0-30-15,-22-8-182 16,-7-5-772-16</inkml:trace>
    </iact:actionData>
  </iact:action>
  <iact:action type="add" startTime="81944">
    <iact:property name="dataType"/>
    <iact:actionData xml:id="d76">
      <inkml:trace xmlns:inkml="http://www.w3.org/2003/InkML" xml:id="stk76" contextRef="#ctx0" brushRef="#br0">28897 15293 1200 0,'0'0'523'20,"0"0"-255"-20,0 0 27 0,0 0-44 17,0 0-56-17,0 0-28 14,0 0 11-14,38 0-41 16,5 0-49-16,21 0 20 14,17-21-72-14,12-2-18 17,9 5-18-17,-4-9-101 14,-17 5-75-14,-31 22-339 15,-24 0-139-15,-26 0-210 0</inkml:trace>
    </iact:actionData>
  </iact:action>
  <iact:action type="add" startTime="82153">
    <iact:property name="dataType"/>
    <iact:actionData xml:id="d77">
      <inkml:trace xmlns:inkml="http://www.w3.org/2003/InkML" xml:id="stk77" contextRef="#ctx0" brushRef="#br0">29146 15523 1520 0,'0'0'596'1,"0"0"-294"14,0 0 159-15,0 0-234 14,0 0-103-14,0 0-43 17,0 0-6-17,308-31-63 13,-227 12-11-13,-14 17-1 18,-3 2-112-18,-12 0-210 13,-23 0-428-13,-6 0-722 0</inkml:trace>
    </iact:actionData>
  </iact:action>
  <iact:action type="add" startTime="82418">
    <iact:property name="dataType"/>
    <iact:actionData xml:id="d78">
      <inkml:trace xmlns:inkml="http://www.w3.org/2003/InkML" xml:id="stk78" contextRef="#ctx0" brushRef="#br0">30617 14884 1562 0,'0'0'622'15,"0"0"-287"-15,0 0 39 14,0 0-180-14,0 0-66 22,0 0-4-22,0 0-18 0,-264 186-13 14,235-114-30-14,0 8-36 16,23-9 27-16,6-2-45 14,0-10 5-14,41-9-8 16,29-29-6-16,11-3-45 15,6-18-6-15,0 0 7 16,-9-11 38-16,-8-28 12 13,-18-12-1-13,-23 1 13 17,-11-16 34-17,-13 4 14 13,-5 2-28-13,0-2-1 16,0 5 40-16,0 13-28 22,0 16 14-22,0 17-4 0,0 11-17 16,0 0-23-16,0 32-19 15,0 37 0-15,0 14-3 16,0 7 6-16,0-10-3 13,35-10 0-13,6-21-33 16,11-20-24-16,6-17-8 14,0-12 4-14,3 0 53 16,-6-51-4-16,-11-11 12 14,-7 0 11-14,-10-3-4 16,-16 4 17-16,1 21-18 14,-12 12-5-14,0 23 46 16,0 5-31-16,0 0-4 14,0 44-1-14,0 13-4 16,6 5-4-16,17-1-3 23,12-11-6-23,5-12-3 0,7-17 0 8,-1-15 4 14,9-6 5-22,-6 0 1 0,-11-39 8 15,-3-11-9-15,-9-16 0 15,-6 4-3-15,-14-9 10 16,-6 2-7-16,0 9 9 14,0 9-3-14,-26 17 2 15,-6 18-8-15,3 16-2 15,-3 0-4-15,12 0-2 16,5 16 8-16,10 18 0 14,5 5 1-14,0-11-8 16,40-5 1-16,12-2-6 14,15-9-8-14,3-6-11 17,-3-1 8-17,-18-5 11 20,-3 18 12-20,-28-13-1 0,-4 18-3 10,-14 9-16 10,0 19 19-20,0-12 2 0,0 10 8 15,0-18-9-15,6 1 0 16,14-14 10-16,21-8-9 13,8-10-1-13,9 0 0 16,3 0 1-16,-11-10-1 14,-4-21 14-14,-29-6-7 16,-5-14 20-16,-12 1-27 22,0-1 0-22,0-9 0 0,0-2 0 9,0-7 0 12,-9 19 0-21,1 6 1 0,-4 10 16 17,6 17-15-17,6 6 34 13,-6 6 0-13,6 5-36 16,0 0 15-15,0 0-12 13,0 0 3-14,0 5 0 15,41 23-6-15,11 6 0 16,0 0-1-16,9 5-32 15,-11 0 22-15,-13 1 2 14,-16 4 3-14,-4-5-1 16,-17 11 1-16,0-11 6 13,0-1-1-13,0-14-3 16,0 6 4-16,0-9 0 23,0-6 2-23,17-12 1 1,30-3-2 14,14 0-1-15,14 0 0 14,-8-18 0-14,-6-18 0 17,-3-18 0-17,-20 10 0 14,-12-13 23-14,-20 7-22 15,-6-6 5-15,0 1 0 15,0 9 3-15,0 18-9 15,-18 5 0-15,-5 23 6 16,3 0 1-16,-6 0-7 14,5 51 0-14,10 11-1 14,2 11-2-14,9-17 1 17,0-1 2-17,46-25-12 14,18-9-1-14,-6-21 11 15,12 0 2-15,-12 0-1 22,-3-44 11-22,-9-2-10 0,-17 7 0 14,-8 6 1-14,-10 4 19 16,-11 19-19-16,9 4 0 14,-9 6-1-14,0 0 1 17,0 6-2-17,12 22 1 12,-1 5 0-12,7-4-15 17,22-8 15-17,-2-6-41 16,11-15-4-16,-2 0-45 14,11 0 32-14,-18-36 8 16,10-26-5-16,-24 0 55 14,3-5-18-14,-18-13 17 16,-5-3-7-16,-6-2 5 21,0-9 2-21,0-3 1 0,-29 14 0 15,-3 5 27-15,6 8-1 16,9 27 16-16,-1 12 40 14,13 25-25-14,5 6 15 16,0 0-72-16,0 18 23 15,0 54-7-15,5 27-5 15,19 4-10-15,-7 18 8 15,-8-9 0-15,-4-17-16 15,-5-11 7-15,0-22 0 14,0-22 0-14,0-18 0 16,0-17 0-16,0-5 16 22,0 0-15-22,0-23 31 0,0-27-32 16,15-17 1-16,26-11-4 14,-1-12 3-14,21 5-18 15,0 2-78-14,26 5-166 12,-20 27-449-13,-9 14-770 25</inkml:trace>
    </iact:actionData>
  </iact:action>
  <iact:action type="add" startTime="86990">
    <iact:property name="dataType"/>
    <iact:actionData xml:id="d79">
      <inkml:trace xmlns:inkml="http://www.w3.org/2003/InkML" xml:id="stk79" contextRef="#ctx0" brushRef="#br0">3024 9753 1644 0,'0'0'584'22,"0"0"-356"-22,0 0 289 1,116-303-180 12,-110 264-118-13,-6 29-9 16,0 10-33-16,-24 39-90 14,-34 72-32-14,-8 47-54 16,-10 33 0-16,4 11-1 16,17 2-12-16,28-36 12 22,19-33 0-22,8-51 2 0,14-55-8 14,41-29-2-14,12-57 8 16,3-60 20-16,-6-40-19 14,-9-29 38-14,-9-8-39 17,-8-7 0-17,-9 22 0 13,-9 21 0-13,-5 52 0 17,2 49 0-17,-5 52 0 12,11 16 0-12,6 90 0 17,17 44 0-17,18 30 0 14,-6 19 0-14,15-3 0 16,-4-12 0-16,-8-17 0 22,-6-16 0-22,-14-33-17 0,-9-35-178 8,-20-19-75 14,-12-39-104-22,-27-20-234 1,-39-28-146 15,-13-23-684-16</inkml:trace>
    </iact:actionData>
  </iact:action>
  <iact:action type="add" startTime="87364">
    <iact:property name="dataType"/>
    <iact:actionData xml:id="d80">
      <inkml:trace xmlns:inkml="http://www.w3.org/2003/InkML" xml:id="stk80" contextRef="#ctx0" brushRef="#br0">3279 10474 1461 0,'0'0'662'24,"0"0"-117"-24,0 0-63 0,0 0-249 14,0 0-77-14,0 0-67 15,0 0-2-15,76-44-69 15,25 38-11-15,21 6-7 16,81-12-299-16,-41 7-474 15,-14 0-605-15</inkml:trace>
    </iact:actionData>
  </iact:action>
  <iact:action type="add" startTime="87544">
    <iact:property name="dataType"/>
    <iact:actionData xml:id="d81">
      <inkml:trace xmlns:inkml="http://www.w3.org/2003/InkML" xml:id="stk81" contextRef="#ctx0" brushRef="#br0">4857 10368 1647 0,'0'0'841'0,"0"0"-385"0,0 0-180 17,0 0-32-17,0 0-151 15,0 0-32-15,0 0 13 14,-72-230-14-14,49 215 49 16,-15 15-50-16,-6 0-16 14,-8 27-14-14,0 36-20 16,-3 25 3-16,20 7-12 14,18 6 0-14,17-11-1 16,0-17 1-16,49-29 0 22,32-32 0-22,12-12-11 0,11-23 10 8,-8-61 1 15,-6-17 0-23,-32-23 15 0,-11-9-2 13,-21-8 55-13,-21 1-68 16,-5-3 0-16,0 19 0 14,0 23 0-14,-26 29 0 15,9 38 0-15,-3 34 0 14,5 16 0-14,12 74 0 17,-3 38 0-17,6 22 0 13,0 12 0-13,9 1 0 17,43-16 0-17,18-25 0 14,17-26 0-14,20-40-63 17,15-40-219-17,20-16-190 21,27-55-187-21,-36-35-162 0,-28 0-883 2</inkml:trace>
    </iact:actionData>
  </iact:action>
  <iact:action type="add" startTime="87945">
    <iact:property name="dataType"/>
    <iact:actionData xml:id="d82">
      <inkml:trace xmlns:inkml="http://www.w3.org/2003/InkML" xml:id="stk82" contextRef="#ctx0" brushRef="#br0">6227 10102 1245 0,'0'0'673'1,"0"0"-165"2,0 0 24 13,0 0-255-16,0 0-66 15,0 0-28-15,0 0-42 16,-113 10-39-16,49 60-61 14,-3 26-34-14,6 6 59 16,20 10-60-16,15-11 5 22,26-18-11-22,0-21-17 0,32-34-23 8,38-28-62 14,17-11 36-22,6-73 65 0,-3-23 2 16,-15-11 13-16,-23-15 11 13,-11-6 38-13,-29-1 33 11,-12 6-40 9,0 5-37-20,0 22 26 0,0 28-45 17,-12 40 0-17,0 34 0 12,-2 5 0-12,8 61 0 17,6 46 0-17,0 27 0 13,0 14 0-13,6 4 0 17,43-5 0-17,15-25 0 14,17-9 0-14,64-12-201 16,-26-34-588-16,-3-22-1023 0</inkml:trace>
    </iact:actionData>
  </iact:action>
  <iact:action type="add" startTime="88469">
    <iact:property name="dataType"/>
    <iact:actionData xml:id="d83">
      <inkml:trace xmlns:inkml="http://www.w3.org/2003/InkML" xml:id="stk83" contextRef="#ctx0" brushRef="#br0">7965 9445 1996 0,'0'0'786'0,"0"0"-299"15,0 0-126-15,0 0-133 14,0 0-117-14,0 0-91 16,0 0 5-16,23 101-7 14,35-11-3-14,6 4-15 16,34 26-258-16,-17-31-582 14,-5-17-1076-14</inkml:trace>
    </iact:actionData>
  </iact:action>
  <iact:action type="add" startTime="88688">
    <iact:property name="dataType"/>
    <iact:actionData xml:id="d84">
      <inkml:trace xmlns:inkml="http://www.w3.org/2003/InkML" xml:id="stk84" contextRef="#ctx0" brushRef="#br0">9714 10278 1224 0,'0'0'897'14,"0"0"-392"-14,0 0-133 14,0 0-2-14,0 0-187 16,0 0-59-16,0 0-4 14,-218-267-52-14,97 267 2 16,-7 0-14-16,-6 70-19 14,24 23 6-14,14 23-43 17,44-4 0-17,38-6-1 13,14-27-19-13,20-24 19 17,61-26-7-17,30-29 8 21,2 0 6-21,-3-62-4 0,-11-16-2 9,-18-11 49 11,-14-1-49-20,-24 5 0 0,-11 12 0 14,-15 22 0-14,-8 20 0 18,6 29 0-18,-7 2 0 12,4 44 0-12,14 35 0 18,3 22 0-18,17 7 0 13,7-19 0-13,16-17-14 16,24-61-323-16,-12-11-342 39,-8-11-356-39</inkml:trace>
    </iact:actionData>
  </iact:action>
  <iact:action type="add" startTime="89056">
    <iact:property name="dataType"/>
    <iact:actionData xml:id="d85">
      <inkml:trace xmlns:inkml="http://www.w3.org/2003/InkML" xml:id="stk85" contextRef="#ctx0" brushRef="#br0">10529 9148 2131 0,'0'0'878'19,"0"0"-355"-19,0 0-196 0,0 0-195 17,0 0-27-17,0 0-105 14,-46 393 0-14,43-259 0 16,3 52 0-16,-9-38-89 14,3-25-740-14</inkml:trace>
    </iact:actionData>
  </iact:action>
  <iact:action type="add" startTime="89310">
    <iact:property name="dataType"/>
    <iact:actionData xml:id="d86">
      <inkml:trace xmlns:inkml="http://www.w3.org/2003/InkML" xml:id="stk86" contextRef="#ctx0" brushRef="#br0">12093 10357 1743 0,'0'0'664'0,"0"0"-141"13,0 0-73-13,0 0-162 16,0 0-67-16,0 0-98 16,0 0-39-16,61-225-84 15,-90 203 0-15,-32 11 0 14,-6 11 0-14,-26 3 0 16,1 58 0-16,-13 20 0 22,24 15 0-22,29-6 0 0,23-7 0 14,29-14 0-14,23-25 0 16,58-28 0-16,24-16 0 14,2 0 0-14,3-49 0 16,-17-19 0-16,-18-11 0 16,-8 1 0-16,-32 5 0 14,-9 17 0-14,-14 17 0 17,-4 21 0-17,-8 18 0 14,0 0 0-14,0 31 0 15,0 39 0-15,12 9 0 14,20 5 0-14,11-5 0 16,24-17 0-16,23-23-165 15,67-39-325-15,-24 0-249 15,-11-23-206-15</inkml:trace>
    </iact:actionData>
  </iact:action>
  <iact:action type="add" startTime="89685">
    <iact:property name="dataType"/>
    <iact:actionData xml:id="d87">
      <inkml:trace xmlns:inkml="http://www.w3.org/2003/InkML" xml:id="stk87" contextRef="#ctx0" brushRef="#br0">13538 10213 1371 0,'0'0'902'0,"0"0"-293"15,0 0-153-15,0 0-138 14,0 0-103-14,0 0-85 16,0 0-62-16,-52-171-41 14,-12 171-27-14,-6 0 0 17,-17 6 0-17,6 45 0 13,8 4 0-13,24 4 0 16,23 6 0-16,26-21 0 22,0-9 0-22,14-19 0 0,47-16 0 16,6 0 0-16,14-5 0 14,-8-34 0-14,-18 5 0 17,-14 1 0-17,-12 15 0 13,-18 13 0-13,-5 5 0 16,6 0 0-16,-4 23 0 14,4 37 0-14,11 30 0 16,-3 29 0-16,7 26 0 16,-1 23 0-16,3 23 0 14,-3 20 0-14,-3-9 0 14,-11-5 0-14,-1-24 0 16,-11-30 0-16,0-38 0 23,0-33 0-23,-29-35 0 0,-49-35 0 15,-9-2 0-15,-18-41 0 14,7-60 0-14,11-38 0 17,34-40 0-17,48-40 0 13,5-16-14-13,104-14-130 16,59 17-91-16,34 32-22 14,26 37-93-14,-2 39-125 16,-21 29-6-16,-38 27 265 15,-46 17 216-15,-37 22 27 16,-36 9 296-16,-31 9 164 13,-12-1-142-13,0 4-20 16,0 5-106-16,0-4-40 22,-26 7-68-22,-3 0-33 0,-15 0-9 8,-14 20-69 15,0 42 0-23,12 19 6 0,-1 4-3 13,24 10-3-13,12-10 0 16,11-18 0-16,0-10 0 14,52-25 0-14,23-20 0 16,4-12 0-16,-4 0 0 14,-8-44 0-14,-12-18 0 16,-15-12 0-16,-16 1 0 14,-13-5 0-14,1 11 0 17,-3 16 0-17,-9 23 0 21,0 20 0-21,0 8 0 0,0 20 0 17,11 47 0-17,4 6 0 13,2 5 0-13,12-6 0 16,12-15 0-16,-1-18 0 14,13-16 0-14,-7-23 0 17,9 0 0-17,-6-23 0 13,-2-32 0-13,-1-14 0 17,4-2 0-17,-4-9 0 14,-11 10 0-14,-3 9 0 15,-6 21 0-15,-15 30 0 14,-5 10 0-14,0 19 0 16,0 48 0-16,0 16 0 14,14 2 0-14,0 0 0 17,12-18 0-17,6-17 0 21,-3-22 0-21,17-28 0 0,-3 0 0 16,1-11 0-16,-4-45 0 14,9-11 0-14,-14-6 0 17,11 11 0-17,-17 7 0 13,0 15 0-13,-12 22 0 16,-12 18 0-16,7 0 0 14,5 40 0-14,-6 28 0 16,10 4 0-16,4 6 0 15,-7-9 0-15,2-19 0 16,3-22 0-16,3-23 0 14,-3-5 0-14,17-5 0 16,-5-46 0-16,5-11 0 21,3 7 0-21,-2 4 0 0,-12 24 0 8,11 15 0 14,-14 12 0-22,3 0 0 0,3 51 0 14,-9 16 0-14,5 0 0 16,-2-5 0-16,-17-7 0 14,8-21-164-14,-23-34-205 17,0 0-240-17,-17-5-153 0</inkml:trace>
    </iact:actionData>
  </iact:action>
  <iact:action type="add" startTime="90932">
    <iact:property name="dataType"/>
    <iact:actionData xml:id="d88">
      <inkml:trace xmlns:inkml="http://www.w3.org/2003/InkML" xml:id="stk88" contextRef="#ctx0" brushRef="#br0">15807 9491 725 0,'0'0'1389'0,"0"0"-601"14,0 0-224-14,-143-304-237 16,143 286-178-16,0 18-125 23,67 12-24-23,90 68-218 0,-9-13-570 8,6-12-1125-8</inkml:trace>
    </iact:actionData>
  </iact:action>
  <iact:action type="add" startTime="91089">
    <iact:property name="dataType"/>
    <iact:actionData xml:id="d89">
      <inkml:trace xmlns:inkml="http://www.w3.org/2003/InkML" xml:id="stk89" contextRef="#ctx0" brushRef="#br0">18078 9316 2495 0,'0'0'1018'15,"0"0"-637"-15,0 0-179 24,0 0-202-24,0 0 0 0,0 0 0 6,0 0 0 16,163 410 0-22,-134-216 0 0,-12-12 0 17,-2-6 0-17,-7-30 0 14,-8-27 0-14,6-41 0 15,-6-39-299-15,0-39-255 15,0-23-338-15,0-32-786 0</inkml:trace>
    </iact:actionData>
  </iact:action>
  <iact:action type="add" startTime="91269">
    <iact:property name="dataType"/>
    <iact:actionData xml:id="d90">
      <inkml:trace xmlns:inkml="http://www.w3.org/2003/InkML" xml:id="stk90" contextRef="#ctx0" brushRef="#br0">18264 10132 689 0,'0'0'1243'1,"0"0"-372"4,0 0-309 11,0 0-246-16,0 0-118 22,0 0-132-22,0 0-15 0,99-59-51 8,28 59-13 15,7 0-47-23,8-11-143 0,-26-3 16 13,-35-2 98-12,-34 6 53 15,-36 10 36-16,-11 0 77 16,0 26 46-16,-17 28 48 14,-12 16-56-14,11 9-44 17,18-8-1-17,0-2-47 14,41-14 15-14,34-20-38 15,24-19 0-15,20-16 0 14,-9 0 0-14,-17-34 0 17,-18-22 0-17,-28-17 0 13,-27-5 0-13,-20-15 0 16,-14 1 0-16,-73 3 0 24,-157 15 0-24,9 24-206 0,-20 24-859 0</inkml:trace>
    </iact:actionData>
  </iact:action>
  <iact:action type="add" startTime="92131">
    <iact:property name="dataType"/>
    <iact:actionData xml:id="d91">
      <inkml:trace xmlns:inkml="http://www.w3.org/2003/InkML" xml:id="stk91" contextRef="#ctx0" brushRef="#br0">848 12276 606 0,'0'0'937'23,"0"0"-569"-23,0 0 112 0,-23-354-144 16,23 273-71-16,0 25-11 15,0 16-28-15,8 30-20 15,-8 10-70-15,0 16-55 14,0 69-1-14,9 32-31 16,-3 43-37-16,5 13 24 14,16 13-35-14,10-2 8 17,13-21-9-17,25-34-8 21,12-44-79-21,18-43-75 0,8-42-7 8,6-31 59 14,-18-70 52-22,-20-28 58 0,-31-34 17 16,-18 0 15-16,-32-8 35 14,0 31 7-14,0 37 4 16,-12 41 57-16,-14 47-39 14,3 15-26-14,8 90-31 16,-2 39-39-16,2 31 0 14,9 9 0-14,6-7 0 16,0-11 0-16,6-27 0 14,26-31 0-14,-3-31 0 16,6-31 0-16,-12-31 0 15,0 0 0-15,12-29 0 15,-12-43 0-15,1-13 0 22,10-4 0-22,-16 10 0 0,5 17 0 8,-5 23 0 14,11 33 0-22,-6 6 0 0,12 18 0 16,20 54 0-16,6 12 0 14,8 13 0-14,18-11 0 16,21-22 0-16,11-24 0 14,17-30 0-14,-8-10 0 16,8-24 0-16,-32-53 0 15,-22-13 0-15,-30-9 0 15,-35-14 0-15,-17 6 0 14,0 6 0-14,0 22 0 16,-11 29 0-16,-18 38 0 22,-6 12 0-22,3 62 0 0,-6 51 0 8,15 22 0 14,23 5 0-22,0 1 0 0,12-32 0 14,63-31 0-14,6-42 0 16,6-36-159-16,-5-72-224 14,-27-47-490-14,-41-3-451 0</inkml:trace>
    </iact:actionData>
  </iact:action>
  <iact:action type="add" startTime="92861">
    <iact:property name="dataType"/>
    <iact:actionData xml:id="d92">
      <inkml:trace xmlns:inkml="http://www.w3.org/2003/InkML" xml:id="stk92" contextRef="#ctx0" brushRef="#br0">671 11976 2288 0,'0'0'735'15,"0"0"-479"-15,0 0 69 8,0 0-75 14,363 149-125-22,-152-138-104 0,137-11-21 14,-49-20-548-14,-23-22-2343 0</inkml:trace>
    </iact:actionData>
  </iact:action>
  <iact:action type="add" startTime="93213">
    <iact:property name="dataType"/>
    <iact:actionData xml:id="d93">
      <inkml:trace xmlns:inkml="http://www.w3.org/2003/InkML" xml:id="stk93" contextRef="#ctx0" brushRef="#br0">5258 12893 1775 0,'0'0'743'1,"0"0"-200"13,0 0-179-14,0 0-58 17,0 0-150-17,0 0-42 22,0 0-19-22,-218-258-95 0,137 286 0 8,0 50 0 13,14 23 0-21,18 5 0 0,17-5 0 16,32-11 0-16,0-13 0 14,46-38 0-14,27-26 0 16,8-13 0-16,0-10 0 14,-5-58 0-14,-16-4 0 16,-13-8 0-16,-24 8 0 15,-6 22 0-15,-8 15 0 15,-9 24 0-15,0 11 0 14,6 0 0-14,3 39 0 16,8 30 0-16,6-3 0 15,18 8 0-15,2-16 0 15,18-18-12-15,9-29-51 22,5-11 57-22,12 0-9 0,-5-59 15 14,-10-21 1-14,-8-14 11 17,-6-2-2-17,-17 1-10 13,-1 10-5-13,-16 30 4 17,-1 27 1-17,-12 22 0 13,7 6-1-13,-1 6 8 16,9 33-8-16,3 0 1 15,3 0-8-15,-6-11 2 15,-2-5 8-15,-10-12-2 22,-2-11 7-22,-12 0-1 0,0 0 15 8,0-27-21 14,0-8 0-22,-12 1-4 0,-20 6 10 16,-6 24-6-16,-2 4 0 15,5 0 10-15,3 50-22 15,12 33 11-15,14 14 1 14,6 4-6-14,6 0 6 16,66-12 0-16,21-30 0 15,32-31 8-15,29-28-20 15,8-15 4-15,6-60-49 14,-8-41 56-14,-27-12-12 16,-34-18 13-16,-24-12 17 14,-31-10-16-14,-29 8 41 16,-15 19-37-16,0 20 4 22,0 47 59-22,0 43-68 0,-21 31 0 16,-11 25 0-16,-8 76 0 14,5 39 0-14,12 20 0 16,11 15 0-16,12-7 0 14,17-10 0-14,41-29 0 16,21-28 0-16,11-41 0 14,0-31 0-14,3-29 0 16,-12 0 0-16,-15-50 0 14,-16-19 0-14,-12-2 0 16,-24-9 0-16,1 8 0 14,-1 10 0-14,-14 16 0 16,6 30 0-16,-6 16 0 15,6 0 0-15,-6 73 0 16,11 11 0-16,4 17 0 22,2 0 0-22,6-11 0 0,18-14 0 13,0-25 0-13,11-40 0 16,-3-11 0-16,6 0 0 14,3-60 0-14,0-4 0 16,-3-25 0-16,-5-1 0 15,-1 8 0-15,-11 15 0 15,-6 28 0-15,-15 16 0 14,3 23 0-14,-8 0 0 16,3 44 0-16,2 30 0 14,0 7 0-14,9-6 0 17,1-9 0-17,-10-16 0 22,6-37 0-22,6-13 0 0,-6 0 0 16,6-10 0-16,6-43 0 14,3-6 0-14,5 8 0 15,1 20 0-15,0 5 0 14,8 21 0-14,14 5 0 16,-2 0 0-16,9 17 0 15,8 17 0-15,9-3 0 15,3-18 0-15,0-2 0 14,-6-11 0-14,-3 0 0 16,-20-44 0-16,-12-13 0 15,-23-14 0-15,-6-8 0 16,-23-10 0-16,0 4 0 20,0 6 0-20,-17 18 0 0,-7 26 0 17,1 35 0-17,6 0 0 14,2 51 0-14,15 39 0 16,0 17 0-16,0-1 0 14,38-11 0-14,32-15 0 17,5-30 0-17,6-22 0 13,-8-28-108-13,-15-31-424 17,-29-39-363-17,-29-8-647 0</inkml:trace>
    </iact:actionData>
  </iact:action>
  <iact:action type="add" startTime="94654">
    <iact:property name="dataType"/>
    <iact:actionData xml:id="d94">
      <inkml:trace xmlns:inkml="http://www.w3.org/2003/InkML" xml:id="stk94" contextRef="#ctx0" brushRef="#br0">7352 11986 598 0,'0'0'2263'0,"0"0"-1579"0,0 0-434 16,0 0 51-16,0 0-301 13,531-33 0-13,-281 22 0 17,101 0 0-17,-67 2-508 17,-49 9-1315-17</inkml:trace>
    </iact:actionData>
  </iact:action>
  <iact:action type="add" startTime="94882">
    <iact:property name="dataType"/>
    <iact:actionData xml:id="d95">
      <inkml:trace xmlns:inkml="http://www.w3.org/2003/InkML" xml:id="stk95" contextRef="#ctx0" brushRef="#br0">11478 12376 2056 0,'0'0'881'6,"0"0"-331"9,0 0-173-15,0 0-145 14,0 0-232-14,0 0 0 15,0 0 0-14,9 331 0 14,-9-180 0-15,11-10 0 14,36-22 0-14,14-30 0 16,5-41 0-16,4-37 0 22,5-11 0-22,-8-49 0 0,-9-31 0 16,-3-32 0-16,-17-15 0 15,0 4 0-15,-12 4 0 15,-9 25 0-15,-5 32 0 14,-6 39-15-14,-6 34-498 16,0 63-303-16,0 15-141 0</inkml:trace>
    </iact:actionData>
  </iact:action>
  <iact:action type="add" startTime="95140">
    <iact:property name="dataType"/>
    <iact:actionData xml:id="d96">
      <inkml:trace xmlns:inkml="http://www.w3.org/2003/InkML" xml:id="stk96" contextRef="#ctx0" brushRef="#br0">12380 13227 1051 0,'0'0'699'1,"0"0"-83"7,0 0-131 10,0 0-173-18,0 0-29 14,0 0-116-14,0 0-118 15,380-139 11-15,-307 76-60 23,-18-2 8-23,-29 3 4 0,-11 6-3 15,-15 11 12-15,0 12-21 14,-50 21 7-14,-8 12 8 17,6 12-14-17,-6 61-1 14,6 22 0-14,29 11 17 16,17 10-18-16,6-15 1 15,29-18 0-15,58-26-1 13,17-32 10-13,15-25-8 15,-6 0 17-15,3-25-9 16,-20-40 20-16,-20 1 5 22,-24-12-16-22,-12 4 90 0,-8 3-48 8,-11 19-60 13,-7 17 0-21,1 15 0 0,-4 18 0 15,1 0 0-15,8 46 0 16,9 24 0-16,12 5 0 14,14 13 0-14,12-16 0 16,14-4 0-16,23-40 0 13,7-28-60-13,2 0-53 17,-3-39 64-17,-17-39-17 14,-12-12 54-14,-14-21 6 16,-30-6 12-16,-13-6 10 15,-13-12-16-15,-11-5 0 15,0 11 60-15,0 23-15 22,0 32 39-22,-23 37 11 0,-12 37-95 16,6 10 0-16,0 79 0 14,-6 29 0-14,18 22 0 16,17 17 0-16,0-6 0 14,17-7 0-14,53-30 0 17,20-15 0-17,11-38 0 13,16-32 0-13,-4-29 0 16,0 0-23-16,-17-23 10 14,-9-42 12-14,-9-7 1 17,-20-19 8-17,-17-8-8 14,-7 2 0-14,-22 3 29 16,-12 20-29-16,0 35 0 21,0 28 0-21,-35 11 0 0,-5 39 0 16,-7 46 0-16,24 26 0 14,17 8 0-14,6 1 0 16,29-19 0-16,67-22 0 15,29-40 0-15,31-28 0 15,13-11-26-15,8-29-71 14,-15-43 85-14,-29-16-6 16,-22-2 18-16,-39-11 22 14,-25 7 37-14,-30 15 13 16,-11 1-72-16,-6 32 0 14,0 35 0-14,-23 11 0 16,-30 23 0-16,-7 39 0 14,-4 28 0-14,-3-1 0 17,15-4 0-17,17-18 0 21,9-16 0-20,20-21 0-1,6-30 0 13,0 0 0-13,0-22 0 16,38-44 0-15,11 6 0 12,-3-2 0-13,15 12 0 16,0 22 0-16,-6 16 0 14,9 12 0-14,0 5 0 16,3 51 0-16,0 6 0 15,5 3 0-15,-2-11 0 16,-15-7-41-16,-17-24-214 21,-38-23-248-21,0 0-218 0,-44-34-422 0</inkml:trace>
    </iact:actionData>
  </iact:action>
  <iact:action type="add" startTime="96216">
    <iact:property name="dataType"/>
    <iact:actionData xml:id="d97">
      <inkml:trace xmlns:inkml="http://www.w3.org/2003/InkML" xml:id="stk97" contextRef="#ctx0" brushRef="#br0">14945 12146 1698 0,'0'0'1177'16,"0"0"-553"-16,0 0-300 14,0 0-51-14,0 0-273 17,0 0 0-17,397-21 0 14,-95 21-72-14,-44 1-544 16,-29-1-972-16</inkml:trace>
    </iact:actionData>
  </iact:action>
  <iact:action type="add" startTime="96473">
    <iact:property name="dataType"/>
    <iact:actionData xml:id="d98">
      <inkml:trace xmlns:inkml="http://www.w3.org/2003/InkML" xml:id="stk98" contextRef="#ctx0" brushRef="#br0">19569 11965 1667 0,'0'0'816'8,"0"0"-341"5,0 0-146-13,0 0-25 16,0 0-109-16,-278 339-54 14,200-187-76-14,31 4-5 16,12 1-32-16,35-10-12 23,6-30-16-23,75-22 0 0,27-35 0 13,25-41 0-13,6-19-11 16,-5-3 11-16,-12-73 11 15,-15-8-11-15,-26-23 0 16,-23-11 0-16,-17-11 0 15,-21-22 0-15,-20-6 0 13,0-19 0-13,-20 7 0 17,-44 17 0-17,-11 30 0 15,-21 37 0-15,0 57 0 15,-11 28 0-15,-15 46 0 14,6 60 0-14,17 18 0 16,12 4 0-16,21-7 0 22,31-30 0-22,29-14 0 0,6-26 0 15,0-19 0-15,61-32 0 16,11 0 0-16,18 0 0 13,3-21 0-13,0-16 0 17,-6 12 0-17,-17 10 0 13,-4 15 0-13,-22 0 0 16,-6 48 0-16,-4 20 0 14,7 11 0-14,-6 10 0 16,11 1 0-16,-11-17 0 15,6-11 0-15,2-18 0 16,1-16 0-16,-1-21 0 21,27-7-146-21,-9-28-476 0,-9-23-551 0</inkml:trace>
    </iact:actionData>
  </iact:action>
  <iact:action type="add" startTime="97013">
    <iact:property name="dataType"/>
    <iact:actionData xml:id="d99">
      <inkml:trace xmlns:inkml="http://www.w3.org/2003/InkML" xml:id="stk99" contextRef="#ctx0" brushRef="#br0">21296 12668 1476 0,'0'0'1100'15,"0"0"-516"-15,0 0-40 14,0 0-152-14,0 0-392 16,0 0 0-16,0 0 0 14,127 96 0-14,-121-96 0 16,-6-23-285-16,0-16-1304 0</inkml:trace>
    </iact:actionData>
  </iact:action>
  <iact:action type="add" startTime="99234">
    <iact:property name="dataType"/>
    <iact:actionData xml:id="d100">
      <inkml:trace xmlns:inkml="http://www.w3.org/2003/InkML" xml:id="stk100" contextRef="#ctx0" brushRef="#br0">2342 15254 584 0,'0'0'1226'16,"0"0"-954"-16,0 0-43 15,0 0 241-15,0 0-246 16,0 0-77-16,-67 7 9 14,41-19 47-14,-20-19-101 15,-15-16-19-15,-20-15 8 14,-12-11-40-14,-18-12 14 16,-5-10-46-16,-3-34-8 14,3 1 25-14,15-13-30 16,11 13 4-16,26 18 1 14,24 30-5-14,13 30 0 15,22 29-6-15,5 14-33 23,0 7 21-23,0 0-6 0,0 54 12 16,26 21 6-16,-3 15-43 16,-6 25 29-16,-11 19-22 14,-6 13-7-14,0 5 34 14,-55-7 2-14,-6-16 7 16,3-28 11-15,9-23-10 12,26-27 5-13,11-25-6 16,12-26 0-16,12 0 9 14,46-15 23-14,37-36-7 16,18-11-10-16,24-16-14 14,8 6-1-14,0 10-60 16,35 12-167-16,-38 22-119 30,-26 10-709-30</inkml:trace>
    </iact:actionData>
  </iact:action>
  <iact:action type="add" startTime="99768">
    <iact:property name="dataType"/>
    <iact:actionData xml:id="d101">
      <inkml:trace xmlns:inkml="http://www.w3.org/2003/InkML" xml:id="stk101" contextRef="#ctx0" brushRef="#br0">3775 15243 1433 0,'0'0'1031'9,"0"0"-739"12,0 0 26-21,0 0 43 0,145-297-207 9,-84 207-73 12,6-4-52-21,-12-3-29 0,3 3 32 14,-23 6-32-14,-12 26 15 16,-17 21-1-16,-6 18 5 14,-6 23 7-14,-46 0-26 16,-6 0-11-16,6 51 2 14,5 11 15-14,24 5-6 16,23 11 2-16,0 0 4 14,61 7 1-14,29-7-7 17,20 1-7-17,-5-6 1 15,5 0 7-15,-32-1-1 14,-14 6 1-14,-41-1 8 16,-23-2-2-16,0 2-7 15,-40-27-3-15,-30 1-3 15,-8-23 12-15,20-17-3 22,20-11 5-22,23-7-1 0,15-51-7 14,47-17-15-14,51-26-6 16,33-27 15-16,26-5 4 14,-1 4 1-14,1 5-28 16,-32 11-20-15,-27 24 43 11,-34 17-11-12,-35 31 17 17,-29 13 21-17,0 28-6 21,-35 0 6-20,-34 69-10-1,-1 30-2 8,9 25 24 15,18 17-33-23,31 5 6 0,12-9 20 7,17-24-25 15,70-32 32-22,32-22 5 0,29-57-8 15,18-2 10-15,-10-39-38 15,-5-36 16-15,-26-35 31 16,-35 3-19-16,-17-4 3 14,-39 10-33-14,-13 27 0 16,-16 12 0-16,-5 35 0 13,0 27 0-12,0 0 0 15,0 66 0-16,9 24 0 14,9 23 0-14,11-1 0 16,17-11 0-16,-5-17 0 22,17-24 0-22,-6-31 0 0,-6-19 0 8,1-10 0 14,-1-20 0-22,6-48 0 0,6-7 0 13,9-12 0-12,9-4 0 15,-7 19 0-16,1 22 0 16,-12 27 0-16,-12 23 0 14,-11 11 0-14,0 63 0 16,-9 9 0-16,-6 7 0 14,21-1 0-14,0-12-176 17,54-26-160-17,-14-24-442 13,1-27-299-13</inkml:trace>
    </iact:actionData>
  </iact:action>
  <iact:action type="add" startTime="100594">
    <iact:property name="dataType"/>
    <iact:actionData xml:id="d102">
      <inkml:trace xmlns:inkml="http://www.w3.org/2003/InkML" xml:id="stk102" contextRef="#ctx0" brushRef="#br0">8316 14969 818 0,'0'0'1252'13,"0"0"-649"-13,0 0-109 18,0 0-199-18,0 0-61 13,0 0-61-13,0 0-67 17,-108-78 15-17,62 78-121 13,-1 0 0-13,-22 44 0 16,-1 22 0-16,1 19 0 14,13 21 0-14,16-16 0 16,31-2 0-16,9-16 0 14,3-22 0-14,55-20 0 17,23-30 0-17,9 0 0 21,3-39 0-21,-6-35 0 0,-6-24 0 8,-11-9 0 15,-18-6 0-23,-17-4 0 0,-15-12 0 15,-20-11 0-15,0-1 0 14,0 17 0-14,-14 25 0 16,-12 37 0-16,5 42 0 14,13 20 0-14,-13 61 0 16,16 51 0-16,5 37 0 14,0 2 0-14,0 1 0 16,40-12 0-16,21-22 0 14,6-17 0-14,14-36 0 18,26-50-245-18,-14-15-581 25,-23 0-1129-25</inkml:trace>
    </iact:actionData>
  </iact:action>
  <iact:action type="add" startTime="101922">
    <iact:property name="dataType"/>
    <iact:actionData xml:id="d103">
      <inkml:trace xmlns:inkml="http://www.w3.org/2003/InkML" xml:id="stk103" contextRef="#ctx0" brushRef="#br0">10286 14483 1654 0,'0'0'573'16,"0"0"-314"-16,0 0 121 8,0 0-127 14,0 0-130-22,0 0-74 0,0 0 38 14,-15-36-21-14,15 153 37 16,0 19-10-16,0 20-33 14,0-4-16-14,0-12-44 16,0-19-4-16,0-31 2 14,0-40 4-14,0-27 4 16,0-23 4-16,9 0 11 14,2-38 0-14,1-25-21 16,11-25 0-16,18-2 8 14,5 7-7-14,21 21 19 16,5 23-12-16,18 39-8 23,-3 0 14-23,0 28-14 0,-5 56-3 15,-13 3-5-15,-16 6 13 14,-19 8-5-14,-28-3 1 16,-6-23 8-16,-26-5 15 15,-46-20-23-15,-30-10-1 15,-8-18 19-15,2-15-18 14,7-7 13-14,25 0-5 16,30-23-9-16,46-45-87 14,70 7-497-14,17-1-628 0</inkml:trace>
    </iact:actionData>
  </iact:action>
  <iact:action type="add" startTime="102366">
    <iact:property name="dataType"/>
    <iact:actionData xml:id="d104">
      <inkml:trace xmlns:inkml="http://www.w3.org/2003/InkML" xml:id="stk104" contextRef="#ctx0" brushRef="#br0">12073 15254 1450 0,'0'0'876'23,"0"0"-515"-23,0 0 6 0,0 0-46 15,0 0-185-15,0 0-25 14,0 0-3-14,-125-280-13 17,52 280 1-17,1 0-65 13,-1 50-4-13,15 17 3 16,12 13-29-16,34 3 19 13,12-6-1-13,0-15-18 17,41-21 25-17,17-15-26 14,12-15 0-14,8-11 0 22,-3-11 2-22,-14-28-2 0,-6-12 0 16,3 0 7-16,-23 4 4 15,0 18-11-15,-9 17 0 15,-11 12 0-15,5 0-17 14,0 30 17-14,12 28 0 17,6 4-23-17,14-9-97 13,50-14-356-13,-10-13-323 16,4-15-166-16</inkml:trace>
    </iact:actionData>
  </iact:action>
  <iact:action type="add" startTime="102705">
    <iact:property name="dataType"/>
    <iact:actionData xml:id="d105">
      <inkml:trace xmlns:inkml="http://www.w3.org/2003/InkML" xml:id="stk105" contextRef="#ctx0" brushRef="#br0">13172 14974 1631 0,'0'0'689'13,"0"0"-364"-13,0 0 47 16,0 0-92-16,0 0-92 13,0 0 0-13,0 0-43 17,-154 50-82-17,91 40 9 14,10 18-16-14,24 1-55 16,29-18 39-16,0-14-40 13,76-33-9-13,49-38-34 18,20-6-53-18,17-57-18 13,-5-41-5-13,-27-16 64 17,-25-13 55-17,-36-7 7 22,-40 6 56-22,-23 8 74 0,-6 10-47 7,0 13 18 15,-11 31-31-22,-13 38-77 0,1 10 0 16,9 18 0-16,-7 39 0 14,10 57 0-14,-1 22 0 16,12 22 0-16,0 0 0 14,0 7 0-14,6-30 0 16,32-7 0-16,-1-48 0 15,-2-12 0-15,0-48 0 15,-6-2 0-15,12-13 0 14,2-54 0-14,1-33 0 17,8-1 0-17,9-10 0 14,-21-1 0-14,7 22 0 15,-24 28 0-15,-11 23 0 22,-12 32 0-22,0 7 0 0,0 23 0 14,0 39 0-14,-18 23 0 16,-5 5 0-16,3 0 0 14,14-7 0-14,6-7 0 17,0-23 0-17,49-14 0 14,33-2 0-14,22-34 0 16,24 6-38-16,-1-9-236 12,39 0-345-12,-33 0-311 17,-40 0-629-17</inkml:trace>
    </iact:actionData>
  </iact:action>
  <iact:action type="add" startTime="103321">
    <iact:property name="dataType"/>
    <iact:actionData xml:id="d106">
      <inkml:trace xmlns:inkml="http://www.w3.org/2003/InkML" xml:id="stk106" contextRef="#ctx0" brushRef="#br0">16082 14822 1438 0,'0'0'748'21,"0"0"-197"-21,0 0-87 0,0 0-121 13,0 0-106-12,0 0-68 16,0 0-23-17,-113-106-146 13,64 134 0-13,5 34 0 17,-5 11 0-17,11 5 0 13,9-4 0-13,26-19 0 16,3-9 0-16,0-10 0 23,3-22 0-23,38-14 0 0,11 0 0 7,9 0 0 16,0-29 0-23,0-10 0 0,5 6 0 15,-16-6 0-15,-10 5 0 14,-11 0 0-14,-17 6 0 16,-6 0 0-16,-6-6 0 14,0 6 0-14,-6-11 0 16,-35 0 0-16,1 5 0 14,-10 1 0-14,-2 15 0 16,-9 7 0-16,0 11 0 14,0 0 0-14,6 62 0 16,9 5 0-16,11 29 0 15,18-6 0-15,17 4 0 15,0-3 0-15,32-24 0 22,43-8 0-22,18-34 0 0,17-14 0 8,18-11 0 15,-1-21-80-23,-16-30-371 0,-47 1-435 0</inkml:trace>
    </iact:actionData>
  </iact:action>
  <iact:action type="add" startTime="103861">
    <iact:property name="dataType"/>
    <iact:actionData xml:id="d107">
      <inkml:trace xmlns:inkml="http://www.w3.org/2003/InkML" xml:id="stk107" contextRef="#ctx0" brushRef="#br0">17533 14750 1452 0,'0'0'806'14,"0"0"-201"-14,0 0-84 15,0 0-223-15,0 0-137 14,0 0-32-14,0 0-5 16,-319 274-124-16,255-177 0 14,9-14 0-14,11-15 0 17,12-17 0-17,21-15-23 13,5-33-263-13,-9-3-254 17,10-39-442-17,-4-15-465 0</inkml:trace>
    </iact:actionData>
  </iact:action>
  <iact:action type="add" startTime="104050">
    <iact:property name="dataType"/>
    <iact:actionData xml:id="d108">
      <inkml:trace xmlns:inkml="http://www.w3.org/2003/InkML" xml:id="stk108" contextRef="#ctx0" brushRef="#br0">16953 14794 1382 0,'0'0'814'0,"0"0"-292"8,0 0-152 12,0 0-25-20,0 0-107 0,0 0-79 14,0 0-40-14,185 338-71 16,-121-278-30-16,11-9-18 14,7-14-23-14,37-9-179 16,-27-28-377-16,-10 0-525 0</inkml:trace>
    </iact:actionData>
  </iact:action>
  <iact:action type="add" startTime="104234">
    <iact:property name="dataType"/>
    <iact:actionData xml:id="d109">
      <inkml:trace xmlns:inkml="http://www.w3.org/2003/InkML" xml:id="stk109" contextRef="#ctx0" brushRef="#br0">18270 14599 1847 0,'0'0'682'16,"0"0"-116"-16,0 0-211 16,0 0-121-16,0 0-87 14,0 0-60-14,0 0-19 16,-177 274-16-15,148-162-40 12,17 1 11-13,12-7-15 16,0-17-7-16,70-23-2 15,23-31-32-15,20-20-15 16,9-15 3-16,5-16-6 13,-14-46 50-13,-14-15 1 16,-18-6 0-16,-23-7 36 14,-17 1-18-14,-12 4 6 16,-23 11 9-16,-6 24-26 15,0 29 37-15,0 21-13 16,-15 9-31-16,-20 65 0 22,3 22 0-22,3 5 0 0,24-11 0 13,5-12 0-13,5-19 0 16,56-35-18-16,21-24-29 14,10 0 41-14,-2-50-19 16,6-11 25-16,-9-18-1 14,-6 12-7-14,-17 5 8 17,-6 18 1-17,-17 21 8 13,-1 23 29-13,4 0-38 16,-15 11 8-16,3 40-8 22,-12 16 6-22,-14 6-7 0,-6 0 1 8,0-6-14 14,-12-8 2-22,-25-8 11 0,-7-17 1 16,12-18-2-16,21-16 1 14,11 0 1-14,0 0 0 15,52-65 6-15,41-10-15 16,34-26 9-16,10-20-1 15,17-8 0-15,-24-18-49 14,-17 7 38-14,-32 18 6 17,-46 21 6-17,-35 36 47 13,0 40 10-13,-49 25-14 15,-32 0-43-14,-1 64 0 21,10 25 0-22,23 21 0 0,31-14 0 8,18 5 0 13,35-18 0-21,58-9 0 1,26-24 0 15,17-4 0-16,6-18 0 13,-8-1 0-13,-33-4 0 17,-31 5 0-16,-53 3 0 12,-17 11 0-13,-81 17 0 16,-235 55-18-16,14-5-532 14,-31-1-996-14</inkml:trace>
    </iact:actionData>
  </iact:action>
  <iact:action type="add" startTime="105422">
    <iact:property name="dataType"/>
    <iact:actionData xml:id="d110">
      <inkml:trace xmlns:inkml="http://www.w3.org/2003/InkML" xml:id="stk110" contextRef="#ctx0" brushRef="#br0">2087 16725 1502 0,'0'0'580'0,"0"0"-243"0,0 0 135 14,0 0-199-14,0 0-64 16,0 0 13-16,0 0-67 14,-26-279-85-14,26 319 5 16,26 48-12-16,8 13 2 14,13 10-37-14,-6-10-14 16,11-12-7-16,-3-15-7 14,-5-24-12-14,-1-27-4 16,-5-18 13-16,0-5 3 14,-7 0 0-14,-2-39 1 16,6-12-1-16,0-4 0 22,0-7-38-22,20 7 37 0,0 4-16 9,15 22 16 12,2 19 1-21,10 10 0 0,-1 21 12 14,-3 41-12-14,-11 11 0 16,-3 6 7-16,-18-17-6 14,1-12 5-14,-7-33-5 16,-5-17 0-16,-3 0-1 16,-12-28-1-16,15-34-13 14,-3-28 4-14,-3 17 7 16,12-10 2-16,5 21-1 15,21 16 1-15,5 25 1 16,30 21-16-16,14 0 4 20,23 10 1-20,12 19 20 0,11 3-9 14,1-2 2-14,-21-20-1 16,-20-10 8-16,-41 0-9 15,-37 0 0-15,-30-22 12 16,-14 0 20-16,0-6 11 13,-20 5-20-13,-41 7-10 17,-6 4-3-17,-14 12-10 13,0 12-6-13,8 48-2 17,15 13 11-17,20 17-3 14,33-5 1-14,5-7 0 15,0-16-1-15,37-23-2 23,18-27 1-23,6-12 0 0,9 0 2 8,-6-46 11 14,-6-9-12-22,-15-7 0 0,-5 0 0 15,-15 0 0-15,-2 23 0 16,-7-1 0-16,1 36 0 15,5 4 0-15,-3 0 0 15,15 32 0-15,6 19 0 15,8-1 0-15,10-4 0 14,4-13 0-14,7-15 0 17,6-18-11-17,-7 0-56 13,-2-51-28-13,-17-22-2 16,-7-12-34-16,-19-5 32 14,-16-21 63-14,-5-1 11 17,0-17 25-17,0-3 1 21,-5 14 0-21,-16 22 26 0,15 41 3 16,-8 48 63-16,5 7 3 14,3 73-18-14,1 40 21 16,5 21-33-16,0 4-22 14,0 3-18-14,0-19-26 16,0-10 0-16,34-22 0 14,10-28 0-14,11-23 0 16,6-39 0-16,14 0 0 14,1-11 0-14,-12-40 0 16,-6-11 0-16,-15 2 0 14,-22-2 0-14,-4 5 0 16,-17 13 0-16,0 16 0 22,0-1 0-22,0 29 0 0,0 0 0 14,-17 29 0-14,5 43 0 16,9 18 0-16,3 11 0 14,0-5 0-14,32-18 0 16,26-16 0-16,20-34 0 15,-2-17 0-15,-1-11 0 15,-5-11 0-15,-18-28 0 14,-6-23 0-14,-14 0 0 16,-11 0 0-16,2 6 0 15,-6 11 0-15,9 17 0 15,6 7 0-15,0 21 0 15,9 0 0-15,17 28 0 23,0 38 0-23,0 24 0 0,0 0 0 15,-12-5 0-15,-22 4 0 15,-19-27 0-15,-5-11 0 14,0-35 0-14,-23-11 0 16,-17-5 0-16,5 0 0 14,6-33 0-14,17-17 0 16,12-1 0-16,0 1 0 14,47-1 0-14,34 6 0 16,12 17 0-16,-3-6-44 14,-18 6-196-14,-46 0-211 16,-20 5-226-16,-6 2-276 0</inkml:trace>
    </iact:actionData>
  </iact:action>
  <iact:action type="add" startTime="106826">
    <iact:property name="dataType"/>
    <iact:actionData xml:id="d111">
      <inkml:trace xmlns:inkml="http://www.w3.org/2003/InkML" xml:id="stk111" contextRef="#ctx0" brushRef="#br0">5287 16357 773 0,'0'0'1872'0,"0"0"-1360"0,0 0-160 14,0 0-85-14,0 0-144 17,394-163-66-17,-170 153-57 13,-30 10-175-13,-31-12-970 0</inkml:trace>
    </iact:actionData>
  </iact:action>
  <iact:action type="add" startTime="107134">
    <iact:property name="dataType"/>
    <iact:actionData xml:id="d112">
      <inkml:trace xmlns:inkml="http://www.w3.org/2003/InkML" xml:id="stk112" contextRef="#ctx0" brushRef="#br0">8977 16804 1879 0,'0'0'745'22,"0"0"-365"-22,0 0-3 0,0 0-130 13,0 0-112-13,0 0-84 17,-325 106-9-17,267-17 42 14,29 7-63-14,29-1-1 15,0-10-17-15,49-35-3 15,44-22-1-15,20-28-32 16,-5 0 9-16,-18-50 15 14,-24-29 18-14,-37-5-5 16,-23-6 22-16,-6-11 7 14,-14 0 25-14,-27 11-26 16,-5 17-32-16,11 1 17 22,17 33-17-22,4 9 0 0,14 20 0 16,0 10 0-16,20 0 0 14,32 0 0-14,24 2 0 16,11 37 0-16,9 22 0 14,-15 17 0-14,-9 16 0 16,-22 24 0-15,-27 17 0 12,-14 17 0-13,-9 11 0 16,0 10 0-16,-32-7 0 14,3-26 0-14,17-6 0 16,12-33 0-16,0-16 0 14,41-46 0-14,40-27 0 16,23-12 0-16,10-35-3 23,-10-43-18-23,-17-16 1 0,-20-25 20 13,-53-15 13-13,-14-6-13 16,-34-12 0-16,-59 25 1 14,-23 16 0-14,-6 49 15 17,9 23-3-17,14 39-13 15,24 0-42-15,17 27-291 15,40 1-904-15</inkml:trace>
    </iact:actionData>
  </iact:action>
  <iact:action type="add" startTime="107733">
    <iact:property name="dataType"/>
    <iact:actionData xml:id="d113">
      <inkml:trace xmlns:inkml="http://www.w3.org/2003/InkML" xml:id="stk113" contextRef="#ctx0" brushRef="#br0">11162 16866 816 0,'0'0'1620'15,"0"0"-1021"-15,0 0-337 16,0 0-29-16,0 0-110 14,20-330-79-14,-14 258-4 16,-6 4 34-16,0 6-34 13,0 23 11-13,0 14-1 17,0 25 4-17,0 0-6 13,0 15-47-13,0 45 20 17,-6 30-1-17,-3 19-20 22,4 22 0-22,5-2 0 0,0-1 0 9,0 1 0 12,0-28 0-21,0-11 0 0,0-17 0 16,0-33 0-16,0-8-210 14,0-25-249-14,-38-7-146 15,3 0-228-15,0 0-145 0</inkml:trace>
    </iact:actionData>
  </iact:action>
  <iact:action type="add" startTime="107996">
    <iact:property name="dataType"/>
    <iact:actionData xml:id="d114">
      <inkml:trace xmlns:inkml="http://www.w3.org/2003/InkML" xml:id="stk114" contextRef="#ctx0" brushRef="#br0">10938 17427 920 0,'0'0'732'0,"0"0"-131"0,0 0-68 12,0 0-70 6,0 0-212-18,0 0-15 0,0 0-52 16,15 71-76-16,57-71-40 14,33 0-68-14,14-36 0 16,3-11 0-16,28-3-227 15,-28 22-652-15,-29-1-794 0</inkml:trace>
    </iact:actionData>
  </iact:action>
  <iact:action type="add" startTime="108233">
    <iact:property name="dataType"/>
    <iact:actionData xml:id="d115">
      <inkml:trace xmlns:inkml="http://www.w3.org/2003/InkML" xml:id="stk115" contextRef="#ctx0" brushRef="#br0">12636 16753 1618 0,'0'0'901'11,"0"0"-265"-11,0 0-135 15,0 0-276-15,0 0-79 23,0 0-77-23,0 0-69 0,-146 246 0 8,146-156 0 14,0 11 0-22,0-5 0 0,53-24 0 14,22-15 0-14,6-24 0 16,12-19 0-16,-6-14 0 13,-17 0 0-13,-9-35 0 17,-21-16 0-17,-16-11 0 14,-7-6 0-14,-2-4 0 17,-10 10 0-17,-5 0 0 14,0 23 0-14,0 16 0 16,0 23 0-16,0 0 0 22,0 28 0-22,0 40 0 0,0 10 0 8,0 6 0 14,0-5 0-22,12-18 0 0,20-11 0 8,11-24 0 13,7-22 0-21,8-4 0 0,-12 0 0 16,6-30 0-16,-5-9 0 14,-18-11 0-14,0-1 0 16,6 1 0-16,-12 6 0 14,6 4 0-14,0 6 0 17,-12 18 0-17,4 16 0 14,-4 0 0-14,0 11 0 15,4 40 0-15,5 11 0 14,-3 5 0-14,0-5 0 17,12-4 0-17,0-19 0 21,5-27 0-21,1-12 0 0,5 0 0 16,-5-8 0-16,11-31 0 15,-11-2 0-15,0 2 0 15,-10 0 0-15,-7 17 0 15,-4-7 0-15,-8 18 0 15,8 6 0-15,-8 5 0 14,-1 0 0-14,7 45 0 16,2 6 0-16,12 9 0 14,3 5 0-14,11-14 0 16,-5 0 0-16,20-38 0 14,-12-2 0-14,3-11 0 16,3 0 0-16,-5-39 0 23,-1-23 0-23,-6-2 0 0,7-12 0 8,-4-19 0 13,1-11 0-21,-1-2 0 0,-14 2 0 14,-18 10 0-14,-2 18 0 16,-12 16 0-16,0 29 0 14,0 15 0-14,0 18 0 16,0 0 0-15,-6 0 0 12,0 51 0-13,1 29 0 16,5 19 0-16,0 25 0 14,0 0 0-14,0-6 0 16,17-6 0-15,12-17 0 14,-3-19 0-15,3-25 0 14,9-23 0-14,-9-17 0 17,11-11 0-17,-2 0 0 21,6-39 0-21,-7-20 0 0,-13 5 0 14,-13-11 0-14,-11 5 0 16,0-2 0-16,0 11 0 14,0 1 0-14,0-1 0 16,0 6 0-16,0 1 0 14,15 9 0-14,40 1 0 16,23 6 0-16,3 1 0 15,1-13 0-15,-7 18 0 16,-20-22 0-16,-37-2-54 13,-18 13-405-13,0-1-655 0</inkml:trace>
    </iact:actionData>
  </iact:action>
  <iact:action type="add" startTime="109401">
    <iact:property name="dataType"/>
    <iact:actionData xml:id="d116">
      <inkml:trace xmlns:inkml="http://www.w3.org/2003/InkML" xml:id="stk116" contextRef="#ctx0" brushRef="#br0">14275 16497 1337 0,'0'0'1430'15,"0"0"-800"-15,0 0-324 14,0 0-28-14,0 0-163 16,0 0-115-16,493-51 0 23,-177-11 0-23,-37 23-198 0,-44-11-628 0</inkml:trace>
    </iact:actionData>
  </iact:action>
  <iact:action type="add" startTime="109730">
    <iact:property name="dataType"/>
    <iact:actionData xml:id="d117">
      <inkml:trace xmlns:inkml="http://www.w3.org/2003/InkML" xml:id="stk117" contextRef="#ctx0" brushRef="#br0">18035 16435 2058 0,'0'0'935'0,"0"0"-420"17,0 0-202-17,0 0-38 13,0 0-275-13,0 0 0 16,0 0 0-16,-186 261 0 22,186-121 0-22,0-16 0 0,23 0 0 8,0-23 0 14,1-11-171-22,-24-40-412 0,0-22-365 12,-9-23-368-12</inkml:trace>
    </iact:actionData>
  </iact:action>
  <iact:action type="add" startTime="109900">
    <iact:property name="dataType"/>
    <iact:actionData xml:id="d118">
      <inkml:trace xmlns:inkml="http://www.w3.org/2003/InkML" xml:id="stk118" contextRef="#ctx0" brushRef="#br0">17620 17073 933 0,'0'0'896'0,"0"0"-244"18,0 0-94-18,0 0-250 0,0 0-64 17,0 0-68-17,339-85-119 14,-208 80-24-14,-6 5-20 15,-18 0-11-15,-20-7 10 13,-41 7-12-13,-11 0 0 18,-29 0 13-18,-6 23-13 21,0 28 45-21,0 22-3 0,0 6-7 16,0 5 2-16,26-5-35 14,29-17 11-14,26-23-10 17,27-20 5-17,2-19 6 13,-3 0-14-13,-11-49 0 16,-23-11 0-16,-36-13 0 14,-16-6 0-14,-21-5 0 17,0-6 0-17,-44 12 0 14,-20 16 0-14,-17 11 0 16,-12 28 0-16,0 23 0 13,-2 18 0-13,13 77-371 17,22 6-648-17,33-28-960 0</inkml:trace>
    </iact:actionData>
  </iact:action>
  <iact:action type="add" startTime="110303">
    <iact:property name="dataType"/>
    <iact:actionData xml:id="d119">
      <inkml:trace xmlns:inkml="http://www.w3.org/2003/InkML" xml:id="stk119" contextRef="#ctx0" brushRef="#br0">20425 16808 1864 0,'0'0'1020'4,"0"0"-466"13,0 0-242-17,0 0 34 14,0 0-346-14,0 0 0 16,0 0 0-16,-209-101 0 14,157 170 0-14,23 3 0 16,23 6 0-16,6 7 0 22,0-7 0-22,47-5 0 0,34 1 0 16,6-14 0-16,9-3 0 14,-15-1 0-14,-11 1 0 16,-33-7 0-16,-22-2 0 14,-15 2 0-14,-35-17 0 16,-52-4 0-16,-9-17 0 14,1-11 0-14,13-1 0 16,21 0 0-16,38-24 0 14,23-38 0-14,6-15 0 16,75-1 0-16,41 3 0 15,9 5 0-15,19 19 0 15,-16 23 0-15,-12 6 0 22,-26 22 0-22,-36 0 0 0,-22 11 0 8,-20 33 0 14,-13 13 0-22,-5 2 0 0,0 4 0 16,12-12 0-16,17-1 0 14,6-12 0-14,23-27-35 16,11-11 19-16,-5 0-1 14,-3-9 17-14,-32-32 3 16,-14-18 17-16,-15-3 25 14,-15-6-45-14,-40 7 0 16,-12-1 0-16,6 0 0 15,15 23 0-15,11 11 0 15,24 17 0-15,11 5 0 14,0 6 0-14,34 0 0 16,30 0 0-16,23 6 0 22,12 22 0-22,0-12 0 0,-12 18 0 14,-12-6 0-14,-23 6 0 16,-26 17 0-16,-8-1 0 14,-12 11 0-14,-6 1 0 16,5 3 0-16,7-14 0 14,11-12 0-14,12-15 0 17,9-14 0-17,5-10 0 13,3 0 0-13,9-49 0 16,-12-2 0-16,1-9 0 15,-7-8 0-15,1 6 0 15,2 1 0-15,-2 11 0 17,-7 11 0-17,-13 27 0 22,2 12 0-22,-18 0 0 0,-2 39 0 13,-6 23 0-13,6-1 0 16,-6 7 0-16,0-9 0 14,12-17 0-14,-7-21 0 16,7-9 0-16,14-12 0 14,-6 0 0-14,27-51 0 16,2 1 0-16,15-22 0 14,6 4 0-14,-1 6 0 17,7 6 0-17,-7 12 0 14,7 26 0-14,-10 18 0 15,-10 0 0-15,-16 46 0 22,1 16 0-22,-9 10 0 0,-15 17 0 16,-11-20 0-16,-6 1 0 14,0-29 0-14,0-4 0 16,0-24 0-16,-12-13 0 14,1 0 0-14,11-1 0 16,0-50 0-16,0-11 0 14,49-15 0-14,18-1 0 16,20 6 0-16,11 10 0 15,1 12-69-15,14 27-272 15,-26 18-516-15,-23 5-532 0</inkml:trace>
    </iact:actionData>
  </iact:action>
  <iact:action type="add" startTime="111391">
    <iact:property name="dataType"/>
    <iact:actionData xml:id="d120">
      <inkml:trace xmlns:inkml="http://www.w3.org/2003/InkML" xml:id="stk120" contextRef="#ctx0" brushRef="#br0">24206 17095 1545 0,'0'0'886'1,"0"0"-275"13,0 0-243-14,0 0 4 14,0 0-160-14,0 0-110 16,0 0-102-16,-201 28 0 14,146 55 0-14,9 25 0 16,17 1 0-16,23-16 0 14,6-6 0-14,35-14 0 16,66-45 0-16,33-17 0 14,23-11 0-14,5-26 0 17,-14-36 0-17,-9-1 0 13,-43-16 0-13,-18 3 0 16,-34 4 0-16,-24 10 0 22,-20 11 0-22,0 12 0 0,0 28 0 15,-46 11 0-15,-9 11 0 15,-1 50 0-15,13 30 0 14,5-1 0-14,24 19 0 16,14-19 0-16,0-12 0 14,64-28 0-14,104-50-312 16,-14 0-546-16,8-27-1060 0</inkml:trace>
    </iact:actionData>
  </iact:action>
  <iact:action type="add" startTime="111767">
    <iact:property name="dataType"/>
    <iact:actionData xml:id="d121">
      <inkml:trace xmlns:inkml="http://www.w3.org/2003/InkML" xml:id="stk121" contextRef="#ctx0" brushRef="#br0">26619 17038 2133 0,'0'0'848'12,"0"0"-377"-12,0 0-150 17,0 0-135-17,0 0-98 15,0 0-39-15,0 0-49 15,-208 40 0-15,149 33 0 13,10 12 0-13,17-18 0 17,26-5 0-17,6-12 0 14,18-3 0-14,51-22 0 17,19 4 0-17,4-8 0 13,10 6 0-13,-9-5 0 17,-12 6 0-17,-11-3 0 21,-18 12 0-21,-12 2 0 0,-19 5-3 8,-21 7 2 14,0-1-18-22,-32 7 19 0,-38-13 6 17,-17-4-5-17,-20-13 15 13,8-4-16-13,12-23 0 17,12 0-86-17,31-50-439 13,24-1-520-13</inkml:trace>
    </iact:actionData>
  </iact:action>
  <iact:action type="add" startTime="112135">
    <iact:property name="dataType"/>
    <iact:actionData xml:id="d122">
      <inkml:trace xmlns:inkml="http://www.w3.org/2003/InkML" xml:id="stk122" contextRef="#ctx0" brushRef="#br0">26939 16574 1685 0,'0'0'873'21,"0"0"-245"-21,0 0-264 0,0 0-95 14,0 0-83-14,-325-178-95 16,238 178-91-16,-12 15 0 14,-17 48 0-14,-6 38 0 16,0 26 0-16,12 25 0 14,8 10 0-14,21 7 0 16,29-7 0-16,23 4 0 14,29-26 0-14,0-6 0 16,38-15 0-16,34-13 0 21,27-5 0-21,-1-27 0 0,16 4 0 9,7-28 0 13,7-17 0-22,8-15 0 0,4-18 0 9,5 0 0 12,-6-11 0-21,-6-29 0 0,-2-10 0 16,-9-12 0-16,-18-5 0 14,-5-6 0-14,-12-17 0 16,-3-5 0-16,-29-6 0 15,-14-23 0-15,-12-5 0 15,-29-9 0-15,0-2 0 14,-29 6 0-14,-35-2 0 16,-35 30 0-16,1 22 0 14,-7 33 0-14,-8 41 0 16,9 10 0-16,5 0 0 22,41 10 0-22,58 19 0 0,0-7-480 8,38-11-993-8</inkml:trace>
    </iact:actionData>
  </iact:action>
  <iact:action type="add" startTime="112637">
    <iact:property name="dataType"/>
    <iact:actionData xml:id="d123">
      <inkml:trace xmlns:inkml="http://www.w3.org/2003/InkML" xml:id="stk123" contextRef="#ctx0" brushRef="#br0">28401 17224 2078 0,'0'0'1077'0,"0"0"-486"15,0 0-241-15,0 0-350 14,0 0 0-14,0 0 0 16,0 0 0-16,-110 62-846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5237">
    <iact:property name="dataType"/>
    <iact:actionData xml:id="d0">
      <inkml:trace xmlns:inkml="http://www.w3.org/2003/InkML" xml:id="stk0" contextRef="#ctx0" brushRef="#br0">4167 8488 932 0,'0'0'732'23,"0"0"-435"-23,0 0-16 0,0 0 33 8,0 0-49 13,0 0-27-21,98 0-12 0,-86-10-30 14,-6 3-32-13,-6-4-47 14,0 0-18-15,0 6-38 14,0-12-31-14,0-1-10 16,-18 2-20-16,-22-7 0 14,-18 7-5-14,-18 9 19 17,-14 7-11-17,1 0 6 13,-4 18-2-13,6 38 8 17,5 11-15-16,22 13-3 19,25 3-3-20,23 2 3 0,12-4 3 16,17-11 6-16,53 0-5 14,17-8 8-14,9-11-9 16,3-10 0-16,-1 1-9 14,-5-3 12-14,-12 0-3 16,-17 7 1-16,-12-2-1 14,-23 7 5-14,-20-1-5 16,-9 1-2-16,-9 6-5 13,-60-7 14-13,-24 1-7 17,-17-12 12-17,-12-11-12 14,6-17 13-14,8-6-13 16,16-5-42-16,10-28-171 15,27-27-395-15,29-2-574 0</inkml:trace>
    </iact:actionData>
  </iact:action>
  <iact:action type="add" startTime="6040">
    <iact:property name="dataType"/>
    <iact:actionData xml:id="d1">
      <inkml:trace xmlns:inkml="http://www.w3.org/2003/InkML" xml:id="stk1" contextRef="#ctx0" brushRef="#br0">4010 7958 937 0,'0'0'343'0,"0"0"-100"15,0 0-66-15,0 0 2 14,0 0-48-14,0 0 4 16,0 0 58-16,-96-243-37 14,82 205-7-14,-12 6-19 16,-3 4-39-16,3-6 24 14,-18 11-18-14,-20 0 6 17,-5 13 10-17,-13 10-22 13,-10 0-1-13,-1 0 25 16,-3 10-64-16,9 29 29 23,-6 18-22-23,6 17-17 0,6 15-5 7,-9 22-27 15,9 16 36-22,8 14-12 0,1 10-27 16,8 11 46-16,17 7-31 14,7 3 6-14,11-1 10 16,11 5-25-16,13-8-12 15,-1 0 0-15,6-10 0 14,0-6 0-14,11-2 0 15,30-12 0-15,17-9 0 16,12-6 0-16,11-22 0 14,20-12 0-14,16-9 0 15,10-19 0-15,12-11 0 16,15-16 0-16,3-11 0 14,5-11 0-14,-5-12 0 23,-3 0 0-23,-3 0 0 0,-12-30 0 14,-11-14 0-14,-1-6 0 16,-2-12 0-16,-15-12 0 13,0 3 0-13,-17-8 0 17,-6-5 0-17,-17 5 0 14,-18-6 0-14,3-9 0 16,-29-4 0-16,9-3 0 13,-14-12 0-13,-16 1 0 17,1-6 0-17,-6-6 0 22,0-9 0-22,0-3 0 0,-17-4 0 8,-18 0 0 14,-6 0 0-22,-17 8 0 0,-6 14 0 16,-8 10 0-16,-15 9 0 14,-18 19 0-14,-5 8 0 16,-20 22 0-16,-7 12 0 15,-11 19 0-15,-49 19-68 16,35 0-226-16,14 0-858 0</inkml:trace>
    </iact:actionData>
  </iact:action>
  <iact:action type="add" startTime="7768">
    <iact:property name="dataType"/>
    <iact:actionData xml:id="d2">
      <inkml:trace xmlns:inkml="http://www.w3.org/2003/InkML" xml:id="stk2" contextRef="#ctx0" brushRef="#br0">4123 7796 342 0,'0'0'769'22,"0"0"-460"-22,0 0-75 0,0 0 22 13,0 0-47-13,0 0-36 16,0 0 15-16,-81 21 26 15,81-21-22-15,0 0-40 15,0 0-38-15,0 0-20 13,0 0-4-13,0-1-38 17,38-30 4-17,20-8-34 14,29-4-21-14,26-27 29 17,23-8-22-17,33-12-2 23,25-22 3-23,15-17-2 0,26-7-4 15,9-9 14-15,14-6 13 13,3-4 31-13,15 3-2 16,2-5 11-16,6 6 7 14,-8-1-47-14,0-8-2 16,-1 7-28-16,-8-7 9 14,-6 2 1-14,-8 6-10 16,-15 12 0-16,-30 23-2 14,-10 15-2-14,-30 21 2 16,-29 19 2-16,-23 21 0 14,-26 2-1-14,-32 8 1 16,-3 11 0-16,-20-2 0 22,-9-4-5-22,0 4 4 0,-8-7-16 8,-7 8-14 14,-11-2 23-22,0 7-23 0,-23-2-40 16,-41 13 37-16,-20-2-5 14,-6 7 30-14,-17 0-6 16,8 0 15-16,7 0 5 14,2 0-4-14,8 0 4 16,21 0 43-16,0 0-26 15,35 0 23-15,0 0-15 16,26 0-29-16,0 0 40 13,0 7-41-13,26-2 0 16,35-5 24-16,21 0-11 14,13 0 19-14,4 0-32 16,2 0 7-16,-8 0-13 23,-17-5 12-23,-27 5-4 0,-17 0-2 14,-20 0 7-14,-12 5 2 16,0 45 27-16,0 19-6 14,-12 20 57-14,-26 9-87 15,6 3 0-15,-5 5 0 14,2 0 0-14,9-9-23 16,5-8-152-16,21-10-289 14,0-22-145-14,21-30-448 0</inkml:trace>
    </iact:actionData>
  </iact:action>
  <iact:action type="add" startTime="8744">
    <iact:property name="dataType"/>
    <iact:actionData xml:id="d3">
      <inkml:trace xmlns:inkml="http://www.w3.org/2003/InkML" xml:id="stk3" contextRef="#ctx0" brushRef="#br0">11951 3898 1069 0,'0'0'889'14,"0"0"-497"-14,0 0-25 15,0 0-10-15,0 0-180 14,0 0-80-14,0 0-4 17,-52-161 47-17,-4 143-46 13,-19 18-5-13,-15 0-29 16,-3 0-26-16,-14 62 5 14,14 28-39-14,6 29 8 17,23 10 3-17,24 11-10 21,34-3 11-21,6-23-11 0,17-24 10 8,47-30-11 13,17-40-24-21,9-20-26 1,-3-18 49 14,0-46 0-15,-23-24 1 15,-12-7 26-15,-28-1 17 14,-4 7 25-14,-14 5-38 16,-3 17-23-16,-3 17 47 14,0 16-51-14,0 29-3 17,0 5 0-17,5 21 0 15,10 47 0-15,11 22 0 15,0 16 0-15,18-5 0 15,-1 0 0-15,6-17-48 14,7-22-92-14,22-35-175 17,-23-17-299-17,-14-10-273 0</inkml:trace>
    </iact:actionData>
  </iact:action>
  <iact:action type="add" startTime="9201">
    <iact:property name="dataType"/>
    <iact:actionData xml:id="d4">
      <inkml:trace xmlns:inkml="http://www.w3.org/2003/InkML" xml:id="stk4" contextRef="#ctx0" brushRef="#br0">11608 3297 1311 0,'0'0'494'5,"0"0"-280"12,0 0 119-17,0 0-77 14,-365-85-42-14,263 85-18 17,4 0-43-17,-18 28-44 22,5 40-21-22,-2 18 17 0,15 27 2 16,-1 16-49-16,35 16-4 13,12 18-13-13,23 12 4 16,20-3 4-16,9 8-35 14,0-11-13-14,44 1 6 15,20-18 1-15,17-17-7 15,6-17 10-15,26-29-11 17,12-20 12-17,23-37-12 13,14-20 0-13,21-12 3 17,11-5 6-17,7-46-8 13,-4-17 14-13,-9-10-14 16,-14-12 14-16,-20-11-15 22,-29-5 0-22,-29-2 1 0,-24-3 23 9,-20-9 26 12,-31 0-10-21,-4-2-10 0,-17-13-4 16,0-5-26-16,0-6 0 14,-17 0 0-14,-30 12 0 16,-16 16 0-16,-19 19 0 14,-16 16 0-14,-27 21 0 17,-26 11 0-17,-23 24 0 13,-145 27-47-13,43 0-464 17,1 44-883-17</inkml:trace>
    </iact:actionData>
  </iact:action>
  <iact:action type="add" startTime="10815">
    <iact:property name="dataType"/>
    <iact:actionData xml:id="d5">
      <inkml:trace xmlns:inkml="http://www.w3.org/2003/InkML" xml:id="stk5" contextRef="#ctx0" brushRef="#br0">4463 5081 1499 0,'0'0'489'22,"0"0"-186"-22,0 0 155 0,0 0-212 13,0 0-68-13,0 0-7 17,0 0-27-17,55-18 7 14,-6 96 7-13,12 23-56 15,9 18-20-16,8 10-31 12,-5 3-9-12,-4-14-20 18,-5-16-22-18,-20-9 0 16,-10-22 0-16,-2-13 0 14,-11-19 0-14,-10-16-57 15,1-23-219-15,-1 0-413 14,-2 0-376-14</inkml:trace>
    </iact:actionData>
  </iact:action>
  <iact:action type="add" startTime="11070">
    <iact:property name="dataType"/>
    <iact:actionData xml:id="d6">
      <inkml:trace xmlns:inkml="http://www.w3.org/2003/InkML" xml:id="stk6" contextRef="#ctx0" brushRef="#br0">5513 5125 1684 0,'0'0'692'16,"0"0"-394"-16,0 0 36 13,0 0-121-13,0 0-153 16,0 0 52-16,0 0 111 14,12 163-103-14,2-73-42 16,4-1-31-16,5-4-25 14,17-13-8-14,1-15-14 17,17-15-2-17,6-25-7 13,-3-17 17-13,0 0-8 24,-3-38 7-24,-12-14-6 0,-17-18 22 14,-17 0 2-14,-12-12 14 16,0 9 21-16,-18-10-31 14,-40 9-11-14,-6 1-18 17,4 22 0-17,-7 19 0 14,-3 25 0-14,3 7-30 15,15 39-66-15,9 28-368 15,17-5-437-15</inkml:trace>
    </iact:actionData>
  </iact:action>
  <iact:action type="add" startTime="11475">
    <iact:property name="dataType"/>
    <iact:actionData xml:id="d7">
      <inkml:trace xmlns:inkml="http://www.w3.org/2003/InkML" xml:id="stk7" contextRef="#ctx0" brushRef="#br0">6021 3820 1898 0,'0'0'827'1,"0"0"-349"14,0 0-167-15,0 0-84 14,0 0-104-14,0 0-21 16,43 427-12-16,12-242-50 14,15 12-40-14,3 2 0 16,19-15 0-16,4-9 0 14,0-23 0-14,-9-29 0 16,-12-17 0-16,-17-32-21 15,-11-15-42-15,-15-28-74 15,-24-20-170-15,-8-11-149 15,0-29-166-15,-8-22-251 0</inkml:trace>
    </iact:actionData>
  </iact:action>
  <iact:action type="add" startTime="11724">
    <iact:property name="dataType"/>
    <iact:actionData xml:id="d8">
      <inkml:trace xmlns:inkml="http://www.w3.org/2003/InkML" xml:id="stk8" contextRef="#ctx0" brushRef="#br0">6833 4179 1020 0,'0'0'1258'13,"0"0"-636"-13,0 0-259 16,0 0-31-16,0 0-161 14,0 0-49-14,0 0 8 16,110 85-52-16,-63 4-78 22,-7 16 0-22,1 7 0 0,0-6 0 16,-7 0 0-16,-5-16 0 14,-5-10 0-14,-13-25 0 16,-5-15-51-16,-6-29-251 15,0-6-296-15,0-5-383 0</inkml:trace>
    </iact:actionData>
  </iact:action>
  <iact:action type="add" startTime="11957">
    <iact:property name="dataType"/>
    <iact:actionData xml:id="d9">
      <inkml:trace xmlns:inkml="http://www.w3.org/2003/InkML" xml:id="stk9" contextRef="#ctx0" brushRef="#br0">7326 4259 1564 0,'0'0'792'14,"0"0"-445"-14,0 0-28 23,0 0-122-23,0 0-138 0,0 0 44 16,0 0-15-16,131 152-19 14,-93-86-27-14,-1-4-41 16,-2-3 8-16,17-20-9 13,1-16 0-13,-7-23 7 16,18 0-7-16,-6-11 9 14,-6-40 13-14,-6-19 16 17,-14 1 74-17,-8-9-16 14,-19 6-52-14,-5-7 29 15,0 7-52-15,-20 10-3 14,-32 23-18-14,-58 39-73 16,17 0-178-16,0 50-571 0</inkml:trace>
    </iact:actionData>
  </iact:action>
  <iact:action type="add" startTime="12721">
    <iact:property name="dataType"/>
    <iact:actionData xml:id="d10">
      <inkml:trace xmlns:inkml="http://www.w3.org/2003/InkML" xml:id="stk10" contextRef="#ctx0" brushRef="#br0">13439 4140 1088 0,'0'0'349'16,"0"0"-45"-16,0 0-33 22,0 0-85-22,0 0-5 0,0 0 15 9,0 0 18 13,-87-5 12-22,76 0-58 0,5 5-20 16,-6 0-28-16,12 0-32 13,0 0-8-13,0 0-32 16,0 0-9-16,0 0 48 14,64 0-53-14,35 0 32 16,51 0 6-16,45 0-24 15,86-7-9-15,79 7-19 15,107-4-19-15,38-3 22 14,-6 2-23-14,-3 5 0 16,-43-6 0-16,2 6 0 14,-5-5 0-14,-27-2 0 16,-77 2 0-16,-85 5 0 22,-67 0 0-22,-37-5 0 0,11 5 0 14,9 0 0-14,9-6 0 16,-15 1 0-16,-14-1 0 14,-18-6 0-14,-12 7 0 16,-25-6 0-16,-21-1 0 14,-40 1 0-14,-15 6 0 16,-17-1 0-16,-9 1 0 14,0-7 0-14,-9-4-35 16,-32-7-34-16,-11-11-22 22,-18 1-8-22,4-12 22 0,-10 5-20 9,4-4 16 12,5-5 61-21,6 9 11 0,3-1 9 16,3 0 47-16,17 12 37 14,6 16 43-13,15-4-50 14,2 8 2-15,15 7-20 14,0 2-44-14,0 0 0 16,21 0-8-16,28 20-6 14,21 22 18-14,5-3-19 16,1 12-1-16,-13 9 1 14,-2 9-10-14,-23 9 10 16,-15 5 6-16,-23 7-6 15,0 1 20-15,0-1-20 15,-40-7-1-15,5-5 0 22,6-1-63-22,29-27-206 0,0-10-500 9,38-29-593-9</inkml:trace>
    </iact:actionData>
  </iact:action>
  <iact:action type="add" startTime="13504">
    <iact:property name="dataType"/>
    <iact:actionData xml:id="d11">
      <inkml:trace xmlns:inkml="http://www.w3.org/2003/InkML" xml:id="stk11" contextRef="#ctx0" brushRef="#br0">22859 3889 1664 0,'0'0'857'21,"0"0"-324"-21,0 0-163 0,0 0-78 9,0 0-128 12,0 0-97-21,0 0-14 0,-249-152-4 15,159 152-26-15,-3 0 1 15,-6 39-24-15,7 36 0 14,5 34 0-14,23 4 0 16,29 11 0-16,20-7 0 14,15-4 0-13,21-19 0 14,60-17 0-15,29-25 0 14,24-22 0-14,17-22 0 16,-12-8 0-16,-12 0 0 15,-25-26-36-15,-27-15-39 24,-46-19-152-24,-14 9-290 0,-15 7-521 0</inkml:trace>
    </iact:actionData>
  </iact:action>
  <iact:action type="add" startTime="13863">
    <iact:property name="dataType"/>
    <iact:actionData xml:id="d12">
      <inkml:trace xmlns:inkml="http://www.w3.org/2003/InkML" xml:id="stk12" contextRef="#ctx0" brushRef="#br0">22651 3274 1461 0,'0'0'561'0,"0"0"-165"0,0 0 79 14,-378-90-234-14,254 90-75 17,5 0-63-17,-9 51 26 21,6 27-48-21,9 23 12 0,3 31 0 9,17 10-55 12,35 20 13-21,14 5-51 0,36 6 13 16,8-3 4-16,29-9-16 14,64-6 5-14,28-29-6 16,22-17-41-16,13-24 8 14,18-23-27-14,9-28 21 16,-3-24 32-16,6-10 7 15,-12 0 0-15,-6-28 25 15,-14-16 20-15,-6-13 31 15,-18-5-23-15,-17-10-35 15,-5-16 54-15,-15-3-33 15,-24-10-16-15,-14-20-23 21,-17-8 0-21,-26-11 0 0,-12-12 0 16,0-6 0-16,-44-3 0 14,-43 9 0-14,-43 12 0 17,-39 24 0-17,-51 33 0 12,-181 14-123-12,59 25-591 17,3 28-1596-17</inkml:trace>
    </iact:actionData>
  </iact:action>
  <iact:action type="add" startTime="14749">
    <iact:property name="dataType"/>
    <iact:actionData xml:id="d13">
      <inkml:trace xmlns:inkml="http://www.w3.org/2003/InkML" xml:id="stk13" contextRef="#ctx0" brushRef="#br0">15670 5120 649 0,'0'0'1400'7,"0"0"-755"8,0 0-266-15,0 0-15 16,0 0-193-16,0 0-75 14,0 0 23-14,15-90-49 17,-15 90-10-17,0 33-24 13,-6 17-21-13,0 19-3 16,3-2-12-16,3-5 0 23,0-7-12-23,9-16 18 0,43-16-6 7,-3-6 12 15,18-11-6-22,12-1 11 0,-4 1-17 14,6 4-15-14,0 16 13 17,1 5 2-17,-13 13 0 13,-17 22-1-13,-11-4-28 16,-21 1 13-16,-20 7-13 14,0-1 10-14,-26-9 13 16,-43-9 12-16,-13-6 10 15,-5-17 5-15,-11-12-12 15,-4-9-9-15,6-7-37 14,9-16-134-14,-2-103-167 16,36 8-444-16,13-10-499 0</inkml:trace>
    </iact:actionData>
  </iact:action>
  <iact:action type="add" startTime="15148">
    <iact:property name="dataType"/>
    <iact:actionData xml:id="d14">
      <inkml:trace xmlns:inkml="http://www.w3.org/2003/InkML" xml:id="stk14" contextRef="#ctx0" brushRef="#br0">15888 5019 1407 0,'0'0'847'13,"0"0"-483"-13,0 0-31 16,0 0-65-16,362-85-152 14,-222 54-74-14,-4 0-42 16,-5-2-18-16,17-17-263 14,-27 1-427-14,-34 20-391 0</inkml:trace>
    </iact:actionData>
  </iact:action>
  <iact:action type="add" startTime="15272">
    <iact:property name="dataType"/>
    <iact:actionData xml:id="d15">
      <inkml:trace xmlns:inkml="http://www.w3.org/2003/InkML" xml:id="stk15" contextRef="#ctx0" brushRef="#br0">17150 4676 1048 0,'0'0'890'2,"0"0"-257"13,0 0-145-15,0 0-223 16,0 0-87-16,0 0 7 15,0 0-5-15,0 225-69 15,-6-102 7-15,0 17-118 14,0 23 0-14,6 0 0 16,0 8 0-16,0-9 0 14,0-4 0-14,0-13 0 16,0-21 0-16,0-23 0 15,6-22-111-15,0-29-221 16,11-50-239-16,4 0-207 25,5-39-456-25</inkml:trace>
    </iact:actionData>
  </iact:action>
  <iact:action type="add" startTime="15538">
    <iact:property name="dataType"/>
    <iact:actionData xml:id="d16">
      <inkml:trace xmlns:inkml="http://www.w3.org/2003/InkML" xml:id="stk16" contextRef="#ctx0" brushRef="#br0">18078 5047 1780 0,'0'0'775'13,"0"0"-291"-13,0 0-142 16,0 0-76-16,0 0-55 14,0 0 27-14,0 0-238 16,55-56 0-16,-89 107 0 22,-1 9 0-22,6 13 0 0,0-6 0 9,20 2 0 12,9-25 0-21,0-5 0 0,14-11 0 16,47-5 0-16,12-12 0 15,17 5 0-15,9-4 0 15,2 2 0-15,-5 1 0 16,-9 1 0-16,-9 17 0 15,-14 8 0-15,-29 9 0 13,-9 11 0-13,-20 9 0 16,-6-2 0-16,0-1 0 14,-26-5 0-14,-30-6 0 16,-4-17 0-16,-16-12 0 14,-2-9 0-14,-3-18 0 16,-6 0 0-16,-12-62-308 16,15-22-621-16,26-18-813 0</inkml:trace>
    </iact:actionData>
  </iact:action>
  <iact:action type="add" startTime="15928">
    <iact:property name="dataType"/>
    <iact:actionData xml:id="d17">
      <inkml:trace xmlns:inkml="http://www.w3.org/2003/InkML" xml:id="stk17" contextRef="#ctx0" brushRef="#br0">18392 5148 2104 0,'0'0'720'15,"0"0"-401"-15,0 0-66 14,388-56-139-14,-234 27-108 17,14-22-6-17,-46 1-137 15,-32 6-756-15</inkml:trace>
    </iact:actionData>
  </iact:action>
  <iact:action type="add" startTime="16087">
    <iact:property name="dataType"/>
    <iact:actionData xml:id="d18">
      <inkml:trace xmlns:inkml="http://www.w3.org/2003/InkML" xml:id="stk18" contextRef="#ctx0" brushRef="#br0">19685 5260 1476 0,'0'0'482'11,"0"0"-313"-11,0 0-169 17,0 0-127-17</inkml:trace>
    </iact:actionData>
  </iact:action>
  <iact:action type="add" startTime="17413">
    <iact:property name="dataType"/>
    <iact:actionData xml:id="d19">
      <inkml:trace xmlns:inkml="http://www.w3.org/2003/InkML" xml:id="stk19" contextRef="#ctx0" brushRef="#br0">4622 11050 542 0,'0'0'1275'16,"0"0"-939"-16,0 0-63 15,0 0 238-15,0 0-268 15,0 0-49-15,0 0-66 14,0-78 8-14,0 78-2 16,26 13-61-16,35 37 25 15,26 28-28-15,47 33-31 16,37 23 5-16,90 45-44 14,102 40 0-14,107 40 0 15,26 4 0-15,-29-18 0 22,-110-61 0-22,-137-54 0 0,-72-40 0 16,-55-35 0-16,-17-4 0 14,-18-7 0-14,-18-6 0 16,-34-27 0-16,-6-11 0 15,0 0-14-15,-46 0-59 15,-7-26-203-15,-25-30-104 14,20 11-337-14,0 12-187 0</inkml:trace>
    </iact:actionData>
  </iact:action>
  <iact:action type="add" startTime="17738">
    <iact:property name="dataType"/>
    <iact:actionData xml:id="d20">
      <inkml:trace xmlns:inkml="http://www.w3.org/2003/InkML" xml:id="stk20" contextRef="#ctx0" brushRef="#br0">7152 13266 1260 0,'0'0'516'21,"0"0"-267"-21,0 0 138 0,0 0-21 8,0 0-101 15,0 0-15-23,0 0-50 0,38 12 1 15,17-12-55-15,15 0-88 14,8 16 14-14,9 8-58 17,23 25-4-17,1-16-5 13,-1 1 5-13,12 0-19 16,-3-17 9-16,-15-6-58 15,-11-11 58-15,-18 0-24 15,-22 0 24-15,-27-18-2 14,-18-26-8-14,-8-23-31 16,0-34-166-16,0-88-172 14,-8 39-517-14,-13-2-812 0</inkml:trace>
    </iact:actionData>
  </iact:action>
  <iact:action type="add" startTime="18004">
    <iact:property name="dataType"/>
    <iact:actionData xml:id="d21">
      <inkml:trace xmlns:inkml="http://www.w3.org/2003/InkML" xml:id="stk21" contextRef="#ctx0" brushRef="#br0">8237 12399 1728 0,'0'0'786'17,"0"0"-248"-17,0 0-171 0,0 0-69 16,0 0-101-16,0 0-80 16,0 0-52-16,-17 73-65 14,17 39 0-14,0 22 0 17,6 18 0-17,23 16 0 14,17-2 0-14,-11-1 0 15,11 1 0-15,-5 41-183 15,-6-32-578-15,-15-41-753 0</inkml:trace>
    </iact:actionData>
  </iact:action>
  <iact:action type="add" startTime="18339">
    <iact:property name="dataType"/>
    <iact:actionData xml:id="d22">
      <inkml:trace xmlns:inkml="http://www.w3.org/2003/InkML" xml:id="stk22" contextRef="#ctx0" brushRef="#br0">10489 13005 1857 0,'0'0'752'14,"0"0"-293"-14,0 0-124 14,-421-11-95-14,276 50-75 17,-12 43-30-17,6 20-34 13,15 48-49-13,17 12-52 16,35 19 0-16,35 31 0 14,37 13 0-14,12 8 0 15,49 2 0-14,56-5 0 13,43-16 0-14,26-4 0 16,17-31 0-16,18-22 0 14,9-28 0-14,8-44-56 16,-3-35-13-16,10-45-9 22,-1-5 50-22,3-67 5 0,8-50 16 16,-2-24 7-16,-9-36 37 14,-26-13 13-14,-38-35 14 16,-37-11-5-16,-41-14-8 15,-55-4-51-15,-35-7 0 14,-29 15 0-14,-99 32 0 16,-58 35 0-16,-95 27 0 15,-111 51 0-15,21 54 0 13,26 43 0-13,-18 40-45 16,143 52-417-16,22 4-702 1</inkml:trace>
    </iact:actionData>
  </iact:action>
  <iact:action type="add" startTime="18812">
    <iact:property name="dataType"/>
    <iact:actionData xml:id="d23">
      <inkml:trace xmlns:inkml="http://www.w3.org/2003/InkML" xml:id="stk23" contextRef="#ctx0" brushRef="#br0">11066 13889 2483 0,'0'0'796'5,"0"0"-334"11,0 0-107-16,0 0-355 14,0 0 0-14,0 0 0 16,-70 328 0-16,65-176 0 14,5 9 0-14,0-9 0 16,0-17 0-16,17-29 0 23,24-37 0-23,-4-42 0 0,-11-27 0 7,15 0 0 15,-12-68 0-22,0-22 0 0,-6-9 0 16,-2-9 0-16,-7 7 0 13,9 19 0-13,-5 30 0 17,8 15 0-17,-3 37 0 14,9 0 0-14,11 26 0 16,1 37 0-16,-1 30 0 15,4 4 0-15,-18-3 0 15,-12 7 0-15,-17-22 0 14,0 5 0-14,-35-33 0 16,-57-7 0-16,-132-37 0 15,27-7-170-15,-24 0-650 0</inkml:trace>
    </iact:actionData>
  </iact:action>
  <iact:action type="add" startTime="19524">
    <iact:property name="dataType"/>
    <iact:actionData xml:id="d24">
      <inkml:trace xmlns:inkml="http://www.w3.org/2003/InkML" xml:id="stk24" contextRef="#ctx0" brushRef="#br0">3839 12741 1433 0,'0'0'584'15,"0"0"-97"-15,0 0 18 14,0 0-226-14,0 0-71 16,0 0-81-16,0 0-5 14,-75-73-58-14,75 118-31 16,0 17 33-16,0 0-51 14,34-6-6-14,1-12 2 16,12-15 1-16,16-17-18 14,10-12 6-14,8 0-24 16,6 0 18-16,6-35 6 14,-12 19 0-14,1 5 0 17,-10 11 3-17,-17 11-11 21,-17 40 1-21,-15 20 7 0,-23 17 4 16,0 2 5-16,0 0 8 14,-46-12 17-14,-24-5-26 17,-8-12 20-17,-9-27-28 14,-12-18-16-14,0-16 15 16,-40-44-189-16,23-41-347 14,15-9-438-14</inkml:trace>
    </iact:actionData>
  </iact:action>
  <iact:action type="add" startTime="19884">
    <iact:property name="dataType"/>
    <iact:actionData xml:id="d25">
      <inkml:trace xmlns:inkml="http://www.w3.org/2003/InkML" xml:id="stk25" contextRef="#ctx0" brushRef="#br0">3833 12584 1964 0,'0'0'727'15,"0"0"-418"-15,0 0 2 13,328-107-139-13,-165 56-115 19,8-7-57-19,26-17-172 13,-32 9-578-13,-49 16-701 0</inkml:trace>
    </iact:actionData>
  </iact:action>
  <iact:action type="add" startTime="20019">
    <iact:property name="dataType"/>
    <iact:actionData xml:id="d26">
      <inkml:trace xmlns:inkml="http://www.w3.org/2003/InkML" xml:id="stk26" contextRef="#ctx0" brushRef="#br0">5092 12126 1906 0,'0'0'789'0,"0"0"-432"16,0 0-44-16,0 0-92 14,0 0-52-14,0 0-1 16,-17 431-42-16,17-252-79 22,0 17-47-22,0 26 0 0,0-7 0 13,0 7 0-13,0-31 0 17,0-6 0-17,17-33 0 13,-2-30 0-13,2-32-147 18,6-52-333-18,6-37-358 14,0-1-531-14</inkml:trace>
    </iact:actionData>
  </iact:action>
  <iact:action type="add" startTime="20238">
    <iact:property name="dataType"/>
    <iact:actionData xml:id="d27">
      <inkml:trace xmlns:inkml="http://www.w3.org/2003/InkML" xml:id="stk27" contextRef="#ctx0" brushRef="#br0">5702 13168 1962 0,'0'0'758'22,"0"0"-288"-22,0 0-119 0,0 0-143 7,0 0-118 15,0 0-12-22,0 0 2 0,-64 48-26 16,52 30-54-16,12-3 10 14,0-5-7-14,0-13-3 16,26-13 0-16,29-5-6 14,6-9-4-14,0-9 9 16,15 8-14-16,-7 4-5 15,1-5 10-15,-6 11 7 16,-21 6-5-16,-22 1 2 13,-13-2-1-13,-8 7 1 16,-20-6 1-16,-50-6 5 22,-11-17-18-22,-23-11 5 0,-1-11-173 8,-43-55-197 8,41-30-493-16,20-5-463 0</inkml:trace>
    </iact:actionData>
  </iact:action>
  <iact:action type="add" startTime="20554">
    <iact:property name="dataType"/>
    <iact:actionData xml:id="d28">
      <inkml:trace xmlns:inkml="http://www.w3.org/2003/InkML" xml:id="stk28" contextRef="#ctx0" brushRef="#br0">5626 13217 2169 0,'0'0'828'0,"0"0"-518"13,0 0-71-13,0 0-105 16,430-192-86-16,-198 99-48 14,-32 15-296-14,-32 11-1484 0</inkml:trace>
    </iact:actionData>
  </iact:action>
  <iact:action type="add" startTime="21161">
    <iact:property name="dataType"/>
    <iact:actionData xml:id="d29">
      <inkml:trace xmlns:inkml="http://www.w3.org/2003/InkML" xml:id="stk29" contextRef="#ctx0" brushRef="#br0">13077 14290 1609 0,'0'0'318'14,"0"0"23"-14,0 0 50 16,0 0-139-16,0 0-82 22,0 0-27-22,0 0 36 0,40 0-8 8,47 2-19 14,96 13 11-22,142-4-38 0,174-11-67 15,96 0-34-15,57 0-24 15,-8-11 0-15,-63-25 0 14,-39 6 0-14,-51-9 0 17,-114 7 0-17,-107 2 0 14,-96 6 0-14,-58 4 0 15,-24 4 0-15,-22-2 0 14,-15 7 0-14,-32 6 0 16,-14 5 0-15,-9 0 0 13,0 0 0-14,0 0 0 15,6 0 0-15,8 0 0 15,-2 0 0-15,0 0-21 15,-4-12-77-15,-8-4-53 22,0-18-13-22,0-10-115 0,-14-13-98 16,-33-5 61-16,7-5 26 14,-18-11 165-14,3 11 125 16,0-2 40-16,-6 19 169 14,20 17 76-14,12 15 36 16,-3 13-32-16,6 5-68 14,9 0-50-14,11 34-65 16,6 27-38-16,0 1 43 14,11 6-111-14,42 4 0 16,19 1 0-16,-17-6 0 14,-5 2 0-14,-19-2 0 16,-22 6 0-16,-9-1 0 23,-35 17-26-23,-124 66-176 0,-4-21-471 9,-8-10-884-9</inkml:trace>
    </iact:actionData>
  </iact:action>
  <iact:action type="add" startTime="22174">
    <iact:property name="dataType"/>
    <iact:actionData xml:id="d30">
      <inkml:trace xmlns:inkml="http://www.w3.org/2003/InkML" xml:id="stk30" contextRef="#ctx0" brushRef="#br0">14669 15199 1674 0,'0'0'771'15,"0"0"-391"-15,0 0 119 22,0 0-161-22,0 0-176 0,0 0-33 16,0 0-87-16,-145 145 6 14,87-57-15-14,23 2-13 16,24-12-20-16,11-16 0 14,6-18 0-14,69-16 0 15,18-10 0-15,20-7 0 14,3-6 0-14,6 11 0 18,-18-4 0-18,-14 11 0 13,-23 4 0-13,-32 7 0 16,-15 11 0-16,-20 5 0 14,0 7 0-14,-61 5 0 16,-26-2 0-16,-23-9 0 22,-12-5 0-22,-3-12 0 0,3-24-60 16,27-10-80-16,16-72-310 15,33-29-348-15,23-12-507 0</inkml:trace>
    </iact:actionData>
  </iact:action>
  <iact:action type="add" startTime="22507">
    <iact:property name="dataType"/>
    <iact:actionData xml:id="d31">
      <inkml:trace xmlns:inkml="http://www.w3.org/2003/InkML" xml:id="stk31" contextRef="#ctx0" brushRef="#br0">14611 15243 1770 0,'0'0'836'12,"0"0"-522"-12,0 0-68 16,0 0-37-16,0 0-89 15,392-61-54-15,-235 32-33 15,20-10-33-15,43-39-218 16,-37 11-565-16,-41 5-613 0</inkml:trace>
    </iact:actionData>
  </iact:action>
  <iact:action type="add" startTime="22637">
    <iact:property name="dataType"/>
    <iact:actionData xml:id="d32">
      <inkml:trace xmlns:inkml="http://www.w3.org/2003/InkML" xml:id="stk32" contextRef="#ctx0" brushRef="#br0">16056 14744 1600 0,'0'0'886'1,"0"0"-275"8,0 0-244 5,0 0-74-14,0 0-139 17,0 0 31-17,0 0-185 13,0 0 0-13,-168 416 0 16,162-245 0-16,6 8 0 14,0 12 0-14,0-7 0 17,6 2 0-17,20-23 0 14,3-14 0-14,-3-35 0 23,0-16 0-23,-8-30 0 0,19-56-350 14,-5-12-498-14,-3-23-413 0</inkml:trace>
    </iact:actionData>
  </iact:action>
  <iact:action type="add" startTime="22895">
    <iact:property name="dataType"/>
    <iact:actionData xml:id="d33">
      <inkml:trace xmlns:inkml="http://www.w3.org/2003/InkML" xml:id="stk33" contextRef="#ctx0" brushRef="#br0">16839 14935 1759 0,'0'0'808'1,"0"0"-271"11,0 0-180-11,0 0-62 15,0 0-181-16,0 0 27 21,0 0-56-21,-75 435-85 0,63-270 0 18,12 13 0-18,0-22 0 14,12-16 0-14,52-27 0 15,5-46 0-15,21-22 0 14,-8-35 0-14,-7-10 0 16,-11 0 0-16,-24-50 0 14,-11-11 0-14,-29-12 0 16,0 6 0-16,-20 5 0 14,-41 28 0-14,-14 11 0 16,-1 23 0-16,-5 11 0 15,9 51 0-15,37 35 0 15,17-8-378-15,18-33-748 0</inkml:trace>
    </iact:actionData>
  </iact:action>
  <iact:action type="add" startTime="23586">
    <iact:property name="dataType"/>
    <iact:actionData xml:id="d34">
      <inkml:trace xmlns:inkml="http://www.w3.org/2003/InkML" xml:id="stk34" contextRef="#ctx0" brushRef="#br0">20466 12960 1590 0,'0'0'625'0,"0"0"-257"0,0 0 115 15,0 0-254-15,0 0-31 14,-337-123 22-14,216 123-76 16,-7 5-54-16,-14 57 59 14,8 28-149-14,7 22 0 17,11 37 0-17,14 14 0 14,27 21 0-14,28 18 0 15,33 6 0-15,14 10 0 22,0 4 0-22,75-9 0 0,27-10 0 8,25-19 0 14,21-18 0-22,21-40 0 0,22-22 0 15,15-42 0-15,20-49 0 16,9-13 0-16,18-24 0 15,2-63 0-15,-3-17 0 14,-17-33 0-14,-23-15 0 16,-38-11 0-16,-40-11 0 15,-39-10 0-15,-48-7 0 16,-18-8 0-16,-29 8 0 13,0-11 0-13,-76 6 0 16,-31 7 0-16,-44 24 0 14,-34 17 0-13,-27 29 0 14,-15 35 0-15,-5 45 0 21,-3 33 0-20,-37 29 0-1,60 55-162 8,38 12-803-8</inkml:trace>
    </iact:actionData>
  </iact:action>
  <iact:action type="add" startTime="24149">
    <iact:property name="dataType"/>
    <iact:actionData xml:id="d35">
      <inkml:trace xmlns:inkml="http://www.w3.org/2003/InkML" xml:id="stk35" contextRef="#ctx0" brushRef="#br0">20776 13367 1982 0,'0'0'929'0,"0"0"-416"0,0 0-161 13,0 0-160-13,0 0-138 17,0 0 20-17,0 0-74 13,-110 364 0-13,98-224 0 17,1 7 0-17,-4 1 0 14,15-22 0-14,0 1 0 15,0-37 0-15,32-18 0 15,32-32 0-15,6-18 0 16,28-22 0-16,-5 0 0 22,-6-62 0-22,-5-17-45 0,-22-15-156 8,-19-4-146 14,-41-21-225-22,-29 13-143 0,-35 28-438 0</inkml:trace>
    </iact:actionData>
  </iact:action>
  <iact:action type="add" startTime="24412">
    <iact:property name="dataType"/>
    <iact:actionData xml:id="d36">
      <inkml:trace xmlns:inkml="http://www.w3.org/2003/InkML" xml:id="stk36" contextRef="#ctx0" brushRef="#br0">20161 13917 1564 0,'0'0'871'15,"0"0"-336"-15,0 0-189 13,0 0-82-13,0 0-105 17,0 0-47-17,441-67-84 14,-301 38-28-14,-13-22-36 16,-31 12-232-16,-44 0-618 0</inkml:trace>
    </iact:actionData>
  </iact:action>
  <iact:action type="add" startTime="26589">
    <iact:property name="dataType"/>
    <iact:actionData xml:id="d37">
      <inkml:trace xmlns:inkml="http://www.w3.org/2003/InkML" xml:id="stk37" contextRef="#ctx0" brushRef="#br0">22050 5639 757 0,'0'0'341'13,"0"0"-11"-13,0 0 12 10,0 0 146 11,0 0-194-21,136-317 45 0,-130 272-68 16,-6 5-19-16,0 13-9 14,0 9-95-14,0 13-32 16,-14 5-17-16,-33 5-62 14,-28 75 2-14,-21 53-39 16,-14 92 0-16,-12 108 0 14,12 117 0-14,8 43 0 16,35 4 0-16,7-32 0 14,25-46 0-14,-12-10 0 16,7 4 0-16,-24-15 0 22,0-23 0-22,6-6 0 0,-12-33 0 8,18-53 0 14,9-53 0-22,14-57 0 0,0-15 0 16,14 15 0-16,-11 2 0 14,3 7 0-14,11-38 0 16,6-23 0-16,1-32 0 14,2-17 0-14,-3-10 0 17,-3-11 0-17,3-12 0 13,6 0-24-13,-5 7 6 16,5-2-36-16,-6 13 49 14,6 10 4-14,-6 11 2 16,6 7 10-16,0-2-11 14,0-3 0-14,0-8 0 16,0-22-11-16,0-11 10 23,0-19-17-23,0-20-77 0,0 0 1 13,0-21-17-13,0-53 12 16,0-30-17-16,0-14-60 14,-35 1-4-14,-6 4-9 16,-5 24 85-16,0 15 95 14,-4 12 9-14,18 12 15 16,-2 6 65-16,19-2 7 15,9 2 22-15,6-2-5 16,0 2 1-16,0 5 61 16,0 12-25-16,0 4-6 13,0 11-14-13,0-2-77 16,0 14 1-16,0 0-45 14,0 0 15-14,0 0-6 21,0 0-9-20,0 0 0-1,0 0 0 17,0 0 6-17,0 0-8 12,0 0 2-12,0 0 0 17,0 0 6-17,0 0-5 13,0 0-1-13,0 0 8 17,0 0 4-17,0 8-14 14,6 23 2-14,29 18 0 16,11 1-6-16,15 1 12 13,9-2-6-13,-6 1 0 17,-3-20 9-17,-6 2-16 22,-20-9 7-22,-1-7-17 0,-16-4-1 8,2 6 18 14,-8-8 0-22,-9-4-7 0,11 5 19 16,-8-6-21-16,-6-5 9 16,9 0 0-16,-4 0-2 14,7 0 4-14,14-5 2 14,9-40 5-14,17-33 5 16,12-17-22-16,3-29 8 14,-12-13-7-13,-3-3-26 14,-20 4 28-15,-17 24-44 14,-15 29-17-14,0 53-117 16,-6 25-162-16,-15 5-684 0</inkml:trace>
    </iact:actionData>
  </iact:action>
  <iact:action type="add" startTime="27865">
    <iact:property name="dataType"/>
    <iact:actionData xml:id="d38">
      <inkml:trace xmlns:inkml="http://www.w3.org/2003/InkML" xml:id="stk38" contextRef="#ctx0" brushRef="#br0">22662 7599 1235 0,'0'0'605'13,"0"0"-210"-13,0 0 95 17,0 0-139-17,0 0-114 14,0 0-46-14,0 0 21 17,-52-62-116-17,32 147-24 22,-9 32-12-22,-12 22-30 0,-5 11-12 8,-12 1-18 12,2-15-20-20,1-19 2 0,9-38 2 17,23-29 8-17,11-27 8 14,12-23 0-14,0 0-6 17,6-46 6-17,37-14-22 14,12-2 2-14,15 11 14 15,0 12 5-15,-6 21-8 14,-6 18 9-14,3 0-2 15,-21 0-22-15,-8 30-34 15,-12 2 52-15,-5-4-45 16,-6-10 21-16,-9-7 16 22,0-6 14-22,0-5 17 0,0 0-17 9,0-39 0 12,0-16 4-21,0-14 16 0,0 2 32 16,0 12 16-16,0 9-17 15,0 18 13-15,0 22-37 15,0 6-27-15,0 23 37 15,5 55-36-15,16 18 22 15,5 28-14-15,-9 5-3 14,1 0 10-14,-7 0-16 18,12-17-79-18,-11-9-55 13,5-21-224-13,-2-29-261 15,-1-25-222-15</inkml:trace>
    </iact:actionData>
  </iact:action>
  <iact:action type="add" startTime="28397">
    <iact:property name="dataType"/>
    <iact:actionData xml:id="d39">
      <inkml:trace xmlns:inkml="http://www.w3.org/2003/InkML" xml:id="stk39" contextRef="#ctx0" brushRef="#br0">23518 7527 1618 0,'0'0'761'0,"0"0"-262"16,0 0-168-16,0 0-120 14,0 0-102-14,0 0 107 16,0 0-81-16,-32 421-57 14,6-240 6-14,3 21-30 16,5 12-54-16,-2 8 0 14,14-10 0-14,6-4 0 16,0-28 0-16,0-24 0 14,0-27 0-14,12-39 0 16,8-25 0-16,-8-34-32 16,2-26-55-16,-11-5-61 22,3-62-127-22,0-16-336 0,0-17-374 0</inkml:trace>
    </iact:actionData>
  </iact:action>
  <iact:action type="add" startTime="29163">
    <iact:property name="dataType"/>
    <iact:actionData xml:id="d40">
      <inkml:trace xmlns:inkml="http://www.w3.org/2003/InkML" xml:id="stk40" contextRef="#ctx0" brushRef="#br0">25099 8007 548 0,'0'0'1175'17,"0"0"-655"-17,0 0-187 13,0 0 157-13,0 0-292 17,0 0-23-17,0 0 58 14,122-211-80-14,-116 211-47 15,-6 0-10-15,0 48-67 14,0 35 11-14,0 24-40 16,0 22 0-16,0 11 0 22,-15-4 0-22,-5-7 0 0,8-23 0 8,1-25 0 14,11-30 0-22,-6-27 0 0,6-9 0 16,0-15 0-16,0 0 0 14,29-26 0-14,29-18 0 16,6-7 0-16,11 6 0 14,7 1-27-14,-16 9-107 18,-2 3-49-18,-15 14-115 12,-17 13-250-12,-20 5-83 16,-12 0-33-16,0 0-309 0</inkml:trace>
    </iact:actionData>
  </iact:action>
  <iact:action type="add" startTime="29476">
    <iact:property name="dataType"/>
    <iact:actionData xml:id="d41">
      <inkml:trace xmlns:inkml="http://www.w3.org/2003/InkML" xml:id="stk41" contextRef="#ctx0" brushRef="#br0">25694 8439 842 0,'0'0'520'2,"0"0"-168"7,0 0 160 5,0 0-175-13,0 0-13 14,0 0 23-15,-6-310-87 22,-5 290-12-22,-10 20-65 0,1 0-84 16,-6 31-27-16,0 48-72 15,0 28 0-15,5 22 0 15,4 11 0-15,11-6 0 15,6-7 0-15,0-13 0 15,0 2 0-15,0-41-93 16,-6-21-731-16</inkml:trace>
    </iact:actionData>
  </iact:action>
  <iact:action type="add" startTime="30357">
    <iact:property name="dataType"/>
    <iact:actionData xml:id="d42">
      <inkml:trace xmlns:inkml="http://www.w3.org/2003/InkML" xml:id="stk42" contextRef="#ctx0" brushRef="#br0">11112 5630 1482 0,'0'0'645'8,"0"0"-258"7,0 0 94-15,0 0-217 15,0 0-82-15,0 0-119 14,0 0 14-14,56 113 47 15,-42 114-53-15,9 92-8 23,-11 107-11-23,-1 49-17 0,-5-12 11 8,3-26-44 8,-9-44-1-16,6 11-1 16,0 9 9-16,-6-10-9 19,0-18 16-19,0-10-15 0,0-18-1 17,0-26 0-17,0-62-1 14,0-62-5-14,-12-55-3 16,3-28 9-15,9 8 5 11,-6-2-4-12,1 9 12 18,5-33-13-18,0-21 0 12,0-18-1-12,0-17 3 18,0-11-2-18,0-22 0 21,0-6 1-21,0-11-2 0,0 0-44 9,0 0-49 12,0-39-101-21,0-62-134 0,0 0-216 9,0 0-281-9</inkml:trace>
    </iact:actionData>
  </iact:action>
  <iact:action type="add" startTime="31176">
    <iact:property name="dataType"/>
    <iact:actionData xml:id="d43">
      <inkml:trace xmlns:inkml="http://www.w3.org/2003/InkML" xml:id="stk43" contextRef="#ctx0" brushRef="#br0">11086 5394 1377 0,'0'0'494'15,"0"0"-208"-15,0 0 47 14,0 0-120-14,0 0-47 16,0 0-32-16,0 0-16 23,-220 269 17-23,139-142-73 0,5 7-13 16,9 1 2-16,6-17-50 13,27-17 20-13,10-28-21 17,16-29 0-17,8-21 14 14,0-23-8-14,0 0 21 15,14-16 51-15,27-46-48 15,17-23 18-15,12-10-48 15,-4-17 0-15,1-1 6 14,5 7 0-14,-13 9-6 17,-19 28 3-17,-8 30 9 13,-12 26 4-13,-14 13-16 16,0 0 11-16,8 11 20 22,1 41 1-22,2 17 11 0,12 11-4 8,3 1-33 15,0 12 17-23,12-8-23 0,11 5-12 15,58 22-23-15,-14-22-127 13,-7-18-568-13</inkml:trace>
    </iact:actionData>
  </iact:action>
  <iact:action type="add" startTime="31966">
    <iact:property name="dataType"/>
    <iact:actionData xml:id="d44">
      <inkml:trace xmlns:inkml="http://www.w3.org/2003/InkML" xml:id="stk44" contextRef="#ctx0" brushRef="#br0">12029 8674 717 0,'0'0'310'5,"0"0"-129"11,0 0-71-16,0 0 25 22,0 0 27-22,0 0 109 0,0 0 96 8,-6-186-28 14,-11 169 10-22,-3 6-89 0,-9 11-74 16,3 0-35-16,-21 0-83 14,-2 62-52-14,-3 16 46 16,17 27-44-16,23 7 6 14,12-9-11-14,0-4-7 17,52-20-6-17,30-24-4 16,13-27-65-16,4-28 37 13,-9 0-19-13,-23-28 45 14,-15-34 6-14,-23-19 9 16,-23 2 29-16,-6-4-17 14,0 2-2-14,-15-7 32 16,-23 9-37-16,-11 17 2 22,-3 23-7-22,8 23-9 0,-8 16-45 14,12 0-135-14,-7 67-154 17,18 1-403-17,18-12-433 0</inkml:trace>
    </iact:actionData>
  </iact:action>
  <iact:action type="add" startTime="32424">
    <iact:property name="dataType"/>
    <iact:actionData xml:id="d45">
      <inkml:trace xmlns:inkml="http://www.w3.org/2003/InkML" xml:id="stk45" contextRef="#ctx0" brushRef="#br0">12943 7878 1505 0,'0'0'678'21,"0"0"-210"-21,0 0-116 0,0 0-85 14,0 0-104-14,0 0-36 16,0 0 25-16,0-43-79 14,0 43-20-14,0 0-6 16,0 0-46-16,0 0 15 14,0 0-16-14,0 0 1 15,0 33 13-15,6 32-13 15,5 30-1-15,4 29 4 26,-9 32 4-26,0 24 5 0,-6 22 10 12,0 15-17-12,0 6 22 8,0-3-28 14,0-12 0-22,0-24 0 0,0-32-7 16,0-35 7-16,0-29 0 14,8-37 1-14,7-27 2 16,-7-16-3-16,-2-8-20 14,-6 0 19-14,6-50-95 16,6-61-115-16,-4 1-282 15,4-2-473-15</inkml:trace>
    </iact:actionData>
  </iact:action>
  <iact:action type="add" startTime="32926">
    <iact:property name="dataType"/>
    <iact:actionData xml:id="d46">
      <inkml:trace xmlns:inkml="http://www.w3.org/2003/InkML" xml:id="stk46" contextRef="#ctx0" brushRef="#br0">13674 8623 1134 0,'0'0'907'14,"0"0"-418"-14,0 0-170 16,0 0 14-16,0 0-182 15,0 0-44-15,0 0 10 22,226-235-69-22,-173 217 4 0,-1 18-49 14,0 0 14-14,-8 0-7 16,-18 57-10-16,-9 10-1 14,-11 12 1-14,-6 5-89 16,0 0 20-16,-23-16 18 14,8-9 36-14,-2-28 14 16,8-10 2-16,9-11-1 14,0-9 27-14,0 7-27 16,0-1 51-16,41-4-30 15,20 5-9-15,8 4 23 16,13-2-35-16,-1 8 0 14,0 6-1-14,-17 14 6 23,-9 12-16-23,-35 2 11 0,-14 14 0 14,-6 0 6-14,-20 1-6 16,-59 2 11-16,-11-7 10 14,-17-7-12-14,-12-16-18 16,-55-39-71-16,23 0-545 15,24 0-1986-15</inkml:trace>
    </iact:actionData>
  </iact:action>
  <iact:action type="add" startTime="34560">
    <iact:property name="dataType"/>
    <iact:actionData xml:id="d47">
      <inkml:trace xmlns:inkml="http://www.w3.org/2003/InkML" xml:id="stk47" contextRef="#ctx0" brushRef="#br0">23924 2741 1614 0,'0'0'598'8,"0"0"-370"7,0 0 41-15,0 0-84 17,0 0-106-17,0 0 0 13,215 0 40-13,-160 0-32 16,-9 0-20-16,-5-12 29 14,-9-11-9-14,-18-4 15 17,4-6-9-17,-12-16-20 21,-6 10-1-21,0-4-45 0,-6 3-3 8,-32 1-10 14,-11 16-8-22,-15 16-6 0,-6 7 0 15,-5 7 7-15,-1 63-14 15,16 20 7-15,22 16 0 16,26 17-8-16,12 1 17 14,29-6 3-14,52-17 0 16,12-23-12-16,23-22 12 14,-2-27-12-14,-10-29-44 16,-5 0-121-16,8-50-165 14,-35-19-379-14,-19-9-380 0</inkml:trace>
    </iact:actionData>
  </iact:action>
  <iact:action type="add" startTime="34946">
    <iact:property name="dataType"/>
    <iact:actionData xml:id="d48">
      <inkml:trace xmlns:inkml="http://www.w3.org/2003/InkML" xml:id="stk48" contextRef="#ctx0" brushRef="#br0">25044 2718 320 0,'0'0'1771'14,"0"0"-1209"-14,0 0-279 16,0 0 72-16,0 0-174 13,0 0-59-13,0 0-31 16,264 18-79-16,-206-18-12 14,9 0-114-14,-18 0-338 16,-11 0-400-16,-21 0-503 0</inkml:trace>
    </iact:actionData>
  </iact:action>
  <iact:action type="add" startTime="35110">
    <iact:property name="dataType"/>
    <iact:actionData xml:id="d49">
      <inkml:trace xmlns:inkml="http://www.w3.org/2003/InkML" xml:id="stk49" contextRef="#ctx0" brushRef="#br0">25221 3200 1685 0,'0'0'737'7,"0"0"-254"6,0 0-132-13,0 0-110 17,0 0-100-17,0 0-24 13,0 0-81-13,308 46-36 18,-187-80-90-18,-19-5-372 14,-21 4-541-14</inkml:trace>
    </iact:actionData>
  </iact:action>
  <iact:action type="add" startTime="35306">
    <iact:property name="dataType"/>
    <iact:actionData xml:id="d50">
      <inkml:trace xmlns:inkml="http://www.w3.org/2003/InkML" xml:id="stk50" contextRef="#ctx0" brushRef="#br0">26306 2915 1483 0,'0'0'689'0,"0"0"-357"0,0 0 128 12,0 0-210-12,0 0-72 17,0 0 89-17,0 0-68 14,122-158-52-14,-122 158-56 16,0 23-91-16,-23 39 0 13,2 16 0-13,1 18 0 18,14-1 0-18,6-6 0 13,0-15 0-13,26-19 0 16,24-16 0-16,16-21 0 22,16-18 0-22,-1 0 0 0,-9-34 0 8,1-28 0 14,-29-5 0-22,-13-11 0 0,-25 0 0 16,-6-2 0-16,0-3 0 14,-17 9 0-14,-35 7 0 16,-18 28 0-16,-11 21 0 14,-88 18-87-14,21 23-563 13,3 28-911-13</inkml:trace>
    </iact:actionData>
  </iact:action>
  <iact:action type="add" startTime="36153">
    <iact:property name="dataType"/>
    <iact:actionData xml:id="d51">
      <inkml:trace xmlns:inkml="http://www.w3.org/2003/InkML" xml:id="stk51" contextRef="#ctx0" brushRef="#br0">23788 1265 1861 0,'0'0'644'7,"0"0"-308"8,0 0-15-15,0 0-184 16,0 0-84-16,0 0-29 14,0 0-15-14,238-230-1 24,-186 168-8-24,-6-10 0 0,-11-2 46 14,-17 1 2-14,-18-5 20 16,0 11-13-16,0 0-2 14,-24 7-13-14,-5 21-40 17,0 14 2-17,-5 25 10 13,10 0-11-13,1 25-1 16,0 56 21-16,11 32-4 14,12 16 41-14,0 11-23 16,0 7-20-16,0-7 9 14,21-18-23-14,-1-6 7 16,3-26 1-16,-11-17-3 14,-1-22-3-14,-5-19-3 16,0-14-6-16,-6-18 5 22,9 0 2-22,-1 0 22 0,4-49-2 8,14-21-14 14,18-21 1-22,5-10-8 0,21 8-18 14,-10 6 18-14,1 30-28 16,-8 29 22-16,-13 28 0 14,-5 12 6-14,-18 66-12 16,-5 23 4-16,-6 20 1 14,-6-7 1-14,0-5-4 16,0-12 9-16,0-31-132 14,17-26-156-14,12-22-389 16,3-18-360-16</inkml:trace>
    </iact:actionData>
  </iact:action>
  <iact:action type="add" startTime="36662">
    <iact:property name="dataType"/>
    <iact:actionData xml:id="d52">
      <inkml:trace xmlns:inkml="http://www.w3.org/2003/InkML" xml:id="stk52" contextRef="#ctx0" brushRef="#br0">25180 1136 1520 0,'0'0'1136'17,"0"0"-630"-17,0 0-247 15,0 0 4-15,0 0-166 15,0 0-26-15,0 0-26 15,180-5-45-15,-107 5-30 16,8-12-194-16,-20 1-321 14,-18 0-335-14</inkml:trace>
    </iact:actionData>
  </iact:action>
  <iact:action type="add" startTime="36838">
    <iact:property name="dataType"/>
    <iact:actionData xml:id="d53">
      <inkml:trace xmlns:inkml="http://www.w3.org/2003/InkML" xml:id="stk53" contextRef="#ctx0" brushRef="#br0">25302 1521 1528 0,'0'0'697'0,"0"0"-338"0,0 0 9 13,0 0-95-13,0 0-67 16,0 0-72-16,0 0-41 14,316-57-93-14,-165-14-8 16,-17 19-250-16,-30-6-726 0</inkml:trace>
    </iact:actionData>
  </iact:action>
  <iact:action type="add" startTime="37017">
    <iact:property name="dataType"/>
    <iact:actionData xml:id="d54">
      <inkml:trace xmlns:inkml="http://www.w3.org/2003/InkML" xml:id="stk54" contextRef="#ctx0" brushRef="#br0">26547 532 2016 0,'0'0'746'1,"0"0"-407"20,0 0-68-21,0 0-156 0,0 0-61 15,0 0 20-15,0 0-62 15,319-153-11-15,-273 153-1 14,1 0-4-14,-12 0 4 17,-1 0 0-17,-10 11 6 13,-4 17 4-13,-5 16-9 16,-4 18 55-16,1 16 58 14,-6 19-43-14,-6 15 16 16,0 6-26-16,0-1-46 16,0 0 27-16,0-4-42 14,0-9 0-14,0-20 0 16,0-22-90-16,-6-32-213 16,-6-15-368-16,-5-15-373 0</inkml:trace>
    </iact:actionData>
  </iact:action>
  <iact:action type="add" startTime="37319">
    <iact:property name="dataType"/>
    <iact:actionData xml:id="d55">
      <inkml:trace xmlns:inkml="http://www.w3.org/2003/InkML" xml:id="stk55" contextRef="#ctx0" brushRef="#br0">26744 1181 1928 0,'0'0'864'12,"0"0"-387"-12,0 0-202 16,0 0-95-16,0 0-63 22,0 0-117-22,490-117-18 0,-342 60-309 8,-29 1-907-8</inkml:trace>
    </iact:actionData>
  </iact:action>
  <iact:action type="add" startTime="38533">
    <iact:property name="dataType"/>
    <iact:actionData xml:id="d56">
      <inkml:trace xmlns:inkml="http://www.w3.org/2003/InkML" xml:id="stk56" contextRef="#ctx0" brushRef="#br0">11020 2577 1646 0,'0'0'680'22,"0"0"-351"-22,0 0 52 0,0 0-155 16,0 0-98-16,0 0-47 14,0 0-19-14,69-40 25 16,-5-1-41-16,6 0-17 14,-1-18-12-14,-11 6-16 15,-3-6 14-15,-26 8 6 14,-17 1 14-14,-12 11 37 17,0-1-39-17,-17 6-11 14,-27 11-17-14,-11 12-5 16,-6 11-1-16,3 0 0 14,-6 51 1-14,12 27 17 16,17 23-16-16,9 7 12 22,26 12 21-22,0-17-32 0,9-4 20 17,49-20-7-17,17-24-13 14,18-27-2-14,17-22-44 15,32-17-167-15,-20-44-384 15,-29-7-568-15</inkml:trace>
    </iact:actionData>
  </iact:action>
  <iact:action type="add" startTime="38983">
    <iact:property name="dataType"/>
    <iact:actionData xml:id="d57">
      <inkml:trace xmlns:inkml="http://www.w3.org/2003/InkML" xml:id="stk57" contextRef="#ctx0" brushRef="#br0">12160 2165 1431 0,'0'0'772'7,"0"0"-252"8,0 0-143-15,0 0-34 16,0 0-144-16,0 0-20 15,0 0-38-15,81-33-87 15,-29 17-5-15,15-7-49 16,14 0 2-16,9-5-13 14,-9-6-134-14,1 7-324 17,-24 4-381-17,-24 11-487 0</inkml:trace>
    </iact:actionData>
  </iact:action>
  <iact:action type="add" startTime="39180">
    <iact:property name="dataType"/>
    <iact:actionData xml:id="d58">
      <inkml:trace xmlns:inkml="http://www.w3.org/2003/InkML" xml:id="stk58" contextRef="#ctx0" brushRef="#br0">12374 2494 1525 0,'0'0'627'13,"0"0"-247"-13,0 0 82 16,0 0-275-16,0 0-13 14,0 0-87-14,0 0-62 16,273 31-25-16,-145-101-274 14,-24 0-493-14,-14 8-1170 0</inkml:trace>
    </iact:actionData>
  </iact:action>
  <iact:action type="add" startTime="43932">
    <iact:property name="dataType"/>
    <iact:actionData xml:id="d59">
      <inkml:trace xmlns:inkml="http://www.w3.org/2003/InkML" xml:id="stk59" contextRef="#ctx0" brushRef="#br0">13732 1795 1190 0,'0'0'603'15,"0"0"-310"-15,0 0 35 14,0 0 31-14,0 0-107 16,0 0-84-16,0 0 2 14,0-22-5-14,0 22-58 15,-9 0-44-15,-17 0 9 16,-8 17-53-16,-13 33 25 16,-2 17-5-16,-3 11 0 13,17 12 3-13,17 0-41 16,13 1 8-16,5-4 6 14,0-24-13-14,37-1 14 17,24-23-8-17,15-13-7 20,11-14 11-20,8-12-12 1,4 0-15 7,8-39 14 14,-14-12-4-22,-12-11 5 0,-25-3 7 14,-13-2-6-14,-31-6 29 18,-12 6-22-18,0 5 4 11,-23 0 30-11,-36 6-42 18,-1 11 0-18,-16 12 0 13,9 10 0-13,-5 12 0 17,-9 6 0-17,20-2-134 14,11 3-628-14</inkml:trace>
    </iact:actionData>
  </iact:action>
  <iact:action type="add" startTime="46175">
    <iact:property name="dataType"/>
    <iact:actionData xml:id="d60">
      <inkml:trace xmlns:inkml="http://www.w3.org/2003/InkML" xml:id="stk60" contextRef="#ctx0" brushRef="#br0">10494 1119 469 0,'0'0'1046'17,"0"0"-658"-17,0 0-68 13,0 0 54-13,0 0-61 17,0 0-123-17,0 0-13 15,29-11-24-15,15-23-48 22,11-5-23-22,0-5-41 0,9-2-2 8,-9-10-9 14,-11-1-18-22,-12 2 15 0,-12-1-8 14,-14-5-1-14,-6 3 21 16,0 8-30-16,0 6-3 14,-32 10-1-14,-6 12 1 16,0 13-6-16,6 9 0 13,-2 0 0-13,2 26-8 17,-3 24 8-17,12 17 0 14,5 18 20-14,18 5-19 17,0 11 20-17,0 0 8 21,0 0-23-21,32-2 25 0,-3 3-30 17,-3-13-1-17,-5-9 0 13,-10-10-5-13,-11-19 5 16,6-22 12-16,-6-3-12 13,0-21 24-13,0-5-18 18,3 0 3-18,11-5 26 13,7-34-34-13,11-26 7 17,8 1-8-17,7-12 1 13,8 4 10-13,0 18-11 16,-9 18-2-16,-5 22-4 13,-6 14-21-13,-12 0 26 17,0 14-6-17,6 34 7 14,-6 2-20-14,-2 2 17 16,-7-1-52-16,-2-2-70 21,17-18-149-20,9-23-42-1,-1-8-530 10,-5 0-353-10</inkml:trace>
    </iact:actionData>
  </iact:action>
  <iact:action type="add" startTime="46756">
    <iact:property name="dataType"/>
    <iact:actionData xml:id="d61">
      <inkml:trace xmlns:inkml="http://www.w3.org/2003/InkML" xml:id="stk61" contextRef="#ctx0" brushRef="#br0">11678 963 2011 0,'0'0'686'13,"0"0"-384"-13,0 0-8 15,0 0-182-15,0 0-36 14,0 0-38-14,0 0-16 16,232-39-22-16,-124 9-118 20,-21 9-353-20,-24 3-363 0</inkml:trace>
    </iact:actionData>
  </iact:action>
  <iact:action type="add" startTime="46916">
    <iact:property name="dataType"/>
    <iact:actionData xml:id="d62">
      <inkml:trace xmlns:inkml="http://www.w3.org/2003/InkML" xml:id="stk62" contextRef="#ctx0" brushRef="#br0">11794 1193 1523 0,'0'0'869'10,"0"0"-381"-10,0 0-174 15,0 0-122-15,0 0-107 16,0 0-85-16,380-113 18 14,-212 28-36-14,-34 7-232 16,-12 5-652-16</inkml:trace>
    </iact:actionData>
  </iact:action>
  <iact:action type="add" startTime="49329">
    <iact:property name="dataType"/>
    <iact:actionData xml:id="d63">
      <inkml:trace xmlns:inkml="http://www.w3.org/2003/InkML" xml:id="stk63" contextRef="#ctx0" brushRef="#br0">13306 353 1400 0,'0'0'478'22,"0"0"-230"-22,0 0 108 0,0 0-89 16,0 0-88-16,0 0-57 14,0 0-36-14,0-33-20 16,-47 95-47-16,-14 30 28 14,0 27 72-14,-8 9-65 17,2 6-3-17,26-5-9 12,10-10-22-12,16-18-1 16,15-14-19-16,0-24-6 15,23-12 6-15,27-22 0 17,19-9 19-17,7-20 2 21,-4 0-13-21,4 0 7 1,-10-12-15 14,-13-15 0-15,-24-8 6 15,-18-4-6-15,-11 2 22 15,0 4 11-15,-17 5-15 14,-47-1-6-14,0 19-12 16,-11 4-24-16,-1 6 11 14,-11 11-14-14,18 40-191 18,25-9-510-18</inkml:trace>
    </iact:actionData>
  </iact:action>
  <iact:action type="add" startTime="51042">
    <iact:property name="dataType"/>
    <iact:actionData xml:id="d64">
      <inkml:trace xmlns:inkml="http://www.w3.org/2003/InkML" xml:id="stk64" contextRef="#ctx0" brushRef="#br0">10480 5327 753 0,'0'0'338'6,"0"0"-129"17,0 0-60-23,0 0 16 0,0 0-84 17,0 0 2-17,0 0 14 13,87-23-28-13,-84 23 27 16,3 0 9-16,-6 0-24 13,0 0 34-13,0 0-41 18,5-5 2-18,-5 5 4 13,6 0-31-13,-6-6 19 17,12 1-21-17,-12-2-21 13,6 3 59-13,-1 4-33 16,-5 0-7-16,0-5-9 14,6 5-14-14,-6 0 33 16,0 0-19-16,0 0-24 22,0 0 53-22,0 0-38 0,0 0-2 15,0 0-5-15,0 0-8 16,0 0 10-16,0 0-22 13,0 0 0-13,0 0 1 16,0 0 0-16,0 0 8 14,0 0 3-14,0 0-10 16,0 0 23-16,0 0-25 14,-11 0 2-14,-7 9 6 16,-2 9 1-16,-6 10 8 15,-15 6 10-15,6 5-2 16,-11 6 16-16,0 0-35 21,-1 6 4-21,1 7 28 0,-9-4-25 17,8 7 19-17,-2 4-13 7,0-3-5 16,-4 0 7-23,1-10-21 0,6 13 0 13,-7-9 1-13,-10 6-1 16,2 4 12-16,0 3 3 14,-12-9-9-14,7 9 2 16,-1-7-8-16,-3-2-2 14,9 2 1-14,-11 7 2 16,5-9 9-16,-3 8 6 14,4-6-1-14,-1-1-4 17,-3 4-11-17,6-10-8 13,-5 7 2-13,-1-4 12 17,-5 2-3-17,-1 8 12 22,1-6-15-22,2-6 3 0,-8-1-3 15,0-4 0-15,-6-1 2 14,-3 1-1-14,3-5 20 16,-6 4 3-16,6-6-10 15,0 2-1-15,-6-2-13 15,21 5-9-15,5-10 2 14,-3-8 14-13,4 5-7 14,2-12 12-15,0 7-11 14,-6-3-1-14,-11 1 0 16,0 4-6-16,-6 1 0 14,0 0 12-14,0-6-3 16,5 5 8-16,10-4-4 22,20-8 2-22,-6 2-9 0,5-7-6 14,1 2-4-14,-12 5 17 17,-8-2-7-17,-9 9 6 13,-12-2-5-13,0 4 8 17,9 2-9-17,0 1-3 13,8-14-6-13,9 2 10 16,12-7-1-16,0-5 9 16,9 7-7-16,-1-13 13 14,7 7-15-14,-10-1-6 17,-2 9-3-17,3-9 9 13,-3 2 0-13,5-1 1 17,7 5 7-17,5-8 1 13,9-1-9-13,5-3 0 16,16-5-6-16,-4 0 1 23,9 0 5-23,0 0 14 0,0 0-13 13,0 0-2-13,0-12-4 16,23-9-23-16,0-7 4 15,3-6-29-15,3-12 41 16,6-4 2-16,-12-1 10 14,6-4-11-14,1-7 8 15,-7 6 2-15,0-1-5 14,-9 7 6-14,1 11 0 15,-9 6 9-15,0 5-9 23,-6 10 40-23,5 2-29 0,1 1 2 16,-6 7-5-16,0 3 1 15,6 5-9-15,-6 0 0 16,0 0 6-16,0 0 3 14,0 0-9-14,0 0 0 16,0 0-10-16,0 0 5 14,0 0 4-14,0 0 1 16,0 0 0-16,0 12 24 13,0 20-23-13,-6 14 15 16,-11 5-16-16,-4 4 2 15,1 0-2-15,-3 7 0 15,6 0 1-15,2-5 11 14,0-6-12-14,4-12 0 17,-4-6-1-17,12-5-2 21,-2-11 3-21,5-5 0 0,0-4 2 8,0-8 8 15,0 8-10-23,0-3 0 0,0 13 2 15,17 2 4-15,30-7-6 14,13 13 0-14,27-15 7 15,15 1 7-15,11-4-14 15,3 0 0-15,-14-8-1 17,-15 3 1-17,-32 5 0 13,-32-4 0-13,-5-4 0 15,-13 8 6-15,-5-7-6 15,0-1-2-15,0 10-4 16,0-2-174-16,18 0-302 37,2-8-683-37</inkml:trace>
    </iact:actionData>
  </iact:action>
  <iact:action type="add" startTime="53249">
    <iact:property name="dataType"/>
    <iact:actionData xml:id="d65">
      <inkml:trace xmlns:inkml="http://www.w3.org/2003/InkML" xml:id="stk65" contextRef="#ctx0" brushRef="#br0">7451 8308 993 0,'0'0'797'5,"0"0"-456"12,0 0 31-17,0 0 7 14,0 0-154-14,0 0-67 16,0 0-21-16,0-27-21 14,-23 27-79-14,-12 34-37 16,-6 16 93-16,-5 12-5 14,5 17-11-14,9 4-17 23,3 13-14-23,24-1 1 0,5 4-47 9,0-8 12 14,11-2 0-23,36-11-11 0,2-16 10 13,9-18 4-12,-3-16-8 14,6-17-7-15,-3-11 0 14,-14 0-21-14,-7 0 20 16,-8-11 2-16,0-22 8 14,-11-13 2-14,-4-4-5 17,-14-1 4-17,0-4-10 13,0 9-6-13,0 5 6 16,-32 12 0-16,-26 16 16 14,-17 5-5-13,-9 8-4 14,-3 0 2-15,5 19-9 22,19 12-34-22,16 10 34 0,30-10-132 16,17-11-241-16,40-14-466 8,27-6-528-8</inkml:trace>
    </iact:actionData>
  </iact:action>
  <iact:action type="add" startTime="53789">
    <iact:property name="dataType"/>
    <iact:actionData xml:id="d66">
      <inkml:trace xmlns:inkml="http://www.w3.org/2003/InkML" xml:id="stk66" contextRef="#ctx0" brushRef="#br0">8144 7754 1617 0,'0'0'584'0,"0"0"-240"14,0 0 166-14,0 0-276 16,0 0-101-16,0 0 7 14,0 0 2-14,-11 39-25 16,11 36-1-16,0 26-64 16,0 20-11-16,23 14-2 15,18 10-27-15,-4 7 3 15,13 0-15-15,-4 4 0 14,6-1 0-14,-2-10 0 16,2 2 0-16,-9-18 0 14,-5-17 0-14,-9-17 0 22,-3-22 0-22,-11-22 0 0,-4-17 0 16,-11-17 0-16,0-17 0 14,0 0 0-14,0 0-65 16,0-12-97-16,-5-78-171 14,-22 12-294-14,7-12-265 0</inkml:trace>
    </iact:actionData>
  </iact:action>
  <iact:action type="add" startTime="54150">
    <iact:property name="dataType"/>
    <iact:actionData xml:id="d67">
      <inkml:trace xmlns:inkml="http://www.w3.org/2003/InkML" xml:id="stk67" contextRef="#ctx0" brushRef="#br0">8916 8067 1575 0,'0'0'713'15,"0"0"-239"-15,0 0-23 14,0 0-188-14,0 0-111 16,0 0-43-16,0 0-37 14,0 11 5-14,0 58-31 16,0 14-8-16,6 13-5 14,3 5-32-14,2 0 17 16,7-6-18-16,-7-10 7 14,7-13-14-14,-4-15-4 17,-8-15-82-17,3-22-129 21,20-20-130-21,-12 0-306 0,3-4-113 0</inkml:trace>
    </iact:actionData>
  </iact:action>
  <iact:action type="add" startTime="54413">
    <iact:property name="dataType"/>
    <iact:actionData xml:id="d68">
      <inkml:trace xmlns:inkml="http://www.w3.org/2003/InkML" xml:id="stk68" contextRef="#ctx0" brushRef="#br0">9404 8163 1741 0,'0'0'561'0,"0"0"-277"14,0 0 101-14,0 0-185 16,0 0-113-16,0 0 15 15,0 0-50-15,0-11-14 15,0 50 35-15,0 11-40 14,0 1-3-14,23 0-30 16,6-6 11-16,17-12 1 22,-5-10-12-22,20-18 0 0,-12-5-8 8,3 0 20 14,-5-10-7-22,-10-31-5 0,-13-3 1 14,-10-2 122-14,-5-4-21 16,-9-1-25-15,0 2-16 12,-9 0-52-13,-29 13 16 16,-5 2-25-16,-18 23-37 14,-46 11 16-14,14 6-231 17,-3 27-536-17</inkml:trace>
    </iact:actionData>
  </iact:action>
  <iact:action type="add" startTime="59135">
    <iact:property name="dataType"/>
    <iact:actionData xml:id="d69">
      <inkml:trace xmlns:inkml="http://www.w3.org/2003/InkML" xml:id="stk69" contextRef="#ctx0" brushRef="#br0">7257 10110 1288 0,'0'0'387'13,"0"0"-200"-13,0 0 46 17,0 0-39-17,0 0-65 14,0 0-54-14,-12 0 27 16,12 0-11-16,0 0-13 14,0 0 22-14,0 0-9 17,0-8-7-17,0 5-17 13,20-15-9-13,35-1-17 16,18-1-37-16,14-11 4 14,0 3-14-14,-6 7 6 16,-11 6-56-16,-12 1 1 15,-17 2-14-15,-18 12 6 15,-17 0-17-15,-6 0-38 22,0 0-52-22,-6 0-105 0,-70 12-43 16,7 17-263-16,2 7-234 0</inkml:trace>
    </iact:actionData>
  </iact:action>
  <iact:action type="add" startTime="59450">
    <iact:property name="dataType"/>
    <iact:actionData xml:id="d70">
      <inkml:trace xmlns:inkml="http://www.w3.org/2003/InkML" xml:id="stk70" contextRef="#ctx0" brushRef="#br0">7257 10110 1139 0</inkml:trace>
    </iact:actionData>
  </iact:action>
  <iact:action type="add" startTime="59472">
    <iact:property name="dataType"/>
    <iact:actionData xml:id="d71">
      <inkml:trace xmlns:inkml="http://www.w3.org/2003/InkML" xml:id="stk71" contextRef="#ctx0" brushRef="#br0">7257 10110 1139 0,'-41'212'532'0,"41"-212"-363"0,0 0 64 0,0 0-90 14,23 0-84-14,15 0-26 17,5-21 29-17,10-2-16 14,2 7-11-14,6-7-2 22,-6-3-18-22,3 13-6 0,-17-5-2 11,-7 8-7 5,-16 1 1-16,-12 9 2 19,-6 0 20-19,0 0 48 0,0 0-8 15,0 0-20-15,0 0-16 15,8 0-19-15,-2 0-7 15,-6 0 8-15,9 0-8 16,2 0-1-16,13 0 0 15,22 0-4-15,-5-9-196 15,-9-22-524-15</inkml:trace>
    </iact:actionData>
  </iact:action>
  <iact:action type="add" startTime="62791">
    <iact:property name="dataType"/>
    <iact:actionData xml:id="d72">
      <inkml:trace xmlns:inkml="http://www.w3.org/2003/InkML" xml:id="stk72" contextRef="#ctx0" brushRef="#br0">9740 16685 933 0,'0'0'800'14,"0"0"-480"-14,0 0-28 16,0 0 29-16,0 0-49 14,0 0-97-14,-14 0 21 16,14 0-7-16,0 0-54 14,0 0-47-14,0 0-43 16,20 0-43-16,23 0 31 16,15 0-33-16,12-33 9 14,-6 5-9-14,3-21-14 15,-30 8 13-15,-13 2-12 14,-24 5 13-14,0-13 0 18,-12 8 1-18,-43 9 11 13,-18 9-3-13,-2 10 0 16,2 11 1-16,4 8-10 23,8 46-4-23,17 17 4 0,15 19 7 7,26 10 10 15,3-1 2-22,0-14 5 0,44-7-6 14,17-27-18-14,20-17-4 16,0-18-8-16,12-16 12 14,-6 0-36-14,0-11-65 16,23-67-143-16,-28 4-282 20,-16 14-482-20</inkml:trace>
    </iact:actionData>
  </iact:action>
  <iact:action type="add" startTime="63212">
    <iact:property name="dataType"/>
    <iact:actionData xml:id="d73">
      <inkml:trace xmlns:inkml="http://www.w3.org/2003/InkML" xml:id="stk73" contextRef="#ctx0" brushRef="#br0">10790 16484 1631 0,'0'0'890'0,"0"0"-553"15,0 0-83-15,0 0-68 14,0 0-136-14,0 0-9 16,0 0-35-16,224-51-6 14,-149 29-32-14,12-5-206 17,-8 6-504-17,-30 3-438 0</inkml:trace>
    </iact:actionData>
  </iact:action>
  <iact:action type="add" startTime="63372">
    <iact:property name="dataType"/>
    <iact:actionData xml:id="d74">
      <inkml:trace xmlns:inkml="http://www.w3.org/2003/InkML" xml:id="stk74" contextRef="#ctx0" brushRef="#br0">11034 16652 1625 0,'0'0'780'12,"0"0"-423"-12,0 0-76 15,0 0-134-15,0 0-41 15,0 0-54-15,0 0-52 15,258-15-19-15,-121-35-170 16,-27-1-517-16,-6 10-713 0</inkml:trace>
    </iact:actionData>
  </iact:action>
  <iact:action type="add" startTime="63536">
    <iact:property name="dataType"/>
    <iact:actionData xml:id="d75">
      <inkml:trace xmlns:inkml="http://www.w3.org/2003/InkML" xml:id="stk75" contextRef="#ctx0" brushRef="#br0">11916 16244 1570 0,'0'0'732'21,"0"0"-389"-21,0 0 10 0,0 0-124 8,0 0-139 15,0 0-40-23,0 0 58 0,-46 113-40 13,46-45-34-13,0-7-16 16,0 4-16-16,34-21-4 14,19-3-28-14,19-40-52 17,4-1 34-17,5 0 9 12,-12-36 18-12,-16-29 21 17,-7 3 0-17,-20-1 58 14,-23-27 40-14,-3 13-16 16,0-13 1-16,-29 19-31 15,-23 9 13-15,-18 23 2 15,-8 27-35-15,-3 12-23 22,-15 0-9-22,-26 90-141 0,21 0-336 9,14 4-863-9</inkml:trace>
    </iact:actionData>
  </iact:action>
  <iact:action type="add" startTime="64164">
    <iact:property name="dataType"/>
    <iact:actionData xml:id="d76">
      <inkml:trace xmlns:inkml="http://www.w3.org/2003/InkML" xml:id="stk76" contextRef="#ctx0" brushRef="#br0">9543 18012 738 0,'0'0'210'0,"0"0"-73"15,0 0 19-15,0 0-2 17,0 0-23-17,0 0-24 13,0 0-9-13,-87 16 35 16,75-16 97-16,3 0 39 14,-5 0 0-14,8 0-7 16,0 0-43-16,6 0-74 14,0 0-16-14,0 0-62 16,0 0 19-16,18-16-70 15,22-28-7-15,16-2 6 15,-7-9-15-15,-3-7 1 16,-11 0 2-16,-18-3 4 22,-17 13-2-22,0-10-5 0,0 14 0 9,-31 17 18 12,-4 12-12-21,-12 19-6 0,-2 0 3 15,3 47 5-15,11 26-7 17,17 17-1-17,13 0 0 12,5 11 24-12,0-7-13 16,17 8-4-16,24-24 4 14,-1 7-5-14,-5-23-3 16,-6-7-3-16,-12-9-3 15,-2-18 3-15,-15-6 0 15,6-12 1-15,-6-3 8 14,0-7-8-14,0 0 5 16,0 0-6-16,0 0 0 22,0-7-7-22,6-14 7 0,2-18 0 16,7 5 1-16,5 6-1 14,-3-6 3-14,10 6-3 16,-10 12-4-16,9 4-4 14,0 12 9-14,-3 0-1 16,1 0 0-16,10 0 6 14,-5 39-7-14,3 0 1 16,0 12-2-16,-9 11 1 14,-5-15 1-14,5-4-20 16,-5-11-79-16,2-17-78 22,29-15-280-21,-2-15-199-1,-1-24-445 7</inkml:trace>
    </iact:actionData>
  </iact:action>
  <iact:action type="add" startTime="64833">
    <iact:property name="dataType"/>
    <iact:actionData xml:id="d77">
      <inkml:trace xmlns:inkml="http://www.w3.org/2003/InkML" xml:id="stk77" contextRef="#ctx0" brushRef="#br0">10599 17961 1048 0,'0'0'1092'1,"0"0"-758"14,0 0-20-15,0 0-49 14,0 0-127-14,0 0-68 16,0 0-35-16,217-11-32 14,-135-17-3-14,34-16-167 16,-18 4-337-16,-16 7-260 0</inkml:trace>
    </iact:actionData>
  </iact:action>
  <iact:action type="add" startTime="65007">
    <iact:property name="dataType"/>
    <iact:actionData xml:id="d78">
      <inkml:trace xmlns:inkml="http://www.w3.org/2003/InkML" xml:id="stk78" contextRef="#ctx0" brushRef="#br0">10851 18141 1438 0,'0'0'622'13,"0"0"-282"-12,0 0 148 14,0 0-237-15,0 0-81 15,0 0-28-15,0 0-60 14,81 50-35-14,1-66-47 16,16-23-72-16,53-34-121 15,-23-1-407-15,-21 7-202 0</inkml:trace>
    </iact:actionData>
  </iact:action>
  <iact:action type="add" startTime="65368">
    <iact:property name="dataType"/>
    <iact:actionData xml:id="d79">
      <inkml:trace xmlns:inkml="http://www.w3.org/2003/InkML" xml:id="stk79" contextRef="#ctx0" brushRef="#br0">12496 17637 720 0,'0'0'1161'13,"0"0"-677"-13,0 0-176 16,0 0 61-16,0 0-138 14,0 0-95-14,0 0-54 17,-20-51-19-17,20 14-39 13,9 1 5-13,11-11 22 16,-3 8 6-16,4-2 25 14,-7 2-14-14,-5-5-7 16,2 16 17-16,-11 5-30 22,9 12-4-22,-9 6-44 0,0-7 0 14,0 12 0-14,0 0 0 16,0 0 0-16,0 0 0 9,0 0 0 13,0 28 0-22,6 23 0 0,9 19 0 13,-10 5 0-13,1 1 0 16,0 14 0-16,0-7 0 14,0 7 0-14,-1 1 0 17,7-8 0-17,-6 7 0 13,8-16 0-13,-8-24 0 16,3 1 0-16,-3-28-110 22,-1-19-223-22,-5-4-308 0,0 0-245 0</inkml:trace>
    </iact:actionData>
  </iact:action>
  <iact:action type="add" startTime="65771">
    <iact:property name="dataType"/>
    <iact:actionData xml:id="d80">
      <inkml:trace xmlns:inkml="http://www.w3.org/2003/InkML" xml:id="stk80" contextRef="#ctx0" brushRef="#br0">12467 18343 1215 0,'0'0'826'0,"0"0"-458"16,0 0 16-16,0 0-48 14,0 0-177-14,0 0-72 16,0 0-27-16,-58 34-11 14,110-34-27-14,9-18-21 16,24-14-2-16,2-7-63 22,46-35-129-22,-11 12-358 0,-15 12-280 0</inkml:trace>
    </iact:actionData>
  </iact:action>
  <iact:action type="add" startTime="66897">
    <iact:property name="dataType"/>
    <iact:actionData xml:id="d81">
      <inkml:trace xmlns:inkml="http://www.w3.org/2003/InkML" xml:id="stk81" contextRef="#ctx0" brushRef="#br0">247 9947 401 0,'0'0'1336'16,"0"0"-1002"-16,0 0-123 14,0 0 110-14,0 0-90 16,0 0-88-16,0 0-26 14,70-39-32-14,-27 0-23 16,7-8-29-16,-4-4-8 14,6-6 59-14,-17-10-15 16,0 5 19-16,-23-5-17 14,-12 5-31-14,0 0-5 16,0 7-35-16,-18 4 1 22,-11 12 8-22,0 10-9 0,12 19 6 16,-4 10 3-16,7 0-9 14,5 21 0-14,3 41 0 16,1 28 0-16,5 23 1 14,0 11-1-14,0 4 14 16,26-5 1-16,14 4-15 15,-8-15 4-15,-8-10-4 15,2-24-3-15,-6-16-6 14,-8-23 9-14,-7-23 0 16,-2-11 9-16,6-5-9 21,-9 0 26-21,0-28-8 0,6-34-17 9,-6-9 9 13,14-8-1-22,-2 0-7 0,2 8-1 17,4 31 0-17,5 9 2 13,3 31-3-13,0 0-23 16,9 31 22-16,6 39 2 14,-1 16 2-14,-5 9 8 17,-3 6-11-17,-12-16-9 13,-8-12-42-13,5-17-52 16,-5-22-133-16,0-34-309 14,2-7-117-14,-8-43-259 1</inkml:trace>
    </iact:actionData>
  </iact:action>
  <iact:action type="add" startTime="67448">
    <iact:property name="dataType"/>
    <iact:actionData xml:id="d82">
      <inkml:trace xmlns:inkml="http://www.w3.org/2003/InkML" xml:id="stk82" contextRef="#ctx0" brushRef="#br0">1063 9768 1592 0,'0'0'868'12,"0"0"-483"-12,0 0-82 14,0 0-39-14,0 0-131 17,0 0-80-17,0 0-32 14,66-59 6-14,-5 32-27 17,20-8-84-17,27-27-190 14,-27 7-634-14,-17 16-639 0</inkml:trace>
    </iact:actionData>
  </iact:action>
  <iact:action type="add" startTime="67620">
    <iact:property name="dataType"/>
    <iact:actionData xml:id="d83">
      <inkml:trace xmlns:inkml="http://www.w3.org/2003/InkML" xml:id="stk83" contextRef="#ctx0" brushRef="#br0">1103 9947 1460 0,'0'0'743'12,"0"0"-482"-12,0 0-5 16,0 0 40-16,0 0-118 15,0 0-97-15,0 0-44 17,374-97-37-17,-258 0-133 14,-26 14-445-14,-23 3-412 0</inkml:trace>
    </iact:actionData>
  </iact:action>
  <iact:action type="add" startTime="67821">
    <iact:property name="dataType"/>
    <iact:actionData xml:id="d84">
      <inkml:trace xmlns:inkml="http://www.w3.org/2003/InkML" xml:id="stk84" contextRef="#ctx0" brushRef="#br0">1683 8931 217 0,'0'0'1805'1,"0"0"-1412"14,0 0-167-15,0 0-71 14,0 0-102-14,0 0-47 16,0 0-6-16,322-195-135 15,-255 155-216-15,-18 6-272 17,-17 7-700-17</inkml:trace>
    </iact:actionData>
  </iact:action>
  <iact:action type="add" startTime="67988">
    <iact:property name="dataType"/>
    <iact:actionData xml:id="d85">
      <inkml:trace xmlns:inkml="http://www.w3.org/2003/InkML" xml:id="stk85" contextRef="#ctx0" brushRef="#br0">1776 8747 1245 0,'0'0'768'0,"0"0"-427"21,0 0-96-21,0 0-35 0,0 0-107 14,0 0 9-14,0 0 3 17,-6 212-35-17,6-142-10 13,0-1-46-13,0-14-15 16,0-4-6-16,0-17 4 14,0-11-7-14,0-13 0 17,0-10 1-17,0 0 3 13,6 0-4-13,23 0 1 16,0-5 20-16,0-12-13 16,6-5 26-16,6 10-4 14,5 1-29-14,1 11 38 16,8 0-38-16,6 0-1 23,-6 23 2-23,-3 21 4 0,-17 13 0 13,-3 5-6-13,-18 4-8 16,-14 1 8-16,0 0 1 15,0-5 0-15,-40-5 26 16,-7-13-12-16,-14-5 17 13,9-12-32-13,-23-27-12 16,19 0-108-16,4 0-702 0</inkml:trace>
    </iact:actionData>
  </iact:action>
  <iact:action type="add" startTime="72294">
    <iact:property name="dataType"/>
    <iact:actionData xml:id="d86">
      <inkml:trace xmlns:inkml="http://www.w3.org/2003/InkML" xml:id="stk86" contextRef="#ctx0" brushRef="#br0">22149 15593 2111 0,'0'0'502'10,"0"0"-398"5,0 0 12-15,0 0-41 14,0 0-62-14,0 0-5 16,325-311 89-16,-299 251 45 15,-18-9 32-15,-8-3-2 15,0-1-59-15,0-12-10 14,-29 7-53-14,0 4-22 17,0 19-7-17,6 16-4 21,0 16 14-21,8 18-8 0,1 5-17 8,2 5 11 14,1 52-16-22,5 15-1 0,6 24 21 16,0 5-7-16,0 17 10 14,0-6-12-14,6 9-12 16,17-10 21-16,6-10-20 14,-12-5 1-14,-2-22 5 16,-1-19-5-16,-8-21 9 13,9-17-11-13,-7-13 0 17,-2-4 0-17,6 0 0 14,-1-39 8-14,13-28-2 16,10-11-5-16,4-7 5 14,-3 4-6-14,11 20-4 16,-17 19 3-16,3 31 1 22,-6 11-1-22,-11 0-5 0,14 22-5 13,-12 45 10-13,9 18-4 17,-8 15 1-17,-7 1 2 13,10-12 2-13,-7-4 0 17,-2-23-23-17,-6-11-50 13,5-28-50-13,1-7-86 17,23-16-110-17,-6-34-294 14,0-22-194-14</inkml:trace>
    </iact:actionData>
  </iact:action>
  <iact:action type="add" startTime="72831">
    <iact:property name="dataType"/>
    <iact:actionData xml:id="d87">
      <inkml:trace xmlns:inkml="http://www.w3.org/2003/InkML" xml:id="stk87" contextRef="#ctx0" brushRef="#br0">23332 15381 988 0,'0'0'1379'19,"0"0"-854"-19,0 0-275 0,0 0 1 16,0 0-101-16,0 0-45 15,0 0-27-15,128 0-31 17,-53 0-46-17,18-9-1 13,9-19-133-13,17-23-194 16,-24 12-437-16,-25 16-278 0</inkml:trace>
    </iact:actionData>
  </iact:action>
  <iact:action type="add" startTime="73003">
    <iact:property name="dataType"/>
    <iact:actionData xml:id="d88">
      <inkml:trace xmlns:inkml="http://www.w3.org/2003/InkML" xml:id="stk88" contextRef="#ctx0" brushRef="#br0">23695 15623 1407 0,'0'0'736'22,"0"0"-351"-22,0 0 109 1,0 0-220 12,0 0-81-13,0 0-51 16,0 0-64-16,305-18-78 14,-117-77-27-14,-31 6-238 11,-21 1-640-11</inkml:trace>
    </iact:actionData>
  </iact:action>
  <iact:action type="add" startTime="73182">
    <iact:property name="dataType"/>
    <iact:actionData xml:id="d89">
      <inkml:trace xmlns:inkml="http://www.w3.org/2003/InkML" xml:id="stk89" contextRef="#ctx0" brushRef="#br0">24942 14969 1960 0,'0'0'724'7,"0"0"-357"14,0 0-3-21,0 0-157 0,0 0-117 18,0 0 15-18,0 0-18 12,-95 213-27-12,95-141-26 17,0 7-19-17,8-3-15 14,50-25-33-14,18-12-75 16,17-16-18-16,3-23 0 14,-1 0 26-14,-8-23 56 16,-14-16 40-16,-24-27 4 15,-23 16 52-15,-20-14 38 15,-6 2 21-15,0-8-19 23,-32 3-17-23,-23-6-26 0,-18 11-29 7,10 11-20 9,5 12-2-16,5 12-176 16,19 4-406-16,13 11-1080 0</inkml:trace>
    </iact:actionData>
  </iact:action>
  <iact:action type="add" startTime="73536">
    <iact:property name="dataType"/>
    <iact:actionData xml:id="d90">
      <inkml:trace xmlns:inkml="http://www.w3.org/2003/InkML" xml:id="stk90" contextRef="#ctx0" brushRef="#br0">26109 15218 2585 0,'0'0'867'13,"0"0"-764"-13,0 0-103 16,0 0-304-16,0 0-1367 0</inkml:trace>
    </iact:actionData>
  </iact:action>
  <iact:action type="add" startTime="82815">
    <iact:property name="dataType"/>
    <iact:actionData xml:id="d91">
      <inkml:trace xmlns:inkml="http://www.w3.org/2003/InkML" xml:id="stk91" contextRef="#ctx0" brushRef="#br0">23356 6994 1051 0,'0'0'494'22,"0"0"-328"-22,0 0 14 0,0 0-6 8,0 0-49 14,0 0 25-22,0 0-5 0,0 0-24 14,0 0 16-14,0-7-16 16,0-4-30-16,-12-1-21 14,0-4-27-14,-2 5-7 16,-6-1-4-16,-4-7 1 16,1 6 27-16,-9 1-12 15,0-4-2-15,-11-4 15 15,-1 11-13-15,-5-3 2 14,-9 2-11-14,0-1-26 16,11 3 28-16,-5 8-25 22,9 0-1-22,-1 0 6 0,1 0-19 15,-7 0 16-15,-2 0-7 15,-3 0-10-15,0 21 16 14,-6 8-11-14,9 1-4 16,-1-1 11-16,4-1-13 14,0 11 10-14,5-3-8 16,1 13 5-16,-1-5 1 15,7 6-8-15,-1 6 0 15,-3 6 0-15,12 0-3 14,0 5-2-14,0 6 4 16,12 5 2-16,-1 1-2 23,13 1 1-23,-1-2 0 0,0 5 0 16,-6 5 1-16,12 2-1 14,0-1 0-14,0 1 0 15,0 0-6-15,0 0 7 14,0-12-1-14,0 0 3 16,12 0-1-16,0-9-2 14,-1-2 0-14,10-5 1 16,-7 0 2-16,9-2-3 14,-5 10 0-14,-1-1-1 16,6-6 1-16,12 7 0 13,-3 4 0-13,3-7 1 17,11 1-2-17,-5-8 1 14,11-2 0-14,3-3 1 16,0-4 0-16,3-12-1 22,6-5 0-22,-12 0 0 0,9-13 5 8,-6 6-5 13,-2-14 0-21,8-2 3 0,-6 4 8 17,6-15-11-17,-3 0 0 14,-9 0 0-14,3 0 3 16,-2 0-3-16,-13-15 0 14,1-6 4-13,0-2 5 14,-4-8-6-15,7-11-3 14,0 2 0-14,11-10 4 16,-11-1-4-16,11 1 0 14,-9-6 4-14,1 6 2 15,-1-7-3-14,-5 6-3 13,8 1 1-13,-11-1 8 20,-6-8-8-21,12 7 5 0,-9-10 10 16,-9-6-15-16,9-3 10 13,-6 8-11-13,-11-7 0 17,5 0 5-17,0 0-4 14,-5 3-1-14,-10-7 10 16,1 1-9-16,0-1 29 13,-6 3-22-13,0-3-1 18,0 7 17-18,0-9-18 13,0 12 6-13,0-4-3 16,0-2-9-16,0 6 11 23,0-1-11-23,-6 4 0 0,-5 11 12 7,-15-1-11 15,-3 1 23-22,2 4-6 0,-13 2-3 16,-9-2-3-16,-10 2-12 15,-10-1 7-15,5 1 3 15,-17 3-9-15,5 2 0 14,1 6 8-14,5-1-9 16,-2 11-1-16,14-5-57 14,-29-6-134-14,17 13-285 16,0-2-751-16</inkml:trace>
    </iact:actionData>
  </iact:action>
  <iact:action type="add" startTime="84827">
    <iact:property name="dataType"/>
    <iact:actionData xml:id="d92">
      <inkml:trace xmlns:inkml="http://www.w3.org/2003/InkML" xml:id="stk92" contextRef="#ctx0" brushRef="#br0">15708 14918 1013 0,'0'0'384'22,"0"0"-117"-22,0 0-7 0,0 0-22 15,0 0-58-15,0 0-14 15,0 0 15-15,-35-62-23 16,12 46-21-16,0-2-8 14,-12 7-29-14,-6-6-11 16,-17 6-6-16,-6-5-20 22,-8 4 14-22,-9 7-14 0,-1-1-26 14,1 6 11-14,0 0-24 16,11 0-3-16,6 0-1 14,9 0-19-14,6 0 12 16,-3 0-4-16,5 18-9 14,-8 3 16-14,9 2-16 17,-3 4 0-17,-18 8 3 13,9 4-1-13,-6-5-2 16,6 10 1-16,-3-5 5 15,12 7-1-15,5-7-4 16,6 0-1-16,7 5 8 13,2-14-7-13,11 2-1 16,9 7 0-16,4 1 0 22,5 8 3-22,0 5-3 0,0 12 0 16,0 8 0-16,0-12 1 14,0 19-1-14,0 3 0 16,11-15 1-16,10 10 8 14,8 1-8-14,2-6 0 16,-10 5 2-16,14-16 3 14,-4-1-4-14,-2-4-2 16,12 2 0-16,-12-9 3 14,3-14 3-14,0 3-5 16,-3-1 0-16,12 1 10 15,-7-16-7-15,13 4-4 15,-1 1 2-15,1 6 13 23,-1-17-15-23,9 5 1 0,-5-10 8 8,5-2-3 13,8 1 0-21,-2-4-6 0,-5-3 0 16,7-4 3-16,-10 7-3 14,-4-7 0-14,-6 0 4 16,1 0 3-16,-6 0-5 14,-6 0-2-14,2 0 0 16,7-7 7-16,-15-4-6 14,9-10-1-14,-9-2 6 16,3-5-5-16,-6-1 4 15,12-4-5-15,-6 6 0 15,6-22 4-14,-6 6-4 12,0-4 0-13,0 11 9 17,3-14-7-17,-15-4 1 22,6 10-3-22,-2-7-4 0,-1 1 4 13,-3-1 0-13,-8 12 0 16,6-12 5-16,-10 6-3 14,4 1 4-14,-3-2-6 16,-6 7 0-16,0-23-2 14,0 11 3-14,0-9-1 16,0 3 5-16,0-10 1 14,0 0-6-14,0 5 0 16,0-15-6-16,-6 27 5 14,-8-12 2-14,-1 11-1 16,6 12 8-16,-17-5-7 22,3 5 11-22,-15 0-12 0,1 0 0 16,-7 5-6-16,1-6 6 15,-10 6-6-15,1-5-38 15,6 11-101-15,-21-22-151 15,15 6-439-15,8 3-591 0</inkml:trace>
    </iact:actionData>
  </iact:action>
  <iact:action type="add" startTime="86500">
    <iact:property name="dataType"/>
    <iact:actionData xml:id="d93">
      <inkml:trace xmlns:inkml="http://www.w3.org/2003/InkML" xml:id="stk93" contextRef="#ctx0" brushRef="#br0">26866 10901 1493 0,'0'0'657'23,"0"0"-401"-23,0 0 215 0,0 0-122 16,0 0-128-16,0 0-24 15,0 0-35-15,-41-230-48 15,30 247-74-15,5 61-25 14,0 30 9-14,6 32-23 16,0 8-1-16,0-2 5 15,0-23-4-15,0-28-2 15,0-33-22-15,0-28 8 14,0-34 15-14,0 0 8 16,0-34 23-16,-11-49-10 22,-16-25-12-22,7-24 24 0,3-8-21 8,11 6 3 14,6 5-15-22,0 28 0 0,0 28 0 9,0 27 0 12,0 36 0-21,14 10 0 0,21 17 0 16,15 50 0-16,8 29 0 14,-6 13 0-14,9-6 0 17,-6 6 0-17,-14-18 0 13,-7-24 0-13,-8-28 0 16,-8-16-12-16,-9-23 0 14,14 0-4-14,-6-34 16 16,15-44 7-16,12-38-7 14,5-18 16-14,9-18-16 17,-6 6 0-17,9 23 2 21,-17 34 5-21,-15 43 1 0,-6 41-8 14,0 5 0-14,0 62 0 16,9 39 0-16,-9 22 0 14,9 20 0-14,-11-3 0 16,-1-14 0-16,-6-5 0 15,1-25-23-15,-3-18-70 15,2-16-181-15,21-18-189 15,-3-15-320-15,0-12-545 0</inkml:trace>
    </iact:actionData>
  </iact:action>
  <iact:action type="add" startTime="87088">
    <iact:property name="dataType"/>
    <iact:actionData xml:id="d94">
      <inkml:trace xmlns:inkml="http://www.w3.org/2003/InkML" xml:id="stk94" contextRef="#ctx0" brushRef="#br0">28798 11241 1661 0,'0'0'796'13,"0"0"-431"-13,0 0-8 16,0 0-77-16,0 0-142 14,0 0 23-14,0 0-11 16,-26-268-54-16,-20 255-4 14,-7 5-92-14,-10 8 0 17,5 0 0-17,-6 21 0 13,12 40 0-13,-4 5 0 16,30 8 0-16,6-7 0 14,20 0 0-14,0-17 0 17,0-16 0-17,12-17-17 22,22-17-12-22,7 0 29 0,3-17 0 7,2-40 7 16,-5-13 11-23,-1 7-12 0,-5-6 9 15,-6 9-15-15,0 11 0 14,-12 16 0-14,4 25 0 16,-7 8 0-16,21 0 0 14,3 28 0-14,5 24 0 16,4 25 0-16,14-4 0 15,-6-13 0-15,-12-3-17 15,1-22-67-15,-12-19 48 14,-3-16 5-14,-3 0 31 16,6-46 12-16,-3-26-12 14,11-16 7-14,-2-1-4 17,-6 14 8-17,6 9 26 21,-12 22-20-21,9 26-2 0,-3 18-8 14,-3 0 1-14,17 40-16 16,-11 28 8-16,11 4-4 14,-11-2-7-14,12-1 11 16,-16-19-1-16,-2-11 1 14,-2-16-19-14,-7-18 17 16,-9-5-2-16,-8 0 4 14,3-5 1-14,0-46-1 16,0-10 6-16,-6-8 5 22,0 9-10-22,0 1 24 0,0 30-4 8,0 17-20 14,-21 12 33-22,-10 12-34 0,-22 64 0 16,-8 17 0-16,-5 18 0 15,-10 16 0-15,7-9 0 15,11-12-102-15,29-17-104 15,14-27-292-15,15-34-582 0</inkml:trace>
    </iact:actionData>
  </iact:action>
  <iact:action type="add" startTime="87816">
    <iact:property name="dataType"/>
    <iact:actionData xml:id="d95">
      <inkml:trace xmlns:inkml="http://www.w3.org/2003/InkML" xml:id="stk95" contextRef="#ctx0" brushRef="#br0">30623 11265 2689 0,'0'0'850'21,"0"0"-530"-21,0 0-83 0,0 0-237 8,0 0 0 14,0 0 0-22,0 0-186 0,157-171-528 10,-117 119-1029-10</inkml:trace>
    </iact:actionData>
  </iact:action>
  <iact:action type="add" startTime="88005">
    <iact:property name="dataType"/>
    <iact:actionData xml:id="d96">
      <inkml:trace xmlns:inkml="http://www.w3.org/2003/InkML" xml:id="stk96" contextRef="#ctx0" brushRef="#br0">31798 9882 1661 0,'0'0'803'12,"0"0"-276"-12,0 0-153 22,0 0-29-22,0 0-159 0,0 0-69 17,0 0-70-17,-136-39-11 13,104 168-36-13,14 49 0 16,1 34 0-15,17 19 0 12,0 9 0-13,12 11 0 16,25-27 0-16,4-17 0 14,0-26 0-14,-15-41 0 16,3-41-69-16,-24-30-135 16,-5-58-95-16,-49-11-221 14,-18 0-373-14</inkml:trace>
    </iact:actionData>
  </iact:action>
  <iact:action type="add" startTime="88273">
    <iact:property name="dataType"/>
    <iact:actionData xml:id="d97">
      <inkml:trace xmlns:inkml="http://www.w3.org/2003/InkML" xml:id="stk97" contextRef="#ctx0" brushRef="#br0">31261 11063 1991 0,'0'0'884'0,"0"0"-575"0,0 0-71 14,0 0-98-14,322-212-103 16,-168 122-13-16,-3-11-24 14,-18-7-58-14,-16 2-77 16,-36 0 37-16,-29 5 64 14,-17 5 10-14,-29 13 24 16,-6 6 15-16,0 27 55 14,0 25 82-14,0 17 7 16,0 8-32-16,-21 21-40 22,-2 59-61-22,6 29 14 0,8 20 10 16,9 12-22-16,0-8 2 14,0 3 8-14,26-24-38 16,23-22 0-16,1-20 0 13,2-28 0-13,-11-32 0 16,-1-10 0-16,1 0 0 15,-1-60 0-15,-5-20 0 16,6-10 0-16,-9 1 0 14,-6 17 0-14,-3 15 0 16,-11 24 0-16,-7 27 0 14,-5 6 0-14,6 6 0 16,3 54 0-16,3 9 0 15,2 9 0-15,9-11 0 15,1-10 0-15,2-18 0 22,-3-22 0-22,9-17 0 0,-6 0 0 16,3-20 0-16,6-39 0 15,-18-19 0-15,1-7 0 15,-13 0 0-15,-5 7 0 14,0 11 0-14,0 22 0 16,-29 28 0-16,-11 17 0 14,11 0 0-14,-3 35 0 16,0 20 0-16,17 7 0 14,15-7 0-14,0-9 0 16,9-23 0-16,49-12-15 22,3-11 14-22,14 0-16 0,-2-29 17 8,-3-22 1 14,-18 1-1-22,-12 1 17 0,-11 8-17 15,-11 13 0-15,-9 17 0 15,-9 11 0-15,0 0-2 14,0 18-7-14,5 37 8 16,1 24-7-16,3 5 8 14,2 0 0-14,18-16-1 16,-2-17-3-16,-7-24 4 14,9-15 0-14,-3-12 1 16,3 0 20-16,3-46-20 14,0-9 5-14,3-19 5 17,5 7-11-17,-8 6 0 22,-11 10 0-22,2 23 0 0,-6 22 0 16,-5 6 0-16,2 0-9 14,1 45 0-14,8 6 0 15,0-7 9-15,6-5-18 14,0-16 0-14,-11-12 17 17,-7-11 2-17,-2 0 15 12,-3-16 31-12,-6-41-47 16,0-10 0-16,0-16 0 14,0-8 0-14,-15-4 0 17,-72 2-99-17,6 21-590 14,-12 41-1388-14</inkml:trace>
    </iact:actionData>
  </iact:action>
  <iact:action type="add" startTime="89692">
    <iact:property name="dataType"/>
    <iact:actionData xml:id="d98">
      <inkml:trace xmlns:inkml="http://www.w3.org/2003/InkML" xml:id="stk98" contextRef="#ctx0" brushRef="#br0">26677 13157 1857 0,'0'0'919'17,"0"0"-412"-17,0 0-51 12,0 0-197-12,0 0-161 16,0 0-98-16,0 0 0 22,114-80 0-22,-22 52 0 0,10 4 0 16,-6-2-114-16,-3 26-248 14,-21 0-366-14,-43 0-153 0</inkml:trace>
    </iact:actionData>
  </iact:action>
  <iact:action type="add" startTime="89858">
    <iact:property name="dataType"/>
    <iact:actionData xml:id="d99">
      <inkml:trace xmlns:inkml="http://www.w3.org/2003/InkML" xml:id="stk99" contextRef="#ctx0" brushRef="#br0">26640 13400 1506 0,'0'0'774'6,"0"0"-246"10,0 0-74-16,0 0-179 15,0 0-182-15,0 0 5 14,0 0-98-14,458-196-35 16,-261 110-347-16,-34 24-838 0</inkml:trace>
    </iact:actionData>
  </iact:action>
  <iact:action type="add" startTime="90016">
    <iact:property name="dataType"/>
    <iact:actionData xml:id="d100">
      <inkml:trace xmlns:inkml="http://www.w3.org/2003/InkML" xml:id="stk100" contextRef="#ctx0" brushRef="#br0">28116 12500 2140 0,'0'0'830'5,"0"0"-304"12,0 0-202-17,0 0-125 12,0 0-122-12,0 0-77 17,0 0 0-17,-66 135 0 16,48-22 0-16,1 15 0 14,5-5 0-14,1 4 0 16,11-26 0-16,0-11 0 15,0-40-98-15,0-17-73 15,0-22 41-15,11-11 46 16,18 0 60-16,18 0 23 15,5-32-5-15,20 2-54 22,16-1-111-22,10 7-163 0,-5 8-125 14,0-4-21-14,-29 17 3 16,-18-14 133-16,-40 8 262 13,-6-3 82-13,0-1 320 17,-29-3 56-17,-6-15 147 13,12 0-191-13,-6-7-10 16,6-12-50-16,5 6 2 15,1 10-22-15,-4 6-2 15,1 12-250-15,14 9 0 22,-5 7 0-22,5 0 0 0,0 39 0 8,0 41 0 14,6 20 0-22,0 27 0 0,0-2 0 16,0 7 0-16,6-14 0 14,23-17-39-14,29-28-448 17,-17-33-343-17,5-34-798 0</inkml:trace>
    </iact:actionData>
  </iact:action>
  <iact:action type="add" startTime="90496">
    <iact:property name="dataType"/>
    <iact:actionData xml:id="d101">
      <inkml:trace xmlns:inkml="http://www.w3.org/2003/InkML" xml:id="stk101" contextRef="#ctx0" brushRef="#br0">29109 13279 1987 0,'0'0'924'8,"0"0"-464"13,0 0-194-21,0 0-82 0,0 0-113 8,0 0-23 14,412-111-48-22,-311 89 0 0,18-24-188 16,-23 13-313-16,-35-1-457 0</inkml:trace>
    </iact:actionData>
  </iact:action>
  <iact:action type="add" startTime="90655">
    <iact:property name="dataType"/>
    <iact:actionData xml:id="d102">
      <inkml:trace xmlns:inkml="http://www.w3.org/2003/InkML" xml:id="stk102" contextRef="#ctx0" brushRef="#br0">29471 12741 1722 0,'0'0'953'5,"0"0"-314"10,0 0-177-15,0 0-225 16,0 0-154-16,0 0-83 14,0 0 0-14,-81 23 0 16,81 60 0-16,0 25 0 22,0 12 0-22,20-5 0 0,18 0 0 14,0-14 0-14,11-17-459 17,-5-27-389-17,-15-30-872 0</inkml:trace>
    </iact:actionData>
  </iact:action>
  <iact:action type="add" startTime="90885">
    <iact:property name="dataType"/>
    <iact:actionData xml:id="d103">
      <inkml:trace xmlns:inkml="http://www.w3.org/2003/InkML" xml:id="stk103" contextRef="#ctx0" brushRef="#br0">30362 12488 1470 0,'0'0'1193'1,"0"0"-552"-1,0 0-262 7,0 0-99 15,0 0-185-22,0 0-57 0,0 0-38 16,-44 129 0-16,36-44 0 14,8 5 0-14,0-12 0 17,55-5 0-17,23-3 0 14,3-19 0-14,12-9 0 16,0-2 0-16,-12-8 0 13,-17-3 0-13,-23-7 0 16,-21 7 0-16,-20-8 0 15,0 5 0-15,-14-3 0 15,-44 5 0-15,-18-15-12 14,-20-2-119-14,-37-11-188 16,23-13-355-16,17-49-424 0</inkml:trace>
    </iact:actionData>
  </iact:action>
  <iact:action type="add" startTime="91173">
    <iact:property name="dataType"/>
    <iact:actionData xml:id="d104">
      <inkml:trace xmlns:inkml="http://www.w3.org/2003/InkML" xml:id="stk104" contextRef="#ctx0" brushRef="#br0">30388 12488 2297 0,'0'0'853'5,"0"0"-373"10,0 0-253-15,0 0-68 17,340-140-79-17,-233 119-80 13,-11 9 0-13,-9 12 0 18,-47 12-168-18,-11 29-502 13,-29 24-864-13</inkml:trace>
    </iact:actionData>
  </iact:action>
  <iact:action type="add" startTime="91412">
    <iact:property name="dataType"/>
    <iact:actionData xml:id="d105">
      <inkml:trace xmlns:inkml="http://www.w3.org/2003/InkML" xml:id="stk105" contextRef="#ctx0" brushRef="#br0">27760 15086 1415 0,'0'0'1027'13,"0"0"-439"-13,0 0-122 16,0 0-184-16,0 0-150 14,0 0-42-14,0 0-39 16,319 62-51-16,-192-96-20 22,-11 1-262-22,-58 22-284 0,-23 11-186 9,-35 0-164-9</inkml:trace>
    </iact:actionData>
  </iact:action>
  <iact:action type="add" startTime="91566">
    <iact:property name="dataType"/>
    <iact:actionData xml:id="d106">
      <inkml:trace xmlns:inkml="http://www.w3.org/2003/InkML" xml:id="stk106" contextRef="#ctx0" brushRef="#br0">27606 15644 864 0,'0'0'860'0,"0"0"-240"18,0 0-62-18,0 0-213 0,0 0-107 16,0 0-18-16,0 0-68 14,165 101-98-14,-8-173-54 17,52-29-66-17,-24 2-395 12,-42 19-562-12</inkml:trace>
    </iact:actionData>
  </iact:action>
  <iact:action type="add" startTime="91734">
    <iact:property name="dataType"/>
    <iact:actionData xml:id="d107">
      <inkml:trace xmlns:inkml="http://www.w3.org/2003/InkML" xml:id="stk107" contextRef="#ctx0" brushRef="#br0">29242 15091 1209 0,'0'0'1167'6,"0"0"-615"11,0 0-224-17,0 0-76 14,0 0-138-14,264-297-6 17,-244 219-30-17,-20 5-29 13,0-17 16-13,-11 7-32 16,-44-7-6-16,-21 17-8 14,-17 34-1-14,-8 30 33 17,-1 9-25-17,1 51-26 13,20 47 0-13,23 14 0 16,23-11 0-16,32 5 0 21,3-16 0-21,32-28 0 0,40-23 0 14,15-27 0-14,15-12 0 17,-6-12 0-17,-9-45 0 13,-6 2 0-13,-29-1 0 17,-5 11 0-17,-21 22 0 16,-18 18 0-16,-2 5 0 15,-6 16 0-15,0 46 0 15,0 39 0-15,0 28 0 14,0 23 0-14,0 19 0 16,0-8 0-16,-6-1 0 14,3-22 0-14,-2-16 0 16,-1-39-23-16,6-30-224 23,0-55-205-23,0 0-241 0,14-28-442 0</inkml:trace>
    </iact:actionData>
  </iact:action>
  <iact:action type="add" startTime="92178">
    <iact:property name="dataType"/>
    <iact:actionData xml:id="d108">
      <inkml:trace xmlns:inkml="http://www.w3.org/2003/InkML" xml:id="stk108" contextRef="#ctx0" brushRef="#br0">29973 14783 2352 0,'0'0'836'13,"0"0"-322"-13,0 0-248 16,0 0-138-16,0 0-128 14,0 0 0-14,0 0 0 17,-49 147 0-17,43-41 0 21,6-5 0-21,0-7 0 0,0-17 0 8,20-26 0 14,33-29 0-22,-4-22 0 0,15 0 0 16,-15-22 0-16,0-44 0 14,-8-5 0-14,-12-9 0 16,-12 8 0-16,-5 3 0 14,-3 25 0-14,-1 10 0 17,-8 29 0-17,0 5 0 13,0 0 0-13,0 28 0 16,0 34 0-16,6 11 0 15,12 14 0-15,5-12 0 15,12-25 0-15,8-10 0 23,1-29 0-23,8-11 0 0,15 0 0 8,-12-62 0 13,-6-10 0-21,3-6 0 0,-11-12 0 16,0 17 0-16,-12-1 0 15,-12 24 0-15,-5 22 0 15,2 22 0-15,-14 6 0 15,9 0 0-15,-3 57 0 15,5 5 0-15,-5 9 0 16,9-2 0-16,-7-7 0 15,4-12 0-15,11-14 0 13,0-23 0-13,3-13 0 16,6 0 0-16,-3-9 0 15,6-31 0-15,6-21 0 15,-4 10 0-15,1 0 0 22,-6 12 0-22,-3 10 0 0,-9 24 0 9,1 5 0 6,-4 0 0-15,1 23 0 21,5 27 0-21,0 1 0 0,-11 0 0 15,5-12 0-15,-5-7 0 14,5-32 0-14,6 0 0 16,9 0 0-16,0-60 0 14,23-2 0-14,-11-16 0 16,-1 9 0-16,1 25 0 14,-7 10 0-14,-13 18 0 25,8 16 0-25,-6 0 0 0,-3 0 0 14,9 4 0-14,-6 24 0 8,0-5 0 13,0-12 0-21,9-11 0 0,-6 0 0 16,6-22 0-16,-18-34-171 15,3-17-42-15,-14-17 45 16,-6-22 88-16,0-11 80 13,0-37 35-13,0-3 59 16,-6 0 56-16,-8 23-4 14,8 45 61-14,0 50-207 16,6 45 0-16,0 23 0 15,0 89 0-15,0 40 0 16,0 39 0-16,0 9 0 14,0-1 0-14,12-18 0 17,-6-31 0-17,-6-31 0 20,0-40 0-20,0-47 0 0,0-32-344 17,-29-49-546-17,-6-24-424 0</inkml:trace>
    </iact:actionData>
  </iact:action>
  <iact:action type="add" startTime="93146">
    <iact:property name="dataType"/>
    <iact:actionData xml:id="d109">
      <inkml:trace xmlns:inkml="http://www.w3.org/2003/InkML" xml:id="stk109" contextRef="#ctx0" brushRef="#br0">32251 14140 2181 0,'0'0'861'17,"0"0"-399"-17,0 0-262 14,0 0-64-14,0 0-74 14,383-89-52-14,-285 45 6 15,-34-7-16-15,-17 1-9 20,-33-1-7-20,-14 12 14 0,-6 11-22 17,-55 10 2-17,-8 13-10 13,11 5 32-13,-6 5-11 17,6 46 11-17,23 11 42 15,9 11-9-15,20 5 6 15,6-4 17-15,0-4-35 13,38-7-3-13,26-12-18 18,-6-2 0-18,11-8-21 12,-2-2 15-12,-12-2-41 16,-11 3 1-16,-27 4-4 22,-17 1 29-22,0-1-43 0,-29 2-55 9,-52-2-17 8,-82-15-90-17,10-8-320 27,5-14-268-27</inkml:trace>
    </iact:actionData>
  </iact:action>
  <iact:action type="add" startTime="93523">
    <iact:property name="dataType"/>
    <iact:actionData xml:id="d110">
      <inkml:trace xmlns:inkml="http://www.w3.org/2003/InkML" xml:id="stk110" contextRef="#ctx0" brushRef="#br0">30855 14000 2199 0,'0'0'889'11,"0"0"-349"-11,0 0-222 17,0 0-168-17,0 0-150 14,325-134-117-14,-171 107-605 17,-9 4-1765-17</inkml:trace>
    </iact:actionData>
  </iact:action>
  <iact:action type="add" startTime="93702">
    <iact:property name="dataType"/>
    <iact:actionData xml:id="d111">
      <inkml:trace xmlns:inkml="http://www.w3.org/2003/InkML" xml:id="stk111" contextRef="#ctx0" brushRef="#br0">33478 14256 2636 0,'0'0'1080'7,"0"0"-806"6,0 0-168-13,0 0-106 17,0 0-123-17,0 0-612 14,0 0-982-14</inkml:trace>
    </iact:actionData>
  </iact:action>
  <iact:action type="add" startTime="93927">
    <iact:property name="dataType"/>
    <iact:actionData xml:id="d112">
      <inkml:trace xmlns:inkml="http://www.w3.org/2003/InkML" xml:id="stk112" contextRef="#ctx0" brushRef="#br0">29439 16725 1652 0,'0'0'1094'14,"0"0"-515"-14,0 0-123 16,0 0-141-16,0 0-315 15,0 0 0-15,0 0 0 15,41-29 0-15,182-54 0 15,123-46 0-15,121-54 0 23,40-24 0-23,-22 10 0 0,-105 34 0 15,-136 62 0-15,-85 40 0 13,-57 12 0-13,-15 18 0 17,-32 10 0-17,-29 10 0 12,-26 11 0-12,-87 23 0 18,-43 48 0-18,-117 58-77 14,38-10-659-14,-3-13-682 0</inkml:trace>
    </iact:actionData>
  </iact:action>
  <iact:action type="add" startTime="94222">
    <iact:property name="dataType"/>
    <iact:actionData xml:id="d113">
      <inkml:trace xmlns:inkml="http://www.w3.org/2003/InkML" xml:id="stk113" contextRef="#ctx0" brushRef="#br0">29001 17084 2367 0,'0'0'860'18,"0"0"-397"-18,0 0-175 0,0 0-170 18,0 0-118-18,0 0 0 13,0 0 0-13,415-50 0 18,-122-24 0-18,90-38 0 13,99-45 0-13,23-11 0 16,-41 2 0-16,-107 43 0 14,-125 39 0-14,-79 33 0 16,-39 12 0-16,-13 0 0 13,-20 16 0-13,-28 0 0 17,-30 23 0-17,-23 0 0 22,0 0 0-22,-49 18 0 0,-12 15 0 16,8 1 0-16,-16-6 0 16,11-6-718-16,14-22-998 0</inkml:trace>
    </iact:actionData>
  </iact:action>
  <iact:action type="add" startTime="94550">
    <iact:property name="dataType"/>
    <iact:actionData xml:id="d114">
      <inkml:trace xmlns:inkml="http://www.w3.org/2003/InkML" xml:id="stk114" contextRef="#ctx0" brushRef="#br0">32787 16184 2654 0,'0'0'939'1,"0"0"-610"14,0 0-155-15,0 0-174 14,0 0-126-14,0 0-656 21</inkml:trace>
    </iact:actionData>
  </iact:action>
  <iact:action type="add" startTime="135058">
    <iact:property name="dataType"/>
    <iact:actionData xml:id="d115">
      <inkml:trace xmlns:inkml="http://www.w3.org/2003/InkML" xml:id="stk115" contextRef="#ctx0" brushRef="#br0">29776 6795 2016 0,'0'0'852'9,"0"0"-661"13,0 0 34-22,0 0 11 0,0 0-159 13,0 0-61-13,-35-18 8 16,47 18-23-16,11 18 26 14,6 23 54-14,-6 9-19 16,0 12-4-16,-5 5-14 14,11 2-31-14,-9-7 7 16,-8-12-20-15,2-17 0 12,9-10 1-13,1-19 7 16,10-4-8-16,39-4 34 14,20-58 31-14,46-40-20 18,29-38-45-18,15-25 0 20,-3-6 0-20,-18 5 0 0,-40 37 0 8,-38 34 0 14,-34 38 0-22,-30 30 0 0,-20 15 0 14,0 12 0-14,0 0 0 16,0 0 0-16,0 0 0 14,0 0 0-14,0 0 0 16,0 0 0-16,0 0 0 13,-32 18-156-12,-17 15-389 15,-18 1-497-16</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2363">
    <iact:property name="dataType"/>
    <iact:actionData xml:id="d0">
      <inkml:trace xmlns:inkml="http://www.w3.org/2003/InkML" xml:id="stk0" contextRef="#ctx0" brushRef="#br0">1649 1576 1446 0,'0'0'810'25,"0"0"-531"-25,0 0 46 0,0 0-95 13,0 0-133-13,0 0-62 16,-21-20 2-15,21 20 60 13,-6 0-40-14,6 0 20 16,0 0 7-16,-5-1-14 14,-10-9 7-14,1-1-38 16,-15-2-39-16,0-13 25 14,-15 1-25-14,1-3 1 16,5 1 1-16,6-4 7 23,12 13-5-23,5 13-4 0,15-2-10 13,0 7-1-13,0 0 11 16,0 0-13-16,41 0 13 14,23 12 0-14,-1 2-2 16,19-10 2-16,5-4-20 14,3 0 19-14,-9-30-21 16,-17-9 14-16,-21-5 8 15,-17-6 1-15,-14 4 16 16,-12 7-17-16,0 6 0 14,0 10 17-14,0 7 4 15,0 9 3-15,-12 7 7 15,7 0-30-15,-10 46-1 15,9 41-1-15,-2 17-2 21,8 25 2-21,0 13 1 0,0-2 0 16,0 0-1-16,0-9 2 14,0-14 3-14,-18-16-4 17,-11-18-6-17,-12-14 6 13,-5-19 0-13,-9-14 18 16,-3-23 21-16,-18-13 0 15,1 0 6-15,5 0-36 16,7-13 0-16,16-6-3 14,7 11-6-14,22-1-45 16,12 9-88-16,6 0-212 15,12 0-415-15,26 0-389 0</inkml:trace>
    </iact:actionData>
  </iact:action>
  <iact:action type="add" startTime="2995">
    <iact:property name="dataType"/>
    <iact:actionData xml:id="d1">
      <inkml:trace xmlns:inkml="http://www.w3.org/2003/InkML" xml:id="stk1" contextRef="#ctx0" brushRef="#br0">2429 2233 1600 0,'0'0'485'1,"0"0"-275"14,0 0 0-15,0 0-147 15,0 0-23-15,0 0-4 14,0 0 20-14,331-275 6 17,-317 231 17-17,-14 9 4 13,0 1-39-13,0 6-19 16,0 12 33-16,-6 10-7 22,-20 6-7-22,-3 0-13 0,3 40-7 16,6 32 8-16,8 18 11 13,12 11-13-12,0 7 28 14,6-19-26-15,32-17-4 14,17-15 10-14,9-26 7 18,-6-29 28-18,14-2 14 12,-2-25-21-12,-3-45-1 16,-12-15-37-16,-3-9-5 14,-17 9-4-14,-6 12-4 16,-18 17 8-16,-5 22-11 14,0 24 3-14,-6 10 10 17,0 0-24-16,6 44 7 20,3 29 1-21,5 11-8 0,6 5 8 8,12-12-9 14,0-15-8-22,6-20 2 0,0-25 2 14,-4-17 3-14,13 0 1 15,-6-20 2-14,-1-39 14 13,-11-14-16-14,-3 0 0 15,-5 11 2-15,-10 23-2 15,-5 11 0-15,3 28 7 16,-4 0-6-16,-2 0-2 15,15 45-4-15,11 11 5 15,-3-1 9-15,6 7-9 15,3-16 0-15,-1-7-1 15,1-19 2-15,-3-17-2 22,-12-3-5-22,15-18 6 0,3-44-7 9,-9-10 4 12,6-12-8-21,-6 5 1 0,0 12 10 16,0 22-6-16,-6 22-2 14,-6 18 1-14,13 5-1 16,-1 5 8-16,0 41 2 14,11 4 19-14,-2 6-15 16,5-6 7-16,1-11-13 13,5-16-10-13,-8-16-22 16,14-7-32-16,-14-12 29 15,-1-45 8-15,-5-21 6 16,-12-5 15-16,0-14 2 22,-11 8 4-22,-12 10 7 0,6 22 2 16,-6 30 51-16,0 27 0 14,0 0-30-14,0 70-4 16,6 50-5-16,8 48-6 14,1 41 1-14,8 21-15 16,6 20-1-16,0-16 0 14,6-8 0-14,-9-36-24 16,-9-38-135-16,-8-39-159 14,-9-92-155-14,0-21-346 16,0-12-885-16</inkml:trace>
    </iact:actionData>
  </iact:action>
  <iact:action type="add" startTime="3919">
    <iact:property name="dataType"/>
    <iact:actionData xml:id="d2">
      <inkml:trace xmlns:inkml="http://www.w3.org/2003/InkML" xml:id="stk2" contextRef="#ctx0" brushRef="#br0">5037 1817 2170 0,'0'0'629'0,"0"0"-413"14,0 0-11-14,0 0-108 15,0 0-63-15,325 186-33 16,-284-130 20-16,-18 6-21 13,-23 0 0-13,0 0 4 17,-44-2 2-17,-14-9-3 13,-2-1 3-13,1-12-6 17,10-14 0-17,17-9-39 16,32-15-160-16,0 0-466 25,12-15-597-25</inkml:trace>
    </iact:actionData>
  </iact:action>
  <iact:action type="add" startTime="4135">
    <iact:property name="dataType"/>
    <iact:actionData xml:id="d3">
      <inkml:trace xmlns:inkml="http://www.w3.org/2003/InkML" xml:id="stk3" contextRef="#ctx0" brushRef="#br0">5864 2070 1631 0,'0'0'1153'1,"0"0"-601"14,0 0-279-15,0 0-85 14,0 0-109-14,0 0-50 17,0 0 19-17,-162 157-38 14,127-79 1-14,14-1-20 16,21-15 9-16,0-20-98 14,29-21-37-14,32-21-33 16,3 0 12-16,0-40 68 15,-12-31 43-15,-11-9 45 23,-29 5 1-23,-7-6 42 0,-5 3 65 14,0 16-9-14,-5 11 27 16,-13 17 1-16,6 18-22 14,4 11 0-14,8 5-73 16,0 0-25-16,0 0 16 14,20 32-1-14,27 7 1 16,25 7-23-16,9-2 0 13,12 2 0-13,-3 4 0 17,0 6 0-17,-20-6 0 14,-18 1 0-14,-23-5 0 16,-12-14 0-16,-11 6 0 22,-6-25 0-22,0-13 0 0,0 0 0 14,0 0 0-14,-9-51 0 16,-5-21 0-16,2-17 0 14,12-7 0-14,0 1 0 16,12 10 0-16,23 23 0 16,11 34 0-16,6 28-135 14,-8 0-474-14,-15 35-1075 0</inkml:trace>
    </iact:actionData>
  </iact:action>
  <iact:action type="add" startTime="4731">
    <iact:property name="dataType"/>
    <iact:actionData xml:id="d4">
      <inkml:trace xmlns:inkml="http://www.w3.org/2003/InkML" xml:id="stk4" contextRef="#ctx0" brushRef="#br0">7802 1790 2162 0,'0'0'836'13,"0"0"-319"-13,0 0-246 16,0 0-109-16,0 0-69 13,0 0-38-13,0 0-55 16,-200 45 0-16,124 22 0 23,7 7 0-23,25-3 0 0,10-2 0 8,34-20 0 14,0-8 0-22,0-20 0 0,55-21-14 17,0 0 2-17,6-12 12 13,-3-43 0-13,-3-12 1 16,-17-1 13-16,-15 1-3 14,0 16-11-14,-17 19 0 15,0 9 0-15,-6 11 0 14,5 12 0-14,1 0 0 17,0 0 0-17,20 23 0 14,6 10 0-14,12 6 0 16,5 7 0-16,3-12 0 14,3-13 0-14,-14-3-3 16,-6-18-10-16,-1 0 4 14,-5 0 8-14,6-34 1 25,0-10-2-24,6-18 1-1,-1 0 1 12,7 5 0-12,-7 6 8 16,1 12 2-16,-9 23 1 14,-3 11-11-14,3 5 0 16,3 11 0-16,11 45 0 14,-2 10 0-14,-7 13 0 16,-5-6 0-16,-14-6 0 14,-7-21-12-14,-11-12-23 16,0-18 29-16,0-16-3 14,0 0 9-14,0 0 19 16,-11-34-7-16,-1-22 19 14,12-5-31-14,0-13 0 16,23 7 0-16,50 12 0 22,8 4 0-22,6 22 0 0,-6 21 0 14,-11 8 0-14,-15 8 0 16,-12 49 0-16,-13 10 0 15,-1 6 0-15,-12 1 0 15,-5-14 0-15,5-21 0 14,0-16-84-14,7-23-162 16,-7-5-93-16,6-112-195 14,-5 4-213-14,5-6-247 0</inkml:trace>
    </iact:actionData>
  </iact:action>
  <iact:action type="add" startTime="5420">
    <iact:property name="dataType"/>
    <iact:actionData xml:id="d5">
      <inkml:trace xmlns:inkml="http://www.w3.org/2003/InkML" xml:id="stk5" contextRef="#ctx0" brushRef="#br0">9566 1053 1759 0,'0'0'989'1,"0"0"-524"13,0 0-257-13,0 0-130 13,0 0-78-14,0 0-346 10,0 0-993-9</inkml:trace>
    </iact:actionData>
  </iact:action>
  <iact:action type="add" startTime="5558">
    <iact:property name="dataType"/>
    <iact:actionData xml:id="d6">
      <inkml:trace xmlns:inkml="http://www.w3.org/2003/InkML" xml:id="stk6" contextRef="#ctx0" brushRef="#br0">10315 2093 1879 0,'0'0'936'19,"0"0"-480"-19,0 0-220 0,0 0-132 16,0 0-85-16,174-396-16 14,-128 270-3-14,-14-14-49 17,-18 0 17-17,-8-4 5 14,-6 15 27-14,0 28 2 16,0 34 19-16,0 33 76 13,0 34 2-13,-17 7-30 17,-1 76-6-17,-5 46 8 14,9 34-22-14,5 23-8 16,9 1-29-16,0-19 0 14,35-28-12-14,29-34 1 15,8-37 4-15,15-53-5 14,9-16 0-14,-9-28 16 18,-14-56-15-18,-13-11 11 20,-10-6-12-20,-27 0 0 0,-3 23 0 10,-11 16 0 11,-9 26 0-21,0 32 0 0,0 4 0 14,0 23 0-14,0 49 0 16,6 6 0-16,11 12 0 14,-5-10 0-14,14-13 0 16,-6-17 0-16,15-22 0 14,-3-21 0-14,3-7 0 16,-3-12 0-16,0-45 0 14,-3-10 0-14,0 0 0 16,-6-1 0-16,-12 9 0 16,1 23 0-16,-6 9 0 15,-6 20 0-15,6 7 0 15,2 0 0-15,-2 70 0 22,9 39 0-22,-10 32 0 0,7 28 0 9,3 27 0 12,-7 11 0-21,4 10 0 0,11-10 0 15,-5-5 0-15,2-17 0 15,-6-16 0-15,-2-28 0 14,0-31 0-14,-12-21 0 16,0-45 0-16,-47-26 0 14,-25-18 0-14,-18-23 0 15,-9-56 0-15,6-40 0 15,12-40 0-15,20-21 0 16,47-16 0-16,14 6 0 22,0 27 0-22,55 29 0 0,20 23 0 8,12 39 0 14,6 10 0-22,8 23-45 0,-8 8-158 16,3 0-269-16,-29 15-267 9,-27 4-509-9</inkml:trace>
    </iact:actionData>
  </iact:action>
  <iact:action type="add" startTime="6682">
    <iact:property name="dataType"/>
    <iact:actionData xml:id="d7">
      <inkml:trace xmlns:inkml="http://www.w3.org/2003/InkML" xml:id="stk7" contextRef="#ctx0" brushRef="#br0">13819 1896 1028 0,'0'0'532'1,"0"0"-135"12,0 0 124-13,0 0-49 16,0 0-270-16,0 0 36 14,0 0-18-14,67-219-58 16,-67 188-13-16,-38 23-55 22,-11 8-53-22,-6 0-1 0,-9 28-40 9,0 40 0 12,15 22 0-21,20 0 0 0,11-1 0 16,18-10 0-16,9-24 0 14,49-21 0-14,18-22 0 16,5-12 0-16,0-12 0 14,-11-43 0-14,-12-14 0 16,-12-9 0-16,-17 0 0 13,0 0 0-13,-11 4 0 17,-7 19 0-17,-2 17 0 14,-3 25 0-14,-6 13 0 16,0 0 0-16,0 62 0 22,0 16 0-22,11 6 0 0,21-6 0 9,26-10 0 12,26-24 0-21,15-32 0 0,11-12 0 16,0-23-3-16,-2-55-8 14,-15-17-3-14,-24-13 14 16,-19-9 9-16,-19-15-8 14,-19-2 17-14,-12-13-18 16,0 2 0-16,0 5 0 14,-12 23 0-14,-19 32 0 16,-1 34 0-16,3 51 0 14,-12 0 0-14,6 74 0 15,-2 48 0-15,5 41 0 15,8 16 0-15,16 19 0 16,8-11 0-16,0-19 0 22,64-27 0-22,28-40 0 0,27-34-24 13,26-50-90-13,-5-17-12 17,-4-17 36-17,-20-62 52 14,-29-15 38-14,-17-19 9 16,-35-22 23-16,-12-5 23 14,-17-2 32-14,-6 18-12 16,0 27 59-16,0 42-134 14,0 50 0-14,-29 5 0 16,8 56 0-16,-11 56 0 14,-3 32 0-14,18-3 0 16,14 14 0-16,3-26 0 23,0-23 0-23,38-27 0 0,26-39 0 15,8-23 0-15,4-17 0 14,-1-7 0-14,-14-43 0 16,-6-11 0-16,-8-7 0 14,-24 1 0-14,0 16 0 16,-17 12 0-16,2 16 0 14,-8 18 0-14,0 5 0 16,6 0 0-16,3 28 0 13,-3 23 0-13,11 4 0 17,-2 2 0-17,5-13 0 14,9-9 0-14,-6-24 0 16,0-11 0-16,6 0 0 22,-11-16 0-22,-7-35 0 0,-2-11 0 8,-9-11 0 13,0-12 0-21,-9 2 0 0,-28 4 0 17,-7 21 0-17,9 17 0 14,-2 41 0-14,-1 0 0 16,9 60 0-16,14 20-8 14,15 8 8-14,0-5 0 16,9-9 0-16,55-24-3 14,17-22 3-14,15-28 0 16,0 0 0-16,-1-5 1 14,-19-45-1-14,-12-1 10 17,-24 1-10-17,-11 4 0 13,-11 7 0-13,-12 18 0 16,2 14 0-16,-8 7 0 22,0 0 0-22,0 39 0 0,0 23 0 8,0 5 0 14,9 2 0-22,14-14 0 0,18-21 0 14,11-17 0-14,-3-17 0 16,6 0 0-16,1-12 0 14,-4-38 0-14,-12-1 0 16,1-4 0-16,-18-3 0 17,0 14 0-17,1 10 0 13,-7 18 0-13,-11 16 0 16,0 0 0-16,2 5 0 14,1 45 0-14,8 12 0 16,7 5 0-16,-1-5 0 22,6-5 0-22,6-24 0 0,5-22 0 9,7-11 0 11,-1 0 0-20,4-39 0 0,-10-23 0 15,-8-5 0-15,-6-6 0 15,-8 3 0-15,-7 6 0 14,-5 14 0-14,0 12 0 16,2 27 0-16,-2 11 0 15,3 0 0-15,8 21 0 16,7 18 0-16,22 5 0 14,0-5 0-14,21-19 0 16,0-20 0-16,8 0 0 22,-20 0 0-22,-2-43 0 0,-24-15 0 16,-12 5 0-16,-17-9 0 14,0 4 0-14,0 7 0 15,-12 12 0-15,-22 16 0 15,-13 15 0-15,12 8 0 15,-2 0 0-15,5 51 0 16,20 12 0-16,12 14 0 15,0 1 0-15,6-4 0 14,49-3 0-14,21-9 0 16,-4-5 0-16,4-13 0 14,-13 2 0-14,-5-7 0 16,-20 0 0-16,-29-6 0 22,-9 1 0-22,0-11 0 0,-29 0 0 14,-38-7 0-14,-58-16-210 16,15 0-416-16,9-39-990 0</inkml:trace>
    </iact:actionData>
  </iact:action>
  <iact:action type="add" startTime="8815">
    <iact:property name="dataType"/>
    <iact:actionData xml:id="d8">
      <inkml:trace xmlns:inkml="http://www.w3.org/2003/InkML" xml:id="stk8" contextRef="#ctx0" brushRef="#br0">19984 1423 1495 0,'0'0'655'6,"0"0"-101"8,0 0-97-14,0 0-140 17,0 0-80-17,0 0-25 22,0 0-43-22,-5-31-169 0,5 31 0 8,0 1 0 14,0 61 0-21,29 17 0-1,17 20 0 15,-5 2 0-15,5-6 0 14,0-17 0-14,-5-21 0 15,-12-18 0-15,6-27 0 14,-9-12 0-14,-6 0 0 17,15-46 0-17,3-27 0 14,5-17 0-14,1-19 0 16,5 6 0-16,-5-6-11 14,-1 27-164-14,-11 45-185 16,-9 25-430-16,-17 12-825 0</inkml:trace>
    </iact:actionData>
  </iact:action>
  <iact:action type="add" startTime="9136">
    <iact:property name="dataType"/>
    <iact:actionData xml:id="d9">
      <inkml:trace xmlns:inkml="http://www.w3.org/2003/InkML" xml:id="stk9" contextRef="#ctx0" brushRef="#br0">21061 1935 819 0,'0'0'1567'0,"0"0"-1004"15,0 0-320-15,0 0-73 15,0 0-114-15,0 0-44 16,0 0 5-16,307-212-17 13,-286 166 0-13,-16 2 8 17,-5 5-8-17,0 1 10 14,0 14 0-14,-20-2-9 16,-24 24-2-16,-8 2-6 22,-6 0-11-22,6 52 18 0,0 30-9 16,23 8 9-16,23 6 7 8,6-1-5 14,6-17 8-22,69-16-10 0,18-28 2 13,26-34 20-13,12 0-4 16,-7-39 3-16,-8-39-7 14,-11-7 20-14,-30-5 40 17,-20 0 10-17,-11 12 3 13,-12 10 12-13,-18 17-39 18,-8 22 3-18,3 25-5 12,-9 4-58-12,0 4 0 17,14 56 0-17,4 22 0 22,14 7 0-22,11 1 0 0,12-5 0 8,15-18 0 14,5-22 0-22,12-28-24 0,9-17-63 16,-9-5 7-16,-6-64 23 14,-5-9 17-14,-21-23 31 16,-6-20 9-16,-20-4 0 14,6-24 31-14,-23-9 2 16,2 8-2-16,-14 20 16 14,0 46 5-14,0 39 51 16,0 45-103-16,-26 22 0 14,0 75 0-14,11 32 0 16,10 22 0-16,5 11 0 15,0 4 0-15,46-26 0 15,6-22 0-15,24-29 0 22,5-33 0-22,6-33 0 0,9-23 0 13,-9 0 0-13,-6-33 0 17,-8-35 0-17,-13-4 0 14,-10-16 0-14,-4 13 0 16,-20-4 0-16,3 17 0 14,-17 23 0-14,-6 28 0 15,-6 11 0-15,0 11 0 16,0 61 0-16,0 24 0 14,8 10 0-14,10 2 0 16,25-30 0-16,12-22 0 15,27-38 0-15,16-18 0 15,13-35-11-15,-7-43 11 22,-8-18 0-22,-15-5 0 0,-29 0 11 9,0 9-11 13,-23 12 0-22,-5 31 0 0,-18 15 0 14,-6 26 0-14,0 8 0 16,0 0 0-16,0 0 0 14,0 8 0-14,0 15 0 16,0-2 0-16,0-9 0 14,0-6 0-14,5-6 0 16,-5 0 0-16,0 0 0 14,0 0 0-14,0-11 0 16,0-17 0-16,-17 10 0 22,-12 7 0-22,6 11 0 0,-15 0 0 8,0 40 0 14,1 32 0-22,10 26 0 0,10 10 0 16,17-2 0-16,0-10 0 14,6-24 0-14,46-15 0 16,15-34 0-16,23-23 0 14,3 0 0-14,5-23 0 16,-2-34 0-16,-15-10 0 14,-11-7 0-14,-18-4 0 16,-6-15 0-16,-17 13 0 14,-11-1 0-14,-1 12 0 16,-11 17 0-16,-6 15 0 22,0 25 0-22,0 12 0 0,-17 0 0 14,-9 51 0-14,-12 29 0 16,9 6 0-16,17-1 0 16,12-7 0-16,0-16 0 14,52-18 0-14,30-28 0 16,10-16 0-16,16 0 0 14,-10-27 0-14,-10-40 0 16,-10-10 0-16,-17-3 0 14,-26-8 0-14,-1 2 0 16,-22 8 0-16,-12 7 0 14,0 26 0-14,-6 22 0 15,-34 23 0-14,-7 0 0 13,1 34 0-14,17 23 0 16,17 4 0-16,12 4 0 22,0-3 0-22,23-10 0 0,35 8 0 14,6-9 0-14,6-2 0 16,-9-7 0-16,-15 7 0 14,-5-10 0-14,-30 0 0 16,-11 1 0-16,0-1 0 13,0-7 0-13,-52-2 0 17,-64-19-198-17,3-11-275 15,-9 0-336-15</inkml:trace>
    </iact:actionData>
  </iact:action>
  <iact:action type="add" startTime="10728">
    <iact:property name="dataType"/>
    <iact:actionData xml:id="d10">
      <inkml:trace xmlns:inkml="http://www.w3.org/2003/InkML" xml:id="stk10" contextRef="#ctx0" brushRef="#br0">22642 1198 2787 0,'0'0'952'0,"0"0"-595"16,0 0-357-16,0 0 0 13,421-74 0-13,-166 42 0 17,-38 9-249-17,-2 7-1295 0</inkml:trace>
    </iact:actionData>
  </iact:action>
  <iact:action type="add" startTime="10993">
    <iact:property name="dataType"/>
    <iact:actionData xml:id="d11">
      <inkml:trace xmlns:inkml="http://www.w3.org/2003/InkML" xml:id="stk11" contextRef="#ctx0" brushRef="#br0">27652 1902 1962 0,'0'0'784'0,"0"0"-326"20,0 0-106-19,0 0-111-1,0 0-88 13,0 0-7-13,0 0-146 17,70-96 0-17,-44 29 0 14,-3-11 0-14,-5-18 0 16,8-5 0-16,-6-10 0 14,-3-10 0-14,-8-8 0 16,6-6 0-16,-1 6 0 14,-8 5 0-14,-6 29 0 15,0 19 0-15,0 45 0 15,0 19 0-14,0 12 0 14,0 41 0-15,0 49 0 22,-6 39 0-22,-3 16 0 0,9 18 0 16,0 0 0-16,0-11 0 14,21-30 0-14,22-18 0 16,21-37 0-16,0-28 0 14,6-32 0-14,11-7 0 16,-6-7 0-16,-2-48 0 14,-9-12 0-14,-24-1 0 16,1-4 0-16,-18 11 0 14,-11 22 0-14,-12 26 0 16,0 13 0-16,0 0 0 14,0 52 0-14,0 25 0 16,-6 9 0-16,6 4 0 22,0-2 0-22,17-16 0 0,41-26 0 8,6-14 0 14,12-25 0-22,-18-7 0 0,8-7 0 16,-22-37 0-16,-12-11 0 13,-15-14 0-13,-11-1 0 17,-6 7 0-17,0-6 0 13,-44 10 0-13,-17 19 0 16,-14 17 0-16,-12 11 0 15,-3 12 0-15,9 0-39 16,0 0-409-16,25 0-373 14,27 0-717-14</inkml:trace>
    </iact:actionData>
  </iact:action>
  <iact:action type="add" startTime="11635">
    <iact:property name="dataType"/>
    <iact:actionData xml:id="d12">
      <inkml:trace xmlns:inkml="http://www.w3.org/2003/InkML" xml:id="stk12" contextRef="#ctx0" brushRef="#br0">28488 912 728 0,'0'0'1764'0,"0"0"-1059"0,0 0-245 16,0 0-265-15,0 0-99 15,0 0 7-16,0 0-58 14,322-6-45-14,-226 6 0 16,-6 0 0-16,-21 0 0 14,-25-5 0-14,-18-7 0 16,-20 12 0-16,-6 0-17 14,0 0-56-14,0 0-172 16,-32 0-550-16,-6 0-1846 0</inkml:trace>
    </iact:actionData>
  </iact:action>
  <iact:action type="add" startTime="12764">
    <iact:property name="dataType"/>
    <iact:actionData xml:id="d13">
      <inkml:trace xmlns:inkml="http://www.w3.org/2003/InkML" xml:id="stk13" contextRef="#ctx0" brushRef="#br0">2632 4941 1285 0,'0'0'599'15,"0"0"-224"-15,0 0 85 15,0 0-119-15,0 0-119 14,0 0-40-14,0-318-44 16,-12 267-4-16,-22 15-44 14,-19-3 0-14,-2 19-17 16,-11 14-32-16,-10 6-10 13,1 0-31-13,2 57 1 17,21 13-3-17,8 12 3 14,13 9-1-14,25-1 10 15,6 1-8-15,0-19 3 22,43-22-5-21,27-15-15-1,2-35 13 13,18 0-29-13,-3-28 24 17,-5-34 6-17,-13-16 2 13,-17-11 7-13,-17 8-8 17,-11 9 0-17,-16 2 12 13,-8 28-10-13,0 14 14 17,0 28 4-17,0 0-19 14,0 13-2-14,6 52-3 16,9 10 4-16,19 2-6 21,4-14 7-21,11-4-1 0,7-25 0 8,13-22 0 8,1-12 7-16,5 0-7 23,-5-54 0-23,-12-10 8 0,0-14 1 14,-6-13-9-14,-3 0 0 16,-5 9 0-16,-1 0 0 13,-14 27 0-13,0 14 0 16,-17 31 0-16,-6 10 0 14,0 0 0-14,-1 17 0 17,7 22 0-17,6 11 0 13,11-6 0-13,-12-6 0 16,-3-18 0-16,-5-1 0 22,-3-19 0-22,0 0 0 0,-6 0 0 9,0 0 0 12,0-36 0-21,0 2 0 0,0 0 0 9,-12 6 0 12,-5 20 0-21,-12 8 0 0,-6 0 0 17,0 36 0-17,-6 40 0 13,18 6 0-13,12 16 0 16,11-9 0-16,0-14 0 14,11-16 0-14,53-29 0 17,17-26 0-17,6-4 0 13,6-27 0-13,3-40 0 17,-21-13 0-17,-14-3 0 13,-17-5 0-13,-15 9 0 16,-9 17 0-16,-5 14 0 22,-4 18 0-22,-11 14 0 0,6 16 0 14,-6 0 0-14,0 0-3 17,6 34 3-17,5-1 0 13,1 6 0-13,3-10 0 16,-1-8-6-15,-2-6-24 12,-1-15 0-13,-11 0 15 16,0 0 15-16,0 0 1 17,0-19-1-17,0-16 0 14,-6 3-9-14,-17 9 11 15,-17 11-2-15,11 12 0 14,-12 0 1-14,6 44 2 16,3 36-2-15,12 21 15 13,14 9 8-14,6-8-22 15,12-2 5-15,57-33-7 23,30-23 1-23,17-26 12 0,12-18-13 13,5-23-21-13,-8-50 12 17,-21-11-14-17,-28-7 23 14,-24 1 0-14,-26-1 0 17,-17 10 5-17,-9 10-4 13,0 21 0-13,0 19 30 16,-20 23-16-16,-12 8 7 13,-3 27-22-13,0 47 0 17,18 16 0-17,8 11 0 14,9-4 0-14,9-13 0 24,54-22 0-24,42-33 0 0,8-29-11 14,9-7-77-14,6-59 11 16,-21-31 2-16,-35-9 44 14,-14 0 29-14,-26-6 2 16,-20 3 29-16,-12 12 37 14,0 14 6-14,0 26 45 16,0 24-117-16,-6 33 0 14,-14 0 0-14,2 84 0 16,1 44 0-16,5 47 0 14,12 39 0-14,0 9 0 15,0 15 0-15,21-18 0 14,19-19 0-14,-14-31 0 17,9-38 0-17,-14-43 0 21,-10-38 0-21,-11-41 0 0,0-10 0 16,0-17-164-16,-11-126-301 15,-24 21-209-15,9-19-180 0</inkml:trace>
    </iact:actionData>
  </iact:action>
  <iact:action type="add" startTime="14147">
    <iact:property name="dataType"/>
    <iact:actionData xml:id="d14">
      <inkml:trace xmlns:inkml="http://www.w3.org/2003/InkML" xml:id="stk14" contextRef="#ctx0" brushRef="#br0">5661 4559 1350 0,'0'0'829'4,"0"0"-154"13,0 0-179-17,0 0-274 13,0 0-78-13,0 0-61 17,0 0-25-17,313-11-26 14,-243 61-31-14,-24 1-1 16,-11-1-31-16,-29 2-55 14,-6 7 58-14,-12-2 1 16,-37-6 18-16,0-12 9 22,11-11 1-22,12-12 27 0,20-16-2 14,6 0-25-14,18-16 34 15,51-46-35-15,18-22-78 15,9-5-69-15,-15-11-17 16,-14 9 107-16,-29 3 57 14,-33 21 12-14,-5 12 159 15,0 15 3-15,-5 18-9 15,-13 15 55-15,-2 7-220 16,5 7 0-16,10 48 0 14,-1 30 0-14,6 24 0 15,0 15 0-15,6 7 0 15,40 7 0-15,-5-9 0 16,5-23 0-16,-5-21 0 22,-7-35 0-22,-16-22 0 0,-4-28 0 16,-11 0 0-16,3-46 0 15,6-25 0-15,11-19 0 16,-6-11 0-16,12 0 0 13,12 5 0-13,5 1-33 16,1 28-589-16,-7 18-825 0</inkml:trace>
    </iact:actionData>
  </iact:action>
  <iact:action type="add" startTime="14731">
    <iact:property name="dataType"/>
    <iact:actionData xml:id="d15">
      <inkml:trace xmlns:inkml="http://www.w3.org/2003/InkML" xml:id="stk15" contextRef="#ctx0" brushRef="#br0">8034 3610 2579 0,'0'0'813'0,"0"0"-430"0,0 0-62 15,0 0-321-15,0 0 0 13,0 0 0-13,0 0 0 16,-64 249 0-16,59-69 0 15,-1 33 0-15,0 17 0 16,6 15 0-16,0-10 0 21,0-15 0-21,0-29 0 0,0-35 0 8,0-35 0 9,0-39 0-17,0-30 0 20,6-33 0-20,5-19 0 0,-2 0 0 16,46-114-219-16,-3-7-439 11,6-7-527-11</inkml:trace>
    </iact:actionData>
  </iact:action>
  <iact:action type="add" startTime="14978">
    <iact:property name="dataType"/>
    <iact:actionData xml:id="d16">
      <inkml:trace xmlns:inkml="http://www.w3.org/2003/InkML" xml:id="stk16" contextRef="#ctx0" brushRef="#br0">8873 4738 1222 0,'0'0'1245'0,"0"0"-587"22,0 0-297-22,0 0-116 0,0 0-151 8,0 0-46 8,0 0-1-16,261-279-47 22,-235 208 6-22,-9-3 3 0,-17 1-9 8,0 11 13 15,-11 6-11-23,-36 17 17 0,12 23 14 13,-11 16-9-13,11 0 6 16,3 55-13-16,-3 35 6 13,21 28-23-13,8 17 0 16,6 8 0-15,0-2 0 12,6-12 0-13,23-17 0 17,3-22 0-17,-6-23 0 13,-12-23 0-13,10-21 0 16,-13-23 0-16,10 0 0 24,-4-17 0-24,12-40 0 0,6-21 0 14,0 0 0-14,11 4 0 15,-14 7 0-15,-3 23 0 16,-3 15 0-16,-8 21 0 13,-1 8 0-13,0 0 0 16,7 37 0-16,-7 15 0 15,6 25 0-15,-5-10 0 16,-1 0 0-16,0-5 0 14,10-16 0-14,2-25 0 16,8-15 0-16,7-6-26 13,8 0-26-13,-3-45 34 16,1-6 16-16,-13 0 4 15,-5 1 13-15,-9 11 12 16,-5 11-6-16,-4 5 12 22,1 13-33-22,-9 10 0 0,-6 0 0 8,5 0 0 14,1 40 0-22,6 10 0 0,5 1 0 16,12-7 0-16,0-5 0 14,6-16 0-14,12-23 0 16,2 0 0-16,-9 0 0 14,-8-35 0-14,-3-15 0 17,-8-12 0-17,-21 2 0 13,0-14 0-13,0-4 0 16,-9 1 0-16,-32 14 0 14,-5 14 0-14,-3 36 0 16,-1 13 0-16,7 0 0 22,5 50 0-22,21 12 0 0,17-10 0 8,0-3 0 14,55-27-119-22,26-22-82 0,12 0 2 13,6-31-43-13,-7-33-66 17,-19-14 87-17,-30-1 128 13,-19-2 93-13,-19 7 26 17,-5 12 90-17,0 12 70 14,0 11-25-14,0 16 71 17,0 23 11-17,0 0-70 13,-5 11-43-13,-7 51-14 16,6 28-116-16,-8 23 0 22,-1 19 0-22,15-10 0 0,0 2 0 8,0-23 0 14,29-28 0-22,47-22 0 0,22-35-72 16,21-16-42-16,12 0-39 14,2-34 16-14,-8-17 64 17,-26 7 29-17,-24 10 38 13,-20 2 0-13,-17 9 6 16,-18 0 24-16,-14 7 47 14,-6-11 29-14,0 8 7 16,0-12-34-16,-6 6 23 14,-26-2-27-14,-5 9-4 17,-13 13-65-17,1 5 0 13,-18 0 0-13,9 55 0 16,-6 15 0-16,12 23 0 23,17-3 0-23,6-5 0 0,29-23 0 15,0-18 0-15,0-28 0 14,61-16 0-14,0 0 0 17,9-55 0-17,-3-12 0 12,-9-11 0-12,-21-7 0 17,-5-11 0-17,-14-4 0 13,-7-11 0-13,-11 9 0 16,0 12 0-16,0 13 0 14,0 33 0-14,0 44 0 17,0 0 0-17,0 59 0 14,0 42 0-14,0 25 0 16,0 14 0-16,0 0 0 22,0-8 0-22,38-26 0 0,5-21 0 8,4-34 0 12,17-40-92-20,-3-11-265 0,-18 0-543 21</inkml:trace>
    </iact:actionData>
  </iact:action>
  <iact:action type="add" startTime="17439">
    <iact:property name="dataType"/>
    <iact:actionData xml:id="d17">
      <inkml:trace xmlns:inkml="http://www.w3.org/2003/InkML" xml:id="stk17" contextRef="#ctx0" brushRef="#br0">13317 4810 2292 0,'0'0'642'9,"0"0"-367"7,0 0 74-16,0 0-206 14,0 0-53-14,0 0 18 16,0 0-9-16,-58-10-1 14,58-27-98-14,0-6 0 16,12-15 0-16,40 7 0 22,6 10 0-22,12 7 0 0,-6 15 0 8,14 19 0 14,-14 0 0-22,-3 53 0 0,-18 37 0 15,-5 27 0-15,-12 7 0 15,-14 5 0-15,-12-11 0 14,0-24 0-14,0-25 0 16,0-30 0-16,0-28 0 14,0-11 0-14,0-6 0 16,0-61 0-16,0-18 0 14,0-16 0-14,0 0 0 15,0 3 0-15,11 28 0 15,12 19 0-15,12 30 0 16,0 21 0-16,6 0 0 22,-4 39 0-22,7 33 0 0,-6 13 0 16,-12 9 0-16,3-4 0 14,-9-10 0-14,-8-20 0 16,-7-14 0-16,-5-23 0 14,6-18-3-14,-3-5-31 16,12 0 20-16,11-39-25 14,12-28 17-14,11-23 2 16,6-11-2-16,17 0 10 14,-5 11 4-14,-3 23 2 16,-18 28 5-16,-5 18 2 14,-21 21 7-14,-8 21 11 16,-12 46 13-16,0 23 29 22,0 4-43-22,0-4-4 0,0-5-7 16,14-23-7-16,16-18 0 14,7-26-15-14,13-18-55 16,10 0 61-16,4-30-14 14,6-30 11-14,-12-13 12 17,-3-6 0-17,-11 1 3 14,-12-2-3-14,-15 21 0 14,-8 17 3-14,-1 23 18 15,-8 19 14-15,0 0-5 15,0 61-21-15,0 28 21 15,0 12-30-15,0-7 0 16,6-15 5-16,26-22-5 22,3-18-12-22,5-28-3 0,-2-11 0 8,-9 0 15 13,6-45 0-21,-12-17 0 0,-17-12-1 14,-6 2 2-14,0-1-1 17,0 0 14-17,-17 2-4 13,-7 21 22-13,-5 11-32 16,18 16 0-16,2 15 0 14,9 3 0-14,0 5 0 17,20 0 0-17,38 0 0 13,12 0 0-13,11 34 0 16,1-4 0-16,-7 18 0 23,-17-4 0-23,-9 14 0 0,-14-8 0 15,-9 6 0-15,-14-1 0 15,8-4 0-15,-2-12 0 17,5-10 0-17,17-13 0 13,7-16 0-13,20 0 0 16,8-11 0-16,12-40 0 14,0-11 0-14,-6-16-19 16,-5-5 18-16,-30-8-9 14,-11-9 10-14,-23 9 6 17,-12 0-5-17,0 29 9 12,-18 22 3-11,-34 40-13 14,-12 0 0-14,-8 62 0 13,8 48 0-14,6 18 0 17,29-2 0-17,23 6 0 21,6-26 0-21,93-26-110 0,20-36-473 10,12-28-789-10</inkml:trace>
    </iact:actionData>
  </iact:action>
  <iact:action type="add" startTime="18672">
    <iact:property name="dataType"/>
    <iact:actionData xml:id="d18">
      <inkml:trace xmlns:inkml="http://www.w3.org/2003/InkML" xml:id="stk18" contextRef="#ctx0" brushRef="#br0">17843 5171 1382 0,'0'0'927'13,"0"0"-344"-13,0 0-130 9,0 0-175 13,0 0-182-22,0 0-44 0,337-219-20 17,-282 139-14-17,-20-1 18 13,-18 1-15-13,-8 6-2 16,-9 9 31-16,0 21 20 14,0 24 9-14,0 20-79 16,-26 0 0-16,-3 40 0 14,-3 41 0-14,3 17 0 16,26 14 0-16,3-6 0 16,0-16 0-16,43-16 0 14,18-24 0-14,9-34 0 16,5-16 0-16,-5 0 0 14,-6-39 0-14,-12-16 0 16,-6-14 0-16,-8 2 0 22,-6 1 0-22,-6 4 0 0,-3 8 0 14,-5 23 0-14,-7 11 0 16,-2 20 0-16,-3 0 0 14,8 26 0-14,-2 36 0 16,0 21 0-16,5 2 0 14,9-11 0-14,0-14 0 16,0-21 0-16,-5-21 0 14,14-18 0-14,-1 0 0 16,13-39 0-16,-7-23 0 14,13-5 0-14,-4-1 0 17,3 17 0-17,-11 18 0 22,-1 22 0-22,-11 11 0 0,12 0 0 14,0 0 0-14,11 23 0 15,-6 9 0-15,6-12-108 16,6-12-191-16,-14-8-258 14,-15 0-402-14</inkml:trace>
    </iact:actionData>
  </iact:action>
  <iact:action type="add" startTime="19251">
    <iact:property name="dataType"/>
    <iact:actionData xml:id="d19">
      <inkml:trace xmlns:inkml="http://www.w3.org/2003/InkML" xml:id="stk19" contextRef="#ctx0" brushRef="#br0">18827 3788 2102 0,'0'0'538'7,"0"0"-319"15,0 0-146-22,0 0-73 0,0 0-875 0</inkml:trace>
    </iact:actionData>
  </iact:action>
  <iact:action type="add" startTime="19430">
    <iact:property name="dataType"/>
    <iact:actionData xml:id="d20">
      <inkml:trace xmlns:inkml="http://www.w3.org/2003/InkML" xml:id="stk20" contextRef="#ctx0" brushRef="#br0">20170 4782 2693 0,'0'0'664'16,"0"0"-340"-16,0 0-54 21,0 0-125-21,0 0-145 0,0 0 0 9,0 0 0 13,220-282 0-22,-193 193-12 0,-22-8-14 14,-5-9 14-14,0 5 6 16,0 11 7-16,0 22-1 14,0 24 36-14,0 37-17 16,0 7-19-16,0 62 0 14,0 57 0-14,0 38 0 16,0 45 0-16,0 36 0 14,9 4 0-14,0 4 0 15,-3-10 0-15,-6-24 0 16,0-30 0-16,0-29 0 15,0-47 0-15,0-38 0 22,20-35 0-22,6-33 0 0,9 0 0 16,17-56 0-16,3-22 0 14,-5-29 0-14,-4-12 0 16,-14-14 0-16,-26-5 0 14,-6-2 0-14,-21 17 0 16,-45 22 0-16,-24 23 0 14,3 21 0-14,5 29 0 16,10 12 0-16,25 9 0 14,30 7 0-14,17 0 0 16,0 0 0-16,73-5 0 14,34-22 0-14,35-13-80 16,21-22-79-16,-4-16-21 21,-23-21 68-21,-34-2 89 0,-35-10 23 17,-41-2 48-17,-26 6 90 14,0 17-27-14,-26 12 17 16,-12 27 1-16,9 30-129 13,0 21 0-13,12 0 0 16,-1 49 0-16,7 47 0 16,5 21 0-16,6 27 0 15,0-4 0-15,35-14 0 15,28-6 0-15,13-35 0 15,5-29 0-15,6-27 0 14,-11-24 0-14,-16-5 0 16,-7-12 0-16,-18-38 0 23,-1-12 0-23,-10-8 0 0,-1 6 0 7,-3 2 0 15,-5 15 0-22,-10 27 0 0,-5 20 0 14,0 0 0-14,0 39 0 16,0 40 0-16,0 15 0 14,0 3 0-14,12-3 0 15,11-16 0-14,18-27 0 13,2-22 0-14,1-24 0 16,2-5 0-16,6-27 0 13,-17-35 0-13,0-12 0 17,-23-9 0-17,-12-7 0 22,0 2 0-22,-6 5 0 0,-38 5 0 16,-5 16 0-16,-15 23 0 14,6 21 0-14,-6 18 0 15,12 14 0-15,0 48 0 14,17 17 0-14,9 4 0 16,26 8 0-16,0-13 0 15,6-6 0-15,61-26 0 16,14-18 0-16,29-22 0 14,9-6 0-14,-3-11 0 16,6-46 0-16,-18-5 0 14,-17-8 0-14,-17 6 0 16,-15-3 0-16,-17 5 0 22,-9 12 0-22,-15 12 0 0,-8 28 0 9,-6 10 0 12,0 0 0-21,0 51 0 0,-29 35 0 16,-3 4 0-16,12 5 0 14,5-14 0-14,15-11 0 16,0-19 0-16,29-33 0 14,18-18 0-14,14 0 0 16,0-23 0-16,-6-34 0 14,3-4 0-14,-12-1 0 17,-5 12 0-17,-6 12 0 13,0 25 0-13,-12 13 0 16,6 0 0-16,6 23 0 14,2 33 0-14,7 6 0 16,2 0 0-16,15-18 0 15,0-10 0-15,0-23 0 15,12-11 0-15,-18 0 0 22,-9-29 0-22,-11-27 0 0,-9-10 0 14,-14-11 0-14,-10 2 0 15,-2-3 0-15,0-10 0 15,0 9 0-15,-29 1 0 16,-46 16 0-16,5 23-350 16,7 16-854-16</inkml:trace>
    </iact:actionData>
  </iact:action>
  <iact:action type="add" startTime="21410">
    <iact:property name="dataType"/>
    <iact:actionData xml:id="d21">
      <inkml:trace xmlns:inkml="http://www.w3.org/2003/InkML" xml:id="stk21" contextRef="#ctx0" brushRef="#br0">24719 4062 1788 0,'0'0'754'9,"0"0"-195"6,0 0-189-15,0 0-105 16,0 0-71-16,0 0-28 14,0 0-166-14,0-219 0 16,0 235 0-16,0 64 0 13,0 31 0-13,0 36 0 17,0 21 0-17,29 6 0 14,12-12 0-14,2-19 0 16,12-25 0-16,0-33 0 14,12-40 0-14,17-28 0 24,3-17 0-24,0-23 0 0,0-56 0 13,1-10 0-13,-16-27 0 16,-17-6 0-16,-17-7 0 15,-21-11 0-15,-17 4 0 16,0 12 0-16,0 23 0 14,0 34 0-14,-17 44 0 15,-1 23 0-15,-2 30 0 15,0 64 0-15,0 30 0 16,17 21 0-16,3 2 0 14,0-7 0-14,0-29 0 16,11-18 0-16,15-34 0 14,6-21 0-14,-9-27 0 16,4-11 0-16,5-11 0 23,2-47 0-23,7-15 0 0,0-10 0 15,5 5 0-15,-11 1 0 15,0 26 0-15,-12 27 0 15,-9 16 0-15,1 8 0 14,5 21 0-14,0 56 0 16,7 6 0-16,7 8 0 14,19-1 0-14,16-18 0 16,4-15 0-16,22-25 0 14,10-25 0-14,5-7 0 16,6-23 0-16,-8-39-18 14,-16-21-122-14,-10-7-17 16,-19-11-40-16,-19 0-31 14,-18 8 98-14,-3 23 73 16,-23 5 57-16,0 25 77 21,0 13 111-21,-29 22 27 1,-6 5-44 13,-11 0-45-14,-6 50 24 16,-12 29-150-16,0 10 0 13,18 21 0-13,-4-9 0 17,36-7 0-17,14-15 0 14,0-29 0-14,14-16 0 16,47-27 0-16,0-7 0 14,6-7 0-14,0-48 0 16,-12-13 0-16,-9-14 0 15,-5-8 0-15,-9 1 0 15,-9 5 0-15,-3 18 0 16,-14 25 0-16,-6 20 0 22,0 21 0-22,0 0 0 0,0 32 0 8,0 45 0 14,0 13 0-22,6 2 0 0,14 0 0 14,3-22 0-14,4-11 0 17,10-25 0-17,-2-26 0 13,12-8 0-13,-7 0 0 16,12-42 0-16,-5-19 0 15,-4-12 0-15,-5-4 0 16,-9 6 0-16,-9 9 0 20,-5 11 0-20,-1 17 0 0,-5 29 0 8,-3 5 0 15,0 5 0-23,-6 63 0 0,0 11 0 16,5 12 0-16,-5-10 0 13,6-4 0-13,3-26 0 16,3-19 0-16,-1-20 0 14,7-12 0-14,2 0 0 16,12-51 0-16,3-19 0 15,5-5 0-15,1-3 0 16,11-1 0-16,-17 17 0 14,11 20 0-14,-17 22 0 16,6 20 0-16,-6 0 0 14,6 31 0-14,6 31 0 17,-9 10 0-17,-1-3 0 20,-13-9 0-20,-12-11-90 0,-6-28-278 14,-47-9-369-14,-28-12-493 0</inkml:trace>
    </iact:actionData>
  </iact:action>
  <iact:action type="add" startTime="22696">
    <iact:property name="dataType"/>
    <iact:actionData xml:id="d22">
      <inkml:trace xmlns:inkml="http://www.w3.org/2003/InkML" xml:id="stk22" contextRef="#ctx0" brushRef="#br0">23913 4432 192 0,'0'0'2683'0,"0"0"-1959"0,0 0-413 16,0 0-125-16,388-28-186 22,-202 12 0-22,0-12 0 0,49-29 0 8,-55 6-129 7,-35 7-1192-15</inkml:trace>
    </iact:actionData>
  </iact:action>
  <iact:action type="add" startTime="23079">
    <iact:property name="dataType"/>
    <iact:actionData xml:id="d23">
      <inkml:trace xmlns:inkml="http://www.w3.org/2003/InkML" xml:id="stk23" contextRef="#ctx0" brushRef="#br0">29425 4517 214 0,'0'0'2171'7,"0"0"-1357"9,0 0-260-16,0 0-211 22,0 0-343-22,0 0 0 0,0 0 0 16,-168 81 0-16,115 9 0 14,4 11 0-14,11 0 0 17,15-6 0-17,23-17 0 13,0-16 0-13,47-23 0 16,22-28 0-16,12-11 0 14,6 0 0-14,-5-44 0 15,-7-24 0-15,-23-10 0 15,-2-6 0-15,-33-15 0 16,-11 8 0-16,-6-9 0 15,0 6 0-15,-38 15 0 15,-11 22 0-15,-9 36 0 23,-3 21 0-23,12 5 0 0,5 68 0 13,15 17 0-13,29 5 0 17,0 2 0-17,20-17 0 13,47-19 0-13,20-27 0 16,9-26 0-16,-3-8 0 13,2 0 0-13,-5-36 0 17,-26-21 0-17,-9-2 0 14,-20 7 0-14,-15-7 0 17,-2 17 0-17,-9 3 0 13,-4 16 0-13,-5 15 0 17,0 8 0-17,0 11 0 13,0 50 0-13,0 19 0 16,0 11 0-16,0-1 0 21,0-17 0-21,0-16 0 0,21-29 0 10,25-17 0 11,9-11 0-21,9-6 0 0,6-50 0 16,-6-11 0-16,-6-6 0 14,8-4 0-14,-16 17 0 16,-13 9 0-16,-14 22 0 14,-17 27 0-14,-6 2 0 17,0 12 0-17,0 47 0 13,0 11 0-13,0 8 0 16,0-11 0-16,0-17 0 14,35-22 0-14,-6-21 0 16,15-7 0-16,5-12 0 22,9-45 0-22,-12-10 0 0,-5-14 0 16,-6-6 0-16,-6-10 0 14,-12-11 0-14,-2-3 0 16,-9-8 0-16,-1-3 0 14,4 3 0-14,-3 24 0 16,-6 22 0-16,0 40 0 13,0 33 0-13,0 0 0 16,0 78 0-15,0 35 0 13,0 27 0-14,0 10 0 15,0 2 0-15,0-14 0 14,29-20 0-14,17-35 0 16,21-26 0-15,0-41 0 21,8-16 0-22,-2 0-176 0,-21-104-295 14,-17 13-270-14,-24-7-610 0</inkml:trace>
    </iact:actionData>
  </iact:action>
  <iact:action type="add" startTime="23995">
    <iact:property name="dataType"/>
    <iact:actionData xml:id="d24">
      <inkml:trace xmlns:inkml="http://www.w3.org/2003/InkML" xml:id="stk24" contextRef="#ctx0" brushRef="#br0">30855 4220 1726 0,'0'0'987'14,"0"0"-513"-14,0 0-128 15,0 0-114-15,0 0-176 16,357-23-41-16,-229-16-15 14,46-40-234-14,-32 11-559 16,-26 1-1585-16</inkml:trace>
    </iact:actionData>
  </iact:action>
  <iact:action type="add" startTime="24152">
    <iact:property name="dataType"/>
    <iact:actionData xml:id="d25">
      <inkml:trace xmlns:inkml="http://www.w3.org/2003/InkML" xml:id="stk25" contextRef="#ctx0" brushRef="#br0">32213 3765 1751 0,'0'0'835'16,"0"0"-306"-16,0 0-222 12,0 0-90-12,0 0-134 18,0 0 13-18,0 0-5 12,0-126-22-12,0 126 49 18,-17 0-118-18,5 0 0 21,-3 20 0-21,-11 47 0 0,-3 39 0 8,9 29 0 15,6 33 0-23,8 16 0 0,6 18 0 16,0 15 0-16,0-10 0 14,0-4 0-14,6-12 0 16,17-17 0-16,-12-34 0 15,7-29 0-15,-18-33 0 15,0-29 0-15,0-36-18 14,0-13-218-14,-64-19-229 16,-6-43-304-16,6-10-258 0</inkml:trace>
    </iact:actionData>
  </iact:action>
  <iact:action type="add" startTime="24453">
    <iact:property name="dataType"/>
    <iact:actionData xml:id="d26">
      <inkml:trace xmlns:inkml="http://www.w3.org/2003/InkML" xml:id="stk26" contextRef="#ctx0" brushRef="#br0">31757 5141 1614 0,'0'0'922'14,"0"0"-336"-14,0 0-258 9,0 0-144 13,0 0-130-22,0 0-37 0,412-240-17 14,-296 172-135-14,-2-15-42 16,-24-17 8-16,-27 9 34 16,-16-18 84-16,-30 1 51 14,-5 7 40-14,-12 0 62 16,0 23 45-16,0 16 69 14,0 22-36-14,0 29-2 16,0 11-44-16,-12 7-73 13,4 54-61-13,-13 29 0 16,10 28 0-16,-4 10 0 15,15 8 0-15,0-2 0 16,0-17 0-16,9-13 0 22,29-25 0-22,5-34 0 0,6-22 0 14,-5-23 0-14,2 0 0 16,1-18 0-16,-12-37 0 14,11-11 0-14,-5-4 0 16,5 0 0-16,-8 8 0 14,-15 21 0-14,-9 11 0 16,-8 23 0-16,-6 7 0 14,0 7 0-14,0 37 0 16,0 13 0-16,0 1 0 13,0-14 0-13,21-4 0 17,8-23 0-17,11-12 0 21,4-5 0-21,-1 0 0 0,-11-42 0 18,-23-9 0-18,-9 1 0 12,0-1 0-12,0 1 0 17,-35 1 0-17,-14 8 0 14,-1 13 0-14,-2 12 0 15,14 16 0-15,7 0 0 16,13 0 0-16,7 16 0 15,11 19 0-15,0-1 0 14,0-6 0-14,46-9 0 16,21-17 0-16,14-2 0 14,6 0 0-14,0-2 0 16,-6-35 0-16,-11-3 0 22,-24 1 0-22,-5 7 0 0,-15 2 0 8,-12 14 0 14,-8 11 0-22,-6 5 0 0,0 0 0 16,0 51 0-16,0 9 0 14,0 9 0-14,0 1 0 17,0-18 0-17,0-13 0 13,0-16 0-13,23-9 0 16,6-14 0-16,6 0 0 14,6-37 0-14,0-4 0 16,5-9 0-16,-11 1 0 14,0 19 0-14,-9-1 0 16,-12 13 0-16,1 18 0 21,-9 0 0-21,2 0 0 0,4 27 0 8,8 4 0 14,-2 1 0-22,5 6 0 0,12-25 0 15,-6-5 0-15,0-8 0 15,11 0 0-15,-11-21 0 14,6-30 0-14,-18-8 0 16,-11-14 0-16,-6 3 0 14,0-12 0-14,-32-2 0 16,-104-11 0-16,11 17-150 15,-14 21-1041-15</inkml:trace>
    </iact:actionData>
  </iact:action>
  <iact:action type="add" startTime="26651">
    <iact:property name="dataType"/>
    <iact:actionData xml:id="d27">
      <inkml:trace xmlns:inkml="http://www.w3.org/2003/InkML" xml:id="stk27" contextRef="#ctx0" brushRef="#br0">923 6374 1365 0,'0'0'557'16,"0"0"-240"-16,0 0 36 15,0 0 170-15,0 0-291 16,58-315-10-16,-58 288-39 14,0 20-33-14,-29 7-16 15,-35 39-98-15,-11 69-12 15,-12 44-24-15,6 43 0 16,14 30 0-16,29 13 0 22,33-8 0-22,5-16 0 0,49-26 0 16,52-45 0-16,27-32 0 14,20-23 0-14,-12-36 0 16,-11-14 0-16,-32-27 0 14,-29-11 0-14,-35 0 0 16,-23 0-24-16,-6-23-171 13,-18-16-473-12,-25-8-853-1</inkml:trace>
    </iact:actionData>
  </iact:action>
  <iact:action type="add" startTime="27007">
    <iact:property name="dataType"/>
    <iact:actionData xml:id="d28">
      <inkml:trace xmlns:inkml="http://www.w3.org/2003/InkML" xml:id="stk28" contextRef="#ctx0" brushRef="#br0">2531 7095 2018 0,'0'0'681'21,"0"0"-339"-21,0 0-19 0,0 0-108 16,0 0-94-16,0 0-16 14,0 0 9-14,-175-179-90 16,86 239-18-16,-10 30 24 14,3 22-28-14,15 6 19 16,23 1-21-16,35-18 7 14,17-23 0-14,6-16-7 15,6-34 0-15,43-23 27 15,12-5-26-15,6-12 29 16,-1-48-30-16,4-14 11 22,-18-10 0-22,-5 0-11 0,-13 11 0 14,-13 18 0-14,-12 20 0 16,-9 24 0-16,0 11 0 14,0 11-23-14,0 51 17 15,0 22 2-15,0 12 4 15,11-7 0-15,27-10 11 17,14-29-11-17,6-19 0 13,12-31 0-13,14 0 22 16,-3-50-22-16,-5-37 0 14,-10-9 0-14,-11-10 0 16,-8 5 0-16,-18 11 0 22,-3 17 0-22,-12 22 0 0,-8 24 0 16,0 20 0-16,0 7 0 14,5 0 0-14,7 23 0 16,11 23 0-16,0 4 0 14,0-11 0-14,6-6 0 15,-12-15 0-15,-9-13 0 15,-5-5 0-15,-9 0 0 15,6 0 0-15,-6-33 0 15,0-1 0-15,0-12 0 16,0 14 0-16,-9 4 0 14,-23 16 0-14,-8 12 0 16,-1 5 0-16,-11 62 0 15,5 29 0-15,7 22 0 15,22-1 0-15,18-4 0 22,0-17 0-22,70-24 0 0,29-33 0 16,17-28 0-15,26-11 0 12,9-24 0-13,-12-53 0 17,-11-17 0-17,-21-19 0 13,-32-11 0-13,-19-16 0 16,-25-10 0-16,-19-12 0 15,-12 9 0-15,0 5 0 14,0 19 0-14,0 28 0 15,-17 39 0-15,-4 27 0 16,1 35 0-16,8 0 0 22,-5 58 0-22,0 48 0 0,-4 34 0 14,7 31 0-14,14 5 0 15,0 2 0-15,0-21 0 15,20-29 0-15,35-27 0 16,9-39 0-16,6-29 0 14,5-22 0-14,-5-11 0 16,-12 0 0-16,3-50 0 14,-15-17 0-14,6-6 0 16,-8-6 0-16,-6 8 0 14,-9 9 0-14,-9 16 0 16,-6 23 0-16,-14 18 0 16,0 5 0-16,0 0 0 14,0 39 0-14,6 23 0 16,0 17 0-16,11 5 0 22,1 0 0-22,17-16 0 0,-6-12 0 9,5-25 0 12,13-31 0-21,5 0 0 0,3-20 0 14,9-47 0-14,-9-13 0 17,-6-3 0-17,4-7 0 13,-13 17 0-13,-8 18 0 16,-11 20 0-16,-4 24 0 13,-11 11 0-13,5 0 0 17,1 34 0-17,11 22 0 14,0 6 0-14,4-12 0 16,4-11 0-16,-2-11 0 14,0-22 0-14,12-6 0 24,-3 0 0-24,-1-29 0 0,-5-4 0 15,3-1 0-15,-3 7 0 16,0 10 0-16,6 6 0 12,11 11 0-12,9 0 0 17,0 0 0-17,18 0 0 14,-4 0 0-14,-2 0 0 15,-9 0 0-15,-15-12 0 14,3-4 0-14,-20-7 0 17,-11-11 0-17,-7-5 0 13,-11-5 0-13,0-13 0 16,0 6 0-16,0-3 0 15,-29 25 0-15,-8 9 0 21,5 20 0-21,9 9 0 0,-4 53 0 17,10 27 0-17,17 12 0 16,0-1 0-16,0-4 0 13,26-18 0-13,21-16 0 18,11-27 0-18,-9-19 0 12,0-16-213-12,-8-28-312 17,-30-17-374-17</inkml:trace>
    </iact:actionData>
  </iact:action>
  <iact:action type="add" startTime="28531">
    <iact:property name="dataType"/>
    <iact:actionData xml:id="d29">
      <inkml:trace xmlns:inkml="http://www.w3.org/2003/InkML" xml:id="stk29" contextRef="#ctx0" brushRef="#br0">4173 6733 810 0,'0'0'2005'13,"0"0"-1281"-13,0 0-428 16,0 0-35-16,0 0-261 14,348-39 0-14,-131 27 0 16,-37 1-231-16,-17 3-1623 0</inkml:trace>
    </iact:actionData>
  </iact:action>
  <iact:action type="add" startTime="28800">
    <iact:property name="dataType"/>
    <iact:actionData xml:id="d30">
      <inkml:trace xmlns:inkml="http://www.w3.org/2003/InkML" xml:id="stk30" contextRef="#ctx0" brushRef="#br0">7434 7235 1502 0,'0'0'1034'7,"0"0"-301"9,0 0-228-16,0 0-183 14,0 0-322-14,0 0 0 15,0 0 0-15,98-241 0 16,-34 223 0-16,3 18 0 22,-6 0 0-22,5 29 0 0,-16 38 0 8,-7 16 0 15,-5 14 0-23,-15 4 0 0,-8-12 0 15,-15-10 0-15,0-17 0 14,0-23 0-14,0-16 0 16,0-23 0-16,0 0 0 14,11-12 0-14,13-55 0 16,10-13 0-15,1-14 0 12,17-2 0-13,1 17 0 15,-1 17 0-15,0 30 0 15,-14 25 0-15,-6 7 0 16,-3 30 0-16,-3 36 0 14,-15 13 0-14,-8 5 0 16,9 0 0-16,-3-16 0 15,5-8 0-15,12-20-89 20,0-14 26-20,29-26-21 0,-2 0 29 16,16-20 44-16,10-37 12 15,-13-10-1-15,4-11 16 16,-18 0-7-16,-5-1 48 14,-18 22-10-14,-9 13-17 17,-11 26 48-17,-9 18-14 14,0 0-64-14,0 62 0 15,-29 12 0-15,8 10 0 14,13 0 0-14,8-16 0 16,0-24 0-16,23-16 0 22,29-22 0-22,-3-6 0 0,4 0 0 8,-19-39 0 14,-13-18 0-22,-15-5 0 0,-6-5 0 15,0-6 0-15,0 6 0 14,-6 5 0-13,-15 12 0 14,7 17 0-15,11 10 0 14,3 8 0-14,0 15 0 17,23 0 0-17,53 0 0 13,22 0 0-13,24 0-21 16,-6 0-21-16,6 0-38 15,-20 0 9-15,-27 0 70 16,-23 0-6-16,-23 0 7 23,-17 0 6-23,-12 0 27 0,0 0 45 8,0 0-18 13,-47 43-58-21,1 19 41 0,-12 11-43 16,-6 5 0-16,21 1 0 14,11-6 0-14,17-22 0 15,15-19 0-15,0-14 0 14,35-18 0-14,20 0 0 16,21-39 0-16,5-34 0 14,-6-17 0-14,-5-11 0 16,-29-7 0-16,-1-3 0 15,-20-8 0-15,-14-3 0 16,0 1 0-16,-6 4 0 22,0 9 0-22,0 25 0 0,0 33 0 8,-6 32 0 13,-8 18 0-21,-4 27 0 0,4 74 0 15,-6 35 0-15,11 20 0 15,9 12 0-15,0-5 0 14,6-14 0-14,49-37 0 17,14-27 0-17,18-41 0 13,15-32 0-13,-3-12 0 16,-4-28 0-16,-8-39 0 17,-26-23 0-17,-11-6 0 14,-18-5 0-14,-12 0 0 15,-14 11 0-15,-6 9 0 14,0 20 0-14,0 32 0 16,0 29 0-16,-12 0 0 23,-23 68 0-23,0 42 0 0,9 12 0 13,9 13 0-13,17-6 0 16,0-21 0-16,43-30 0 14,39-34 0-14,11-32 0 16,11-12 0-16,12-28 0 14,-17-39 0-14,-12-18 0 17,-12-9 0-17,-26-7 0 13,-17-1 0-13,-17 6 0 17,-15 3 0-17,0 21 0 22,-15 15 0-22,-34 33 0 0,-15 24 0 7,3 0 0 8,-3 3 0-15,9 46 0 25,23 13 0-25,21 15 0 0,11-6 0 13,6-2 0-13,55-2 0 16,26-5 0-16,8-12 0 14,7-6 0-13,-9-4 0 15,-24 0 0-16,-25-1 0 13,-30 6 0-13,-14-6 0 16,0 6 0-16,-34-1 0 14,-33-5 0-14,-12 7 0 16,-8-12 0-16,12-6 0 14,0-8 0-14,14-20-146 16,14 0-381-16,27 0-414 0</inkml:trace>
    </iact:actionData>
  </iact:action>
  <iact:action type="add" startTime="30325">
    <iact:property name="dataType"/>
    <iact:actionData xml:id="d31">
      <inkml:trace xmlns:inkml="http://www.w3.org/2003/InkML" xml:id="stk31" contextRef="#ctx0" brushRef="#br0">11849 6193 2239 0,'0'0'890'15,"0"0"-403"-15,0 0-254 14,0 0-55-14,0 0-109 16,0 0-69-16,406 369 0 13,-307-205 0-13,-12 16 0 18,-23 20 0-18,-15-4 0 12,-31-12 0-12,-18-6 0 16,0-25 0-16,-18-14 0 22,-31-28 0-22,-6-26 0 0,-6-23 0 17,14-23 0-17,-2-16 0 14,-23-23-101-14,11 0-452 9,6 0-624-9</inkml:trace>
    </iact:actionData>
  </iact:action>
  <iact:action type="add" startTime="30684">
    <iact:property name="dataType"/>
    <iact:actionData xml:id="d32">
      <inkml:trace xmlns:inkml="http://www.w3.org/2003/InkML" xml:id="stk32" contextRef="#ctx0" brushRef="#br0">13462 7857 1420 0,'0'0'1340'17,"0"0"-703"-17,0 0-394 12,0 0-18-12,0 0-123 16,93 357-79-16,-110-263-23 14,-53 3-32-14,-81 15-190 17,18-22-276-17,11-28-591 0</inkml:trace>
    </iact:actionData>
  </iact:action>
  <iact:action type="add" startTime="31450">
    <iact:property name="dataType"/>
    <iact:actionData xml:id="d33">
      <inkml:trace xmlns:inkml="http://www.w3.org/2003/InkML" xml:id="stk33" contextRef="#ctx0" brushRef="#br0">14687 7459 1028 0,'0'0'1187'16,"0"0"-647"-16,0 0-200 14,0 0-16-14,0 0-180 16,0 0-29-16,0 0 25 14,-32-56-68-14,58-6-5 16,6-11-29-16,-3-22 7 14,-3-6 11-14,0-15-56 16,-11-4 0-16,-1-11 0 14,-14-4 0-14,0-1 0 15,0 14 0-14,0 26 0 21,-14 24 0-22,-7 38 0 0,-5 34 0 15,-9 11 0-15,15 90 0 15,-18 51 0-15,9 49 0 14,15 27 0-14,14 7 0 16,0-10 0-16,0-29 0 14,14-38 0-14,47-36 0 16,0-45 0-16,6-38 0 16,14-39 0-16,6-8 0 14,-6-72 0-14,1-23 0 17,-10-34 0-17,-23-21 0 14,-5-10 0-14,-21-11 0 15,-8 11 0-15,-15 16 0 22,0 36 0-22,0 49 0 0,0 40 0 8,0 27 0 14,-15 39 0-22,-5 73 0 0,11 28 0 14,9 32 0-14,0 7 0 16,0-11 0-16,0-23 0 13,23-26 0-12,18-32 0 15,0-37 0-16,5-30 0 14,0-20 0-14,7 0 0 16,-10-51 0-16,9-22 0 14,-8-10 0-14,-1-7 0 16,-5 10 0-16,-6 20 0 14,-15 21 0-14,-8 32 0 23,-3 7 0-23,8 23 0 0,1 50 0 15,5 17 0-15,4 11 0 16,5-6 0-16,23-10 0 14,-3-15 0-14,18-30 0 16,2-22 0-16,10-18 0 14,2 0 0-14,-6-31 0 16,-8-45 0-16,-12-7 0 14,-8-19 0-14,-24-10 0 17,-17-1 0-17,-6 7 0 13,0 17 0-13,0 32 0 16,-6 47 0-16,-23 10 0 14,-12 50 0-14,12 50 0 16,3 19 0-16,20 3 0 22,6-14 0-22,21-18 0 0,45-28 0 17,10-35 0-17,11-22 0 13,3-5 0-13,-9-16 0 16,-8-40 0-16,-15-17 0 14,-9-5 0-14,-6-12 0 17,-14 5 0-17,-8 7 0 13,-1 16 0-13,-14 28 0 16,0 29 0-16,-6 5 0 14,0 44 0-14,5 46 0 16,7 11 0-16,5-5 0 14,12-13 0-14,3-21 0 16,-6-28 0-16,9-22 0 22,0-12 0-22,12-20 0 0,8-45 0 8,3-13 0 14,-3-7 0-22,0 18 0 0,3 16 0 15,0 24 0-15,-12 27 0 15,12 0 0-15,-11 39 0 14,8 18 0-14,-12 10 0 17,-11-5 0-17,-20-12-186 13,-12-17-357-13,0-15-493 0</inkml:trace>
    </iact:actionData>
  </iact:action>
  <iact:action type="add" startTime="32606">
    <iact:property name="dataType"/>
    <iact:actionData xml:id="d34">
      <inkml:trace xmlns:inkml="http://www.w3.org/2003/InkML" xml:id="stk34" contextRef="#ctx0" brushRef="#br0">15125 6752 1264 0,'0'0'1731'1,"0"0"-1017"14,0 0-327-15,0 0-387 14,0 0 0-14,325-26 0 16,-143 15 0-16,-7-2-1115 0</inkml:trace>
    </iact:actionData>
  </iact:action>
  <iact:action type="add" startTime="32839">
    <iact:property name="dataType"/>
    <iact:actionData xml:id="d35">
      <inkml:trace xmlns:inkml="http://www.w3.org/2003/InkML" xml:id="stk35" contextRef="#ctx0" brushRef="#br0">20002 7614 1413 0,'0'0'1250'1,"0"0"-714"13,0 0-186-14,0 0-108 16,0 0-149-16,-82-340 1 14,82 256-28-14,0-22-14 16,0-14-52-16,0-13 0 13,0-4 0-13,6 8 0 16,-6 28 0-16,0 21 0 23,0 36 0-23,0 32 0 0,0 12 0 14,-20 0 0-14,5 46 0 16,10 21 0-16,5 6 0 14,0-6 0-14,29 3 0 16,29-8 0-16,6-11 0 14,-12-10 0-14,6-1 0 16,-23 1 0-16,-1 5 0 14,-22 4 0-14,-12 12 0 16,0 17 0-16,0-1 0 14,0 0 0-14,0-11 0 16,0-21 0-16,6-18 0 16,58-28 0-16,17 0 0 14,26-12 0-14,9-50 0 16,-3-16 0-16,-11-12 0 22,-21-11 0-22,-29-12 0 0,-11 4 0 14,-26 18 0-14,-15 3 0 16,0 26 0-16,0 29 0 14,0 27 0-14,-32 6 0 16,3 26 0-16,0 49 0 14,5 15 0-14,19 11 0 16,5-4 0-16,0-5 0 14,43-20 0-14,38-22 0 16,24-22 0-16,14-28 0 14,14 0 0-14,-17-44 0 16,-3-23 0-16,-23-21 0 22,-23-2 0-22,-15-3 0 0,-31-5 0 16,-4 15 0-16,-17 15 0 14,0 17 0-14,0 35 0 16,-38 16 0-16,1 0 0 14,-10 28 0-14,18 37 0 16,9 10 0-16,20 3 0 14,0 10 0-14,67-5 0 16,37-9 0-16,12-16 0 14,15 1 0-13,-15-8 0 14,-35-17 0-15,-35-6 0 14,-46-5 0-14,0-7 0 16,-40 7 0-16,-36-12 0 15,1 5 0-15,23-9 0 15,23-7 0-15,29 0 0 21,0-12 0-21,49-45 0 0,47-14 0 15,8-8 0-15,12-1 0 16,0 9 0-16,-23 20 0 16,-23 12 0-16,-27 19 0 13,-25 17 0-13,-18 3 0 17,0 0 0-17,0 44 0 14,0 18 0-14,0 12 0 16,0 4 0-16,0-5 0 13,0-6 0-13,26-21 0 17,35-19 0-17,8-22 0 14,7-5 0-14,-1 0 0 16,-20-50 0-16,-8-12 0 22,-21-10 0-22,-18-6 0 0,-8-14 0 14,0-5 0-14,-14 5 0 15,-27-1 0-14,-5 15 0 14,5 28 0-15,1 27 0 15,11 23 0-15,11 5 0 14,12 52 0-14,6 13 0 15,6-7 0-14,52 3 0 13,41-34 0-14,14-14 0 16,9-18 0-16,6-6 0 14,-24-55 0-14,-14-20 0 16,-29-12 0-16,-23-5 0 22,-15-3 0-22,-14 11 0 0,-9 0 0 16,0 12 0-16,0 21 0 14,-32 18 0-14,0 39 0 16,-9 0 0-16,-5 67 0 14,-1 52 0-14,7 31 0 16,-1 31 0-16,29-2 0 14,12-6 0-14,0-33 0 16,70-30 0-16,26-48 0 14,5-51 0-14,15-11 0 16,-8-34 0-16,-21-38 0 14,-12-13 0-14,-23-8 0 16,-5 12 0-16,-12 1 0 22,-1 18 0-22,-7 19 0 0,-10 17 0 16,0 26 0-16,-2 0 0 13,2 61 0-13,4 19 0 17,8 31 0-17,3-12 0 14,5-3 0-14,1-17 0 16,0-34 0-16,-9-24 0 14,0-21 0-14,-6 0 0 16,6-39 0-16,6-28 0 14,2-11 0-14,7 0 0 17,5 0 0-17,1 16 0 13,-10 3 0-13,15 28 0 16,-14 11 0-16,5 20 0 22,7 0 0-22,10 0 0 0,10 22 0 8,8 4 0 14,6-13 0-22,-6-4 0 0,1-9 0 14,-21 0 0-14,-6-19 0 16,-20-22 0-16,-18 0 0 14,-11-17 0-14,-6 7 0 16,0-3 0-16,-12 0 0 14,-23 15 0-14,1 16 0 16,-13 19 0-16,12 4 0 14,-17 34 0-14,11 44 0 17,1 23 0-17,11 22 0 14,23-3 0-14,6-7 0 15,0-24 0-15,61-27 0 22,14-27 0-22,21-35 0 0,9 0 0 16,-10-23 0-16,-2-33 0 14,-17-12 0-14,-7-14 0 15,-8 1 0-15,-3 1 0 15,-3 0 0-15,-2 16 0 16,2 17 0-16,-6 24 0 14,-6 17 0-14,1 6 0 15,0 18 0-15,5 52 0 15,-11 11 0-15,-7 20 0 17,-10 9 0-17,-21-8 0 13,0-9 0-13,-9-14 0 16,-34-17 0-16,-21-17 0 23,9-17 0-23,-6-12 0 0,8-16 0 7,33 0 0 10,14-5-684-17,6-29-935 0</inkml:trace>
    </iact:actionData>
  </iact:action>
  <iact:action type="add" startTime="35683">
    <iact:property name="dataType"/>
    <iact:actionData xml:id="d36">
      <inkml:trace xmlns:inkml="http://www.w3.org/2003/InkML" xml:id="stk36" contextRef="#ctx0" brushRef="#br0">27881 6183 1930 0,'0'0'863'16,"0"0"-314"-16,0 0-98 15,0 0-148-15,102-342-303 16,-93 304 0-16,-4 25 0 14,-5 13 0-14,0 25 0 16,0 73 0-16,0 37 0 14,0 44 0-14,0 19 0 16,0 2 0-16,0-1 0 23,0-24 0-23,6-28 0 0,12-37 0 7,-7-36 0 15,7-35 0-22,34-39-291 0,0-51-311 9,-3-27-448-9</inkml:trace>
    </iact:actionData>
  </iact:action>
  <iact:action type="add" startTime="35921">
    <iact:property name="dataType"/>
    <iact:actionData xml:id="d37">
      <inkml:trace xmlns:inkml="http://www.w3.org/2003/InkML" xml:id="stk37" contextRef="#ctx0" brushRef="#br0">28662 5970 1888 0,'0'0'894'10,"0"0"-310"-10,0 0-134 17,0 0-251-17,0 0-118 14,0 0-81-14,0 0 0 15,-41 363 0-15,41-216 0 15,0-13 0-15,0-4 0 15,0-20 0-15,18-32 0 23,-1-23 0-23,-11-20 0 0,5-19 0 15,-5-16 0-15,-6 0 0 15,12-16 0-15,-1-42 0 16,13-12 0-16,11 0 0 13,8-2 0-13,1 14 0 17,-1 27 0-17,1 11 0 13,-1 20 0-13,-5 12 0 16,5 58 0-16,-8 21 0 15,6 18 0-15,-6 4 0 17,17-5 0-17,6-19 0 14,14-33 0-14,1-34 0 14,17-22 0-14,-9-17 0 23,-6-62 0-23,-5-15 0 0,-21-22 0 8,-17-5 0 14,-11 1 0-22,-16 9 0 0,-5 18 0 13,0 27 0-13,0 39 0 17,0 27 0-17,-31 11 0 13,-4 71 0-12,6 11 0 15,17 16 0-16,12-18 0 13,0-3 0-13,41-32 0 17,34-22 0-17,12-29 0 13,18-5 0-13,-7-31 0 17,10-33 0-17,-10-14 0 22,-2-4 0-22,-15 4 0 0,0 24 0 8,-11 7 0 13,-9 36 0-21,-6 11 0 0,-8 0 0 17,-10 58 0-17,-16 16 0 14,-7 15 0-14,-14-9 0 16,0 8 0-16,-9-14 0 14,-31-19 0-14,-12-16 0 16,5-11 0-16,7-16 0 13,16-12 0-13,19 0 0 17,5 0 0-17,0 0 0 13,34-35 0-13,42-4 0 17,22-5 0-17,24-2 0 14,9-4 0-14,2-9 0 16,-17 7 0-16,-17-8 0 21,-24-4 0-21,-22-6 0 0,-27-8 0 16,-23-1 0-16,-3 6 0 14,0 16 0-14,-29 18 0 17,-24 27 0-17,-5 12 0 13,-5 23 0-13,10 51 0 16,19 15 0-16,22 12 0 14,12-6 0-14,23-5 0 16,58-20 0-16,21-28 0 15,-6-11-83-15,-12-31-250 16,-35 0-388-16,-34-42-345 0</inkml:trace>
    </iact:actionData>
  </iact:action>
  <iact:action type="add" startTime="36885">
    <iact:property name="dataType"/>
    <iact:actionData xml:id="d38">
      <inkml:trace xmlns:inkml="http://www.w3.org/2003/InkML" xml:id="stk38" contextRef="#ctx0" brushRef="#br0">27577 6244 2365 0,'0'0'940'1,"0"0"-579"13,0 0 69-14,0 0-430 16,0 0 0-16,479-95 0 16,-317 56-123-16,-26 5-1014 0</inkml:trace>
    </iact:actionData>
  </iact:action>
  <iact:action type="add" startTime="37779">
    <iact:property name="dataType"/>
    <iact:actionData xml:id="d39">
      <inkml:trace xmlns:inkml="http://www.w3.org/2003/InkML" xml:id="stk39" contextRef="#ctx0" brushRef="#br0">1010 9372 1392 0,'0'0'387'15,"0"0"-58"-15,0 0 22 15,0 0-55-15,0 0-69 15,0 0-83-15,0 0-30 16,-325-67 10-16,267 145 14 13,-5 23 12-13,13 17-51 17,4 1-39-17,25-13-8 13,21-12-51-12,0-14 14 15,6-21-1-16,44-26 2 22,11-24 11-21,2-9-10-1,-5 0-17 6,-17-21 21 17,0-26-20-23,-18-5 20 0,-6-9 22 8,-11 1-19 14,0 6 9-22,-6 7-33 0,0 13 0 16,0 22 0-16,0 12 0 14,0 0 0-14,-18 39 0 17,7 30 0-17,5 9 0 12,6-6 0-12,0-10 0 17,23-15 0-17,29-18 0 15,12-29 0-15,-6 0 0 16,9-29 0-16,-12-31 0 12,0-10 0-12,-8-10 0 17,-7 8 0-17,1-1 0 22,-6 11 0-22,-3 11 0 0,-6 18 0 14,-9 15 0-14,1 18 0 16,-7 0 0-16,7 0 0 14,-7 7 0-14,7 21 0 16,5 6 0-16,6-6 0 14,0-5-9-14,0-19-50 16,11-4 13-16,-8 0 35 14,-11-16-2-14,-7-30 13 16,-5-9 3-16,-9 4 3 13,0 1 9-13,-23 11-15 17,-18 21 20-17,-11 18 10 22,0 0-30-22,-6 50 15 0,0 47 6 8,23 15-6 15,23 10-2-23,12-3-13 0,12-19 0 15,75-12 0-15,29-37 0 8,38-40 0 14,14-11 0-22,0-29 0 0,-5-51 0 14,-27-13 0-14,-20-16 0 16,-29-11 0-16,-29-2 0 14,-11-13 0-14,-27-5 0 16,-17 6 0-16,-3 5 0 14,0 18 0-14,0 39 0 16,-29 33 0-16,-18 39 0 22,7 12 0-22,-13 85 0 0,13 37 0 8,-1 29 0 14,24 12 0-22,17 4 0 0,0-11 0 16,43-23 0-16,39-32 0 14,13-35 0-14,10-36 0 16,-4-33 0-16,-14-9 0 14,-11-9 0-14,-15-52 0 16,-15-10 0-16,-20 0 0 15,3 2 0-15,-17 9 0 15,2 14 0-15,-14 18 0 13,0 17 0-13,0 11 0 17,0 0 0-17,0 39 0 14,0 23 0-14,6 8 0 16,3 4 0-16,14-8 0 14,0-15 0-14,9-12 0 22,6-23 0-22,5-16 0 0,1 0 0 16,5-11 0-16,9-39 0 14,-5-9 0-14,10-3 0 16,-5 10 0-16,-5-7 0 13,2 20 0-13,-6 16 0 17,-11 23 0-17,-1 0 0 14,-13 0 0-14,8 51 0 16,-9 7 0-16,3-4 0 16,0-5 0-16,-9-12 0 14,10-14 0-14,-7-23 0 15,-3 0 0-15,6 0 0 15,4-39 0-15,4-11 0 16,-2-11 0-16,6 20 0 21,3-1 0-21,0 14 0 0,5 17 0 15,12 11 0-15,12 0 0 16,14 0 0-16,12 0 0 14,17 0 0-14,4 0 0 16,-16 0 0-16,-8-18 0 14,-12-21 0-14,-19-12 0 16,-30-4 0-16,-18-1 0 14,-11-6 0-14,0 5 0 16,-6 7 0-16,-43 17 0 14,0 10 0-14,-15 23 0 16,-3 5 0-16,3 69 0 22,12 27 0-22,23 16 0 0,29 2 0 16,0-1 0-16,29-24 0 13,49-17 0-12,18-35 0 15,6-22 0-16,-1-20-12 13,-20-10-263-13,-34-70-180 17,-35-1-202-17,-12 1-327 0</inkml:trace>
    </iact:actionData>
  </iact:action>
  <iact:action type="add" startTime="39288">
    <iact:property name="dataType"/>
    <iact:actionData xml:id="d40">
      <inkml:trace xmlns:inkml="http://www.w3.org/2003/InkML" xml:id="stk40" contextRef="#ctx0" brushRef="#br0">2531 9080 2162 0,'0'0'895'16,"0"0"-316"-16,0 0-119 21,0 0-460-21,0 0 0 0,0 0 0 17,423-70 0-17,-185 60 0 14,-38 7-24-14,-43-9-1100 0</inkml:trace>
    </iact:actionData>
  </iact:action>
  <iact:action type="add" startTime="39657">
    <iact:property name="dataType"/>
    <iact:actionData xml:id="d41">
      <inkml:trace xmlns:inkml="http://www.w3.org/2003/InkML" xml:id="stk41" contextRef="#ctx0" brushRef="#br0">8034 9355 434 0,'0'0'1731'14,"0"0"-1079"-14,0 0-104 14,0 0-97-14,0 0-171 16,0 0-280-16,0 0 0 15,-81-101 0-15,81 219 0 16,0 28 0-16,6 0 0 13,29-3 0-13,23-29 0 17,11-26 0-17,7-37 0 14,5-40 0-14,0-11 0 16,0-29 0-16,-2-62 0 14,-4-17 0-14,-11-14 0 17,-6-14 0-17,-20 12 0 13,-9 13 0-13,-9 38 0 16,-8 39 0-16,-12 34 0 15,0 67-560-15,0 13-340 0</inkml:trace>
    </iact:actionData>
  </iact:action>
  <iact:action type="add" startTime="39957">
    <iact:property name="dataType"/>
    <iact:actionData xml:id="d42">
      <inkml:trace xmlns:inkml="http://www.w3.org/2003/InkML" xml:id="stk42" contextRef="#ctx0" brushRef="#br0">9273 9939 1038 0,'0'0'1280'7,"0"0"-633"8,0 0-370-15,0 0-6 14,0 0-118-14,0 0-70 17,310-337-7-17,-278 265 1 14,-23 15-34-14,-9 6 16 16,0 19-4-16,-26 14-18 14,-35 18-37-14,-9 0 0 22,7 62 0-22,-7 27 0 0,12 24 0 16,29 4 0-16,29-1 0 15,0-23 0-15,46-23 0 15,50-40 0-15,23-21 0 14,6-9 0-14,-6-37 0 16,-18-27 0-16,-20-17 0 14,-17 2 0-14,-20-1 0 16,-18 14 0-16,-3 10 0 14,-17 10 0-14,-6 25 0 17,0 21 0-17,0 0 0 13,0 10 0-13,6 52 0 16,14 11 0-16,6 17 0 23,23-5 0-23,12-13 0 0,21-14 0 15,5-27 0-15,20-21 0 8,0-10 0 14,-8-23 0-22,-9-47 0 0,-6-19 0 14,-20-13 0-14,-18-15 0 16,-11-7 0-16,-9-5 0 14,-11-11 0-14,-9-12 0 16,-6-3 0-16,0 10 0 13,0 21 0-13,0 41 0 16,-21 37 0-16,-5 46 0 14,0 17 0-14,-6 84 0 18,15 34 0-18,11 28 0 21,6 13 0-21,0-13 0 0,29-17 0 16,43-29 0-16,16-32 0 14,4-35 0-14,7-38 0 16,-6-12 0-16,-6-16 0 14,-6-46 0-14,-8-17 0 17,-12-12 0-17,-3-4 0 14,-9 11 0-14,-6 5 0 15,-11 17 0-15,-11 30 0 14,-13 20 0-14,-8 12 0 16,0 23 0-16,0 55 0 14,0 28 0-14,0 12 0 15,12 1 0-15,29-18 0 15,5-23 0-15,24-27 0 16,8-35 0-15,-3-16 0 19,7-8 0-20,-1-57 0 0,-9-7 0 14,-8-18 0-14,-9-1 0 17,-2 1 0-17,-16 7 0 14,-8 10 0-14,-3 17 0 15,-14 19 0-15,-6 24 0 17,-6 13 0-17,0 0 0 14,0 0 0-14,0 0 0 16,0 0 0-16,0 0 0 13,0 0 0-13,0 0 0 16,0 0 0-16,0-18 0 23,0-3 0-23,0-9 0 0,-18 1 0 8,-22 14 0 14,-7 9 0-22,-11 6 0 0,-11 29 0 14,2 49 0-14,3 28 0 16,18 23 0-16,34 0 0 13,12 1 0-13,12-19 0 16,69-21 0-16,29-28 0 14,15-34 0-14,14-28 0 16,-2 0 0-16,-7-33 0 14,-11-34 0-14,-23-13 0 17,-24 2 0-17,-8 0 0 14,-23-1 0-14,-6 1 0 15,-18 5 0-15,-2 6 0 23,-15 10 0-23,0 18 0 0,0 22 0 8,-15 17 0 14,-17 0 0-22,-3 67 0 0,-2 23 0 17,8 22 0-17,20 1 0 13,9 0 0-13,3-24 0 16,69-22 0-16,21-24 0 14,17-40 0-14,18-3 0 16,-6-15 0-16,0-55 0 14,-24-3 0-14,-16-17 0 16,-21 0 0-16,-21-4 0 15,-22-3 0-15,-13 3 0 15,-5-7 0-15,0 11 0 22,-23 12 0-22,-23 27 0 0,-1 20 0 9,-8 31 0 12,9 0 0-21,2 51 0 0,18 29 0 16,15 11 0-16,11 0 0 14,0 9 0-14,37-11 0 16,33-17 0-16,11-3 0 14,0-14 0-14,-5-11 0 16,-18-10 0-16,-12 1 0 13,-25-12 0-12,-21 4 0 15,0 6 0-16,-6 1 0 14,-55 9 0-14,-20-12 0 16,-12 1 0-16,-61-14-206 15,18-10-268-15,8-8-379 0</inkml:trace>
    </iact:actionData>
  </iact:action>
  <iact:action type="add" startTime="41527">
    <iact:property name="dataType"/>
    <iact:actionData xml:id="d43">
      <inkml:trace xmlns:inkml="http://www.w3.org/2003/InkML" xml:id="stk43" contextRef="#ctx0" brushRef="#br0">12902 8152 2189 0,'0'0'955'12,"0"0"-325"-12,0 0-308 17,0 0-322-17,0 0 0 14,0 0 0-14,0 0 0 16,-185-67-525-16,133 72-588 0</inkml:trace>
    </iact:actionData>
  </iact:action>
  <iact:action type="add" startTime="41691">
    <iact:property name="dataType"/>
    <iact:actionData xml:id="d44">
      <inkml:trace xmlns:inkml="http://www.w3.org/2003/InkML" xml:id="stk44" contextRef="#ctx0" brushRef="#br0">11173 8550 1478 0,'0'0'923'6,"0"0"-422"11,0 0-23-17,0 0-175 14,0 0-178-14,412 0-94 16,-217-5-31-16,-39-18-367 14,-40-5-891-14</inkml:trace>
    </iact:actionData>
  </iact:action>
  <iact:action type="add" startTime="43380">
    <iact:property name="dataType"/>
    <iact:actionData xml:id="d45">
      <inkml:trace xmlns:inkml="http://www.w3.org/2003/InkML" xml:id="stk45" contextRef="#ctx0" brushRef="#br0">16221 8612 1935 0,'0'0'629'22,"0"0"-285"-22,0 0 37 0,0 0-47 15,0 0-139-15,0 0-50 15,0 0-12-15,-11-124-133 15,-24 248 0-15,-17 44 0 15,0 42 0-15,11 27 0 15,18 4 0-15,23-18 0 14,0-20 0-14,49-26 0 17,41-43 0-17,35-33 0 23,49-62-359-23,-18-32-637 0,-34-7-1324 0</inkml:trace>
    </iact:actionData>
  </iact:action>
  <iact:action type="add" startTime="43620">
    <iact:property name="dataType"/>
    <iact:actionData xml:id="d46">
      <inkml:trace xmlns:inkml="http://www.w3.org/2003/InkML" xml:id="stk46" contextRef="#ctx0" brushRef="#br0">16996 9558 2189 0,'0'0'790'0,"0"0"-412"15,0 0-18-15,0 0-123 14,0 0-95-14,0 0-142 17,44-292 0-17,-15 287 0 21,11 5 0-21,1 0 0 1,11 49 0 7,3 19 0 13,0 15 0-21,-8 7 0 0,-10 0 0 16,-16-10 0-16,-4-20 0 16,-11-9 0-16,0-22 0 15,-6-10 0-15,6-19 0 14,-1 0 0-14,16-19 0 16,-1-43 0-16,15-11 0 14,5-12 0-14,16 2 0 16,-10 16 0-16,0 16 0 14,-11 28 0-14,6 23 0 16,-9 0 0-16,-6 23 0 13,9 37 0-13,-6 14 0 17,11 4 0-17,-2 0 0 14,-9-16-17-14,3-11-79 16,0-23 11-16,-9-17 17 21,9-11 33-21,3 0 34 0,5-39 2 14,-2-23 7-14,6-10 4 16,-1-6 5-16,-5-2 29 15,0 20-8-15,-15 19 5 15,-12 20 17-15,7 21-24 14,-12 0 5-14,5 16-41 17,1 46 0-17,8 11 0 14,-5-6 0-14,14-5 0 16,-3-11 0-16,0-23 0 13,9-17 0-13,-3-11 0 16,2 0 0-16,1-46 0 17,-9-16-24-17,-5-16-3 22,-7 0 7-22,-14-7-10 0,0 13 29 8,0 4-7 14,-9 19 7-22,-17 19-1 0,18 26 4 14,2 4 5-14,6 0-7 16,6 44-17-16,63 6 16 14,36-4-20-14,34-7-59 16,23-23-10-16,-2-16-46 13,-6 0 17-13,-30-5 56 16,-42-34 44-16,-33 5 19 15,-40 0 112-15,-9 6 7 16,0 0 17-16,0 17-46 21,-26 11 2-20,-24 0-28-1,4 11-56 16,-12 45 7-16,3 24-15 14,11 3 14-14,21-5-14 16,17-9 0-16,6-19 0 14,0-29 0-14,38-21 0 15,17 0 0-15,3-55 0 15,12-30 0-15,-4-21 0 17,-10-18 0-17,-13-10 0 13,-11-6 0-13,-15-8 0 17,-8 4 0-17,-9 1 0 13,0 30 0-13,0 30 0 16,-9 37 0-16,-8 41 0 14,2 5 0-14,1 102 0 15,5 38 0-15,9 28 0 22,0 26 0-22,0-15 0 0,9-11 0 14,37-23 0-14,-8-26 0 17,9-35 0-17,-13-34 0 15,-5-22 0-15,6-22-132 16,-6-6-159-16,6-27-389 11,-12-19-353-11</inkml:trace>
    </iact:actionData>
  </iact:action>
  <iact:action type="add" startTime="44642">
    <iact:property name="dataType"/>
    <iact:actionData xml:id="d47">
      <inkml:trace xmlns:inkml="http://www.w3.org/2003/InkML" xml:id="stk47" contextRef="#ctx0" brushRef="#br0">20440 9479 793 0,'0'0'1279'7,"0"0"-690"9,0 0-267-16,0 0-18 15,0 0-112-15,0 0-69 22,0 0 3-22,226-73-77 0,-177 34-17 14,-11-12-5-14,-15 1-12 17,-11-12 24-17,-12 6-17 13,0-1-14-13,-6 7 44 16,-34 9-32-16,-7 26-1 14,-5 15 10-14,-6 15-29 16,0 65 14-16,23 32-14 13,9 24 0-13,26-3 8 17,0-4-7-17,61-28 4 14,32-24 12-14,23-46-6 16,3-31-11-16,0 0 0 22,0-51 0-22,-21-27 0 0,-11-23 0 9,-11-7 0 12,-24-3 0-21,-14-1 0 0,-21 4 0 16,-14 7 0-16,-3 18 0 13,0 18 0-13,0 29 0 16,-15 21 0-16,-5 15 0 15,9 18 0-15,11 42 0 16,0 17 0-16,0 8 0 14,52-7 0-14,29-6 0 17,15-10 0-17,17-5 0 14,-6-6 0-14,1-1 0 14,-27-11 0-14,-26 5 0 22,-29 2 0-22,-26-7 0 0,0 5 0 16,-12-5 0-16,-46-4 0 15,-20-1 0-15,-3-13 0 16,-12-10 0-16,-17-11-84 14,11-4-392-14,24-36-413 0</inkml:trace>
    </iact:actionData>
  </iact:action>
  <iact:action type="add" startTime="45243">
    <iact:property name="dataType"/>
    <iact:actionData xml:id="d48">
      <inkml:trace xmlns:inkml="http://www.w3.org/2003/InkML" xml:id="stk48" contextRef="#ctx0" brushRef="#br0">22340 8008 1825 0,'0'0'969'15,"0"0"-503"-15,0 0-15 21,0 0-196-21,328 374-125 0,-241-228-130 14,-17 11 0-14,-30 6 0 17,-17-3 0-17,-23-7 0 14,0-9 0-14,-34-15 0 16,-27-17 0-16,-15-22 0 14,-11-17-72-14,6-14-129 15,-26-28-105-15,20-11-338 16,20-20-348-16</inkml:trace>
    </iact:actionData>
  </iact:action>
  <iact:action type="add" startTime="46178">
    <iact:property name="dataType"/>
    <iact:actionData xml:id="d49">
      <inkml:trace xmlns:inkml="http://www.w3.org/2003/InkML" xml:id="stk49" contextRef="#ctx0" brushRef="#br0">24481 8646 1910 0,'0'0'668'17,"0"0"-154"-17,0 0-169 22,0 0-105-22,0 0-101 0,0 0-34 17,0 0 70-17,-58-258-175 13,58 263 0-13,0 73 0 16,-6 30 0-16,6 32 0 15,0 20 0-15,0-10 0 16,0-3 0-16,26-18 0 13,1-33 0-13,-10-24 0 16,-5-33 0-16,-1-21 0 14,4-18 0-14,-1 0 0 16,15-30 0-16,9-36 0 15,23-18 0-15,20 0 0 16,18 5 0-16,11 17 0 15,-8 28 0-15,-4 29 0 15,-17 5 0-15,-11 39 0 21,-18 40 0-21,-17 17 0 0,-23 10 0 14,-12 0 0-14,0-5 0 17,-61-16 0-17,-20-12 0 16,-21-17 0-16,-11-14 0 15,5-22 0-15,13-9 0 15,14-11 0-15,28 0 0 14,13-11 0-14,25-9 0 16,15 1 0-16,0 7 0 14,0 6 0-14,0 6 0 16,38 0 0-16,11 0 0 14,27 26 0-14,11-2 0 16,14-6 0-16,21-7 0 22,6-11 0-22,-4 0 0 0,-13-17 0 8,-4-39 0 15,-14-6 0-23,-23-5 0 0,-7-18 0 13,-16 2 0-13,-1-8 0 16,-14 1 0-16,-12 18 0 16,-2 15 0-16,-12 25 0 15,-6 25 0-15,0 7 0 12,0 7 0-12,0 55 0 17,0 10 0-17,0 1 0 14,11 0 0-14,21-11 0 16,12-23 0-16,2-17 0 22,21-22 0-22,8 0 0 0,1-17 0 8,5-38 0 15,-9-19 0-23,-5-4 0 0,0-12 0 15,-12-6 0-15,-11 7 0 14,-13 15 0-14,-4 14 0 15,-22 21 0-15,-5 17 0 14,0 22 0-14,0 0 0 17,-5 22 0-17,-30 45 0 13,0 27 0-13,3 25 0 17,6 21 0-17,11 6 0 14,15 5 0-14,0 1 0 16,6 0 0-16,44-1 0 22,-10 3 0-22,12-3 0 0,-17 6 0 8,-9-10 0 14,-5-14 0-22,-21-4 0 0,0-18 0 16,0-21 0-16,-41-23 0 14,-11-17 0-14,-24-22 0 16,1-17 0-16,-6-11 0 14,-1 0 0-14,16-67 0 15,31-32 0-15,23-41 0 15,12-25 0-15,35-29 0 16,64 3 0-16,23 18 0 14,8 33 0-14,-2 41 0 16,-24 38 0-16,-8 30 0 15,-29 8 0-15,-27 15 0 14,-5 2 0-14,-15 6 0 22,-20 0 0-22,0-2 0 0,-5-8-551 9,-27 9-854-9</inkml:trace>
    </iact:actionData>
  </iact:action>
  <iact:action type="add" startTime="48837">
    <iact:property name="dataType"/>
    <iact:actionData xml:id="d50">
      <inkml:trace xmlns:inkml="http://www.w3.org/2003/InkML" xml:id="stk50" contextRef="#ctx0" brushRef="#br0">28360 9843 1639 0,'0'0'583'16,"0"0"-250"-16,0 0 52 14,0 0-169-14,0 0-120 16,0 0 26-16,-61-55 54 22,61 43-43-22,0-11-32 0,0-16 44 16,9-11-103-16,17-17-16 14,0 0-7-14,-6-7-10 10,1 1 2 12,-13 11-11-22,-8 12 0 0,0 17 12 15,0 5-12-15,0 22 13 14,-31 6 1-13,-7 0-13 14,-3 67 5-15,15 22-6 14,12 24 0-14,14 4 3 16,0 2-2-16,69-9-1 14,24-40 10-14,14-26-10 16,15-30 0-16,0-14 0 13,-3-36 0-13,-14-37 0 16,-18-23 0-16,-24-10 0 22,-19 0 0-22,-18-2 0 0,-14 7 0 14,-12 23 0-14,0 16 0 16,0 29 0-16,0 15 0 14,-6 18 0-14,-12 0 0 17,4 31 0-17,-1 39 0 13,10 15 0-13,5 10 0 17,0 1 0-17,5-6 0 13,42-5 0-13,11-19 0 17,-6-22 0-17,21-14 0 22,2-25 0-22,0-5 0 0,7-5 0 7,-10-57 0 16,-11-12 0-23,-3-27 0 0,-23-11 0 16,-12-17 0-16,-5-23 0 14,-13-11 0-14,-5-10 0 16,0 7 0-16,0 26 0 15,0 34 0-15,0 50 0 15,-5 45 0-15,-7 11 0 13,-11 39 0-13,11 56 0 18,3 33 0-18,9 19 0 13,0 13 0-13,0-15 0 16,32-9 0-16,6-24 0 14,11-22 0-14,-5-28 0 16,5-30 0-16,-2-20 0 21,-1-12 0-21,3-17 0 0,-2-45 0 9,-7-27 0 13,-5-12 0-22,-12-23 0 0,-5-10 0 15,-7-5 0-15,-5 17 0 15,0 26 0-15,-6 29 0 16,0 44 0-16,0 23 0 14,0 18 0-14,0 65 0 16,18 35 0-16,-7 10 0 14,1 11 0-14,11-25 0 16,-6-14 0-16,12-28 0 14,-11-27 0-14,2-17 0 16,-5-28 0-16,8 0 0 14,-6 0 0-14,15-51 0 16,0-4 0-16,0-2 0 15,-6 13 0-15,3 6 0 15,-3 19 0-15,-8 19 0 22,11 0 0-22,11 0 0 0,1 39 0 14,11 11 0-14,6-4 0 16,-6-7 0-16,0-11 0 14,4-17 0-14,-10-11 0 16,-5 0 0-16,-7-22 0 15,-10-34 0-15,-13-17 0 15,-5-1 0-15,-6-9 0 16,0 6 0-16,0 14 0 14,0 16 0-14,-17 17 0 15,-1 30 0-15,4 0 0 15,2 39 0-15,12 38 0 16,0 6 0-16,0 7 0 21,0-10 0-21,26-25 0 0,15-9 0 15,11-25 0-15,6-14 0 15,-11-7 0-15,5 0 0 14,-6-40 0-14,1-17 0 17,2-5 0-17,9 2 0 15,-9 0 0-15,6 19 0 15,-2 3 0-15,-13 27 0 14,7 11 0-14,-18 0 0 16,5 49 0-16,-16 13 0 15,8 5 0-15,-11 0 0 16,19-10 0-16,-2-18 0 22,6-18-68-22,0-21-89 0,-4-11-208 15,-2-45-273-15,-11-11-207 0</inkml:trace>
    </iact:actionData>
  </iact:action>
  <iact:action type="add" startTime="50264">
    <iact:property name="dataType"/>
    <iact:actionData xml:id="d51">
      <inkml:trace xmlns:inkml="http://www.w3.org/2003/InkML" xml:id="stk51" contextRef="#ctx0" brushRef="#br0">29439 8908 1572 0,'0'0'895'1,"0"0"-575"-1,0 0 137 15,453-140-274-15,-247 80-129 16,-9-9-54-16,-23 3-89 14,-92-13-203-14,-48 17-374 9,-34 18-485-8</inkml:trace>
    </iact:actionData>
  </iact:action>
  <iact:action type="add" startTime="50431">
    <iact:property name="dataType"/>
    <iact:actionData xml:id="d52">
      <inkml:trace xmlns:inkml="http://www.w3.org/2003/InkML" xml:id="stk52" contextRef="#ctx0" brushRef="#br0">28299 8685 2857 0,'0'0'807'15,"0"0"-375"-15,0 0-432 22,0 0 0-22,0 0 0 1,0 0 0 11,0 0-372-12,-197 34-1481 0</inkml:trace>
    </iact:actionData>
  </iact:action>
  <iact:action type="add" startTime="51457">
    <iact:property name="dataType"/>
    <iact:actionData xml:id="d53">
      <inkml:trace xmlns:inkml="http://www.w3.org/2003/InkML" xml:id="stk53" contextRef="#ctx0" brushRef="#br0">114 11296 1644 0,'0'0'696'23,"0"0"-161"-23,0 0-166 0,0 0-51 16,0 0-132-16,0 0-60 16,0 0-41-16,-29 214-2 14,29-46-29-14,0 26-54 16,0 8 0-16,0-10 0 14,11-9 0-14,1-25 0 15,0-24 0-14,-7-33 0 13,1-34 0-14,-6-33-152 17,0-34-145-17,0-50-217 14,0-24-551-14</inkml:trace>
    </iact:actionData>
  </iact:action>
  <iact:action type="add" startTime="51698">
    <iact:property name="dataType"/>
    <iact:actionData xml:id="d54">
      <inkml:trace xmlns:inkml="http://www.w3.org/2003/InkML" xml:id="stk54" contextRef="#ctx0" brushRef="#br0">65 11459 1003 0,'0'0'1195'1,"0"0"-640"-1,0 0-98 15,0 0-140-15,0 0-177 16,0 0-53-16,0 0-36 14,43-135-38-14,38 125 17 16,12 4-30-15,0 6-1 12,-6 0-7-13,-9 16-40 16,-20 41 20-16,-29 16-2 14,-29 10 4-14,0 2 19 15,-29-2 8-15,-61 2-1 25,-8-18 24-25,-24-2-24 0,6-22 27 12,3-4-18-12,20-8-3 16,29-18 10-16,29-7-15 14,35-6-1-14,18 0-96 16,150-31-188-16,-14-16-288 14,5-3-351-14</inkml:trace>
    </iact:actionData>
  </iact:action>
  <iact:action type="add" startTime="51976">
    <iact:property name="dataType"/>
    <iact:actionData xml:id="d55">
      <inkml:trace xmlns:inkml="http://www.w3.org/2003/InkML" xml:id="stk55" contextRef="#ctx0" brushRef="#br0">1042 11565 1367 0,'0'0'858'17,"0"0"-284"-17,0 0-216 21,0 0-9-21,0 0-147 0,0 0-83 16,0 0-17-16,0-39-56 14,0 101-46-14,0 11 39 15,18 6-39-14,5-1-1 13,9-11-9-14,3-21-71 16,11-16 24-16,3-18-3 14,-2-12 27-13,-1 0 32 14,1-47 2-15,-7-22 7 14,1-3 31-14,-12-12-17 16,0-1 20-16,-12 18-13 15,-5 16-11-15,2 28 49 15,-14 19-41-15,6 4-7 21,0 11-19-21,3 51 11 0,14 16-9 17,9 5-2-17,-6-3-8 14,20-13-17-14,-5-23 23 16,0-18-29-16,-4-22 14 14,1-4 10-14,-6 0 6 16,-3-51 1-16,12-11 0 14,-4-11 11-14,7-6 1 16,2 1 7-16,6 16 13 14,4 16-26-14,4 25 13 16,1 15-19-16,-14 6 1 13,5 11-5-13,-3 45 4 17,-11 17-9-17,-15 5 7 15,-11 1-13-15,-12-6-9 15,0-6-51-15,-47-10-1 22,-16-13 76-22,-7-15-24 0,21-9 24 13,11-20 8-13,23 0-8 17,15 0 24-17,15-62-24 14,66-20-89-14,32-24 1 16,21-18-122-16,2-11 6 14,-8 6 24-14,-27 12 19 16,-25 11 123-16,-30 16 38 14,-34 20 126-14,-12 28 87 16,0 4 5-16,0 27-39 14,-32 11-22-14,6 0-79 16,-3 50-13-16,-12 50 20 23,18 22-7-23,6 25-78 0,17 4 0 15,0 1 0-15,0-12 0 14,40-29 0-14,18-21 0 16,0-39 0-16,-11-14 0 14,-1-35 0-14,-11-2 0 16,5-2 0-16,-8-49 0 16,-3-19 0-16,-2-8 0 14,4-2 0-14,-7 2 0 13,2 16 0-13,-12 23 0 16,-8 22 0-16,0 17 0 15,5 0 0-15,-2 56 0 16,11 17 0-16,9 6 0 22,0-1 0-22,1-10 0 0,10-17 0 16,-5-18 0-16,0-7 0 14,-3-26 0-14,-6 0 0 16,9 0 0-16,-3-48 0 14,5-6 0-14,7-16 0 16,-1 3 0-16,-5-1 0 14,-3 13 0-14,-9 15 0 16,-6 18 0-16,-8 22 0 14,-6 0 0-14,11 34 0 16,3 33 0-16,12 6 0 15,-3 5 0-15,6-8 0 16,-6-19 0-16,0-20 0 21,6-20 0-21,-9-11 0 0,0 0 0 8,15-50 0 14,-12-19 0-22,11-2 0 0,4-3 0 13,-6 12 0-13,-1 23 0 16,-2 16 0-16,6 18 0 14,-1 5 0-14,7 12 0 16,-7 32 0-16,13 13 0 14,5-13 0-14,-6-5 0 16,15-16 0-16,-6-18 0 14,-1-5 0-14,1 0 0 17,0-49 0-17,-20-20 0 22,0-9 0-22,-24-12 0 0,-3-4 0 16,-11 4 0-16,-3-1 0 8,0 19 0 13,0 26 0-21,-23 35 0 0,-9 11 0 14,0 68 0-14,3 61 0 18,-6 39 0-18,6 39 0 12,18 12 0-12,-1 1 0 17,12 0 0-17,0-22 0 13,0-8 0-13,0-26 0 17,12-36 0-17,-1-27 0 13,1-30 0-13,-12-32 0 17,0-28 0-17,0-11 0 14,0-11 0-14,-70-141-149 16,4 15-334-16,-15-10-421 0</inkml:trace>
    </iact:actionData>
  </iact:action>
  <iact:action type="add" startTime="53427">
    <iact:property name="dataType"/>
    <iact:actionData xml:id="d56">
      <inkml:trace xmlns:inkml="http://www.w3.org/2003/InkML" xml:id="stk56" contextRef="#ctx0" brushRef="#br0">3862 11063 2531 0,'0'0'1024'6,"0"0"-483"9,0 0-541-15,0 0 0 16,0 0 0-16,0 0 0 14,0 0 0-14,32-13 0 17,17 49-198-17</inkml:trace>
    </iact:actionData>
  </iact:action>
  <iact:action type="add" startTime="53742">
    <iact:property name="dataType"/>
    <iact:actionData xml:id="d57">
      <inkml:trace xmlns:inkml="http://www.w3.org/2003/InkML" xml:id="stk57" contextRef="#ctx0" brushRef="#br0">6314 12317 1993 0,'0'0'927'22,"0"0"-545"-22,0 0-48 0,0 0-90 14,0 0-149-14,0 0-22 16,0 0-25-16,197-75-48 13,-133 21 0-13,0 4 0 17,-24-12 0-17,-11 9 0 14,-17 3 0-14,-12 3 0 15,0 12 0-14,-23 16 0 12,-24 19 0-13,-14 0 0 16,-5 19 0-16,8 51 0 22,0 23 0-22,14 17 0 0,30-8 0 9,14 8 0 13,0-14 0-22,75-23 0 0,24-29 0 16,34-26 0-16,24-18 0 16,14-18 0-16,3-44-20 15,-6-16-101-15,-26-12 29 13,-20-4-13-13,-35-7-1 16,-29 3 86-16,-23 18 20 14,-15 8 0-14,-14 30 110 16,-6 16 4-16,0 21 33 14,0 5-54-14,-14 0-93 15,-21 62 0-15,-17 21 0 15,0 7 0-15,5 21 0 16,1-1 0-16,11-8 0 15,9-6 0-15,11-24 0 23,9-15 0-23,6-30 0 1,0-27-254 12,0-27-231-13,0-47-470 9,0-9-852-9</inkml:trace>
    </iact:actionData>
  </iact:action>
  <iact:action type="add" startTime="54229">
    <iact:property name="dataType"/>
    <iact:actionData xml:id="d58">
      <inkml:trace xmlns:inkml="http://www.w3.org/2003/InkML" xml:id="stk58" contextRef="#ctx0" brushRef="#br0">7468 11885 2060 0,'0'0'951'0,"0"0"-440"15,0 0-269-15,0 0-74 16,0 0-4-16,0 0-164 14,0 0 0-14,180 228 0 16,-104-153 0-16,5 3 0 14,6 4 0-14,-3-20 0 21,3-16 0-21,12-19-198 0,-12-15-426 11,-20-12-425-11</inkml:trace>
    </iact:actionData>
  </iact:action>
  <iact:action type="add" startTime="54442">
    <iact:property name="dataType"/>
    <iact:actionData xml:id="d59">
      <inkml:trace xmlns:inkml="http://www.w3.org/2003/InkML" xml:id="stk59" contextRef="#ctx0" brushRef="#br0">8928 11756 1388 0,'0'0'844'3,"0"0"-204"13,0 0-299-16,0 0-52 22,0 0-114-22,0 0-62 0,0 0 35 9,-160-72-74 13,99 128-23-22,-5 28-18 0,2 18-33 17,20 15 0-17,24-4 0 13,20-3 0-13,14-17 0 16,65-19 0-16,37-30 0 14,17-26 0-14,21-18 0 16,-3-7 0-16,-9-55 0 14,-17-16 0-14,-24-5 0 16,-31-7 0-16,-21 0 0 13,-26 2 0-13,-14 17 0 17,-9 9 0-17,0 22 0 13,0 18 0-13,-26 22 0 17,-9 0 0-17,-5 34 0 22,-1 33 0-22,12 16 0 0,17-3 0 8,12 0 0 13,0-20 0-21,27-13 0 0,48-24 0 17,12-23 0-17,12 0 0 14,5-29 0-14,-5-41 0 16,-18-2 0-16,-11-8 0 14,-10 2 0-14,-28 6 0 15,3 10 0-15,-14 16 0 14,-10 19 0-14,7 22 0 16,-1 5 0-16,12 0 0 15,0 32 0-15,9 25 0 17,-6 4 0-17,-9 1 0 20,-12 3 0-20,-11-11 0 0,0 5 0 9,-5-9 0 12,-30-9 0-21,0-10 0 0,12-12 0 15,17-19 0-15,6 0 0 15,0 0 0-15,52-31 0 14,21-29 0-14,22-21 0 17,4-16 0-17,-3-4 0 14,-21-5 0-14,-28 5 0 15,-27 7 0-15,-20 14 0 14,0 19 0-14,0 22 0 16,-38 21 0-16,1 18 0 16,-4 0 0-16,15 7 0 23,6 43 0-23,14 6 0 0,6 11 0 7,0 1 0 16,49 4 0-23,26-4 0 0,13-12 0 8,7-1 0 14,-5-4 0-22,-3-6 0 0,-14 0 0 13,-24-6 0-13,-17-2 0 17,-26-12 0-17,-6 1 0 13,0-13 0-13,-6-2 0 16,-46 7 0-16,-9-8 0 16,-15 0 0-16,-40-10-362 15,18 0-533-15,16 0-1099 0</inkml:trace>
    </iact:actionData>
  </iact:action>
  <iact:action type="add" startTime="56428">
    <iact:property name="dataType"/>
    <iact:actionData xml:id="d60">
      <inkml:trace xmlns:inkml="http://www.w3.org/2003/InkML" xml:id="stk60" contextRef="#ctx0" brushRef="#br0">12711 12315 760 0,'0'0'1454'24,"0"0"-969"-24,0 0-117 0,0 0-60 14,0 0-161-14,0 0-87 16,0 0-25-16,81-373 31 14,-52 249 4-14,-11-10-13 16,-1-17 41-16,-17-1-38 14,0-3-8-14,0 23 24 16,-17 21-76-16,-1 23 0 14,1 37 0-14,5 30 0 17,6 21 0-17,-5 16 0 13,-4 79 0-13,7 55 0 16,8 31 0-16,0 47 0 15,0 14 0-15,0 9 0 23,17-21 0-23,0-2 0 0,9-21 0 13,1-16 0-13,13-28 0 18,1-22 0-18,20-32 0 12,-6-47 0-12,6-35 0 17,8-27 0-17,-5 0 0 14,-9-39 0-14,-17-37 0 17,-15-14 0-17,-23-16 0 13,0 0 0-13,-29-24 0 16,-52 1 0-16,-12 0 0 14,-20 16 0-14,-3 4 0 16,14 34 0-16,13 21 0 23,13 30 0-23,27 12 0 0,23 6 0 7,20 6 0 8,6 0 0-15,0-8 0 21,64-4 0-21,29-1 0 0,40-26 0 15,21-20 0-15,8-14 0 15,1-17-68-15,-24-11 11 15,-32-11 44-15,-31 6 4 14,-50-7 18-14,-26 17 0 16,0 6 57-16,-3 30-3 14,-35 11-63-14,6 36 0 16,9 13 0-16,-3 0 0 16,14 32 0-16,1 58 0 14,11 29 0-14,0 26 0 17,0 7 0-17,17-7 0 22,30-14 0-22,19-20 0 0,4-23 0 8,5-26 0 13,-11-33 0-21,6-18 0 0,-3-11 0 15,-12 0 0-15,-12-31 0 16,1-27 0-16,-12-6 0 14,-9-13 0-14,3 6 0 15,0 9 0-15,-14 16 0 14,-1 23 0-14,-5 18 0 17,0 5 0-17,0 0 0 22,8 56 0-22,7 6 0 0,-4 16 0 9,12-16 0 12,6-5 0-21,2-16 0 0,1-12 0 8,-3-17 0 14,-6-12 0-22,12 0 0 0,-9-31 0 16,-18-23 0-16,9-11 0 14,-23-7 0-14,0-8 0 17,0 2 0-17,-37 6 0 13,-30 10 0-13,3 23 0 16,-17 16 0-16,11 23 0 14,6 0 0-14,21 34 0 15,22 17 0-15,21 9 0 15,0-3 0-15,70-13 0 15,35-16 0-15,37-17 0 15,6-11 0-15,8 0 0 16,-8-44 0-16,-20-6 0 23,-26-7 0-23,-36 1 0 0,-28 17 0 15,-21 5 0-15,-11 22 0 13,-6 12 0-13,0 0 0 17,0 7 0-17,0 48 0 14,-11 24 0-14,2 5 0 16,9 13 0-16,0-19 0 14,20-8 0-14,38-28 0 16,18-22 0-16,11-20 0 14,-6 0 0-14,-6-31 0 16,-5-26 0-16,-24-5 0 15,-5-10 0-15,-9-1 0 15,-9 11 0-15,-11 18 0 22,2 10 0-22,-14 29 0 0,0 5 0 14,0 5 0-14,0 57 0 16,6 11 0-16,14 13 0 14,9-11 0-14,18-9 0 16,5-16 0-16,15-27 0 14,5-21 0-14,-8-2 0 16,-12-13 0-16,3-38 0 14,-28-11 0-14,-13-8 0 16,-5-8 0-16,-9-1 0 14,0 6 0-14,0 0 0 16,-32 17 0-16,6 22 0 21,3 22 0-21,-1 12 0 0,24 58-156 17,0 25-461-17,29-10-503 0</inkml:trace>
    </iact:actionData>
  </iact:action>
  <iact:action type="add" startTime="57925">
    <iact:property name="dataType"/>
    <iact:actionData xml:id="d61">
      <inkml:trace xmlns:inkml="http://www.w3.org/2003/InkML" xml:id="stk61" contextRef="#ctx0" brushRef="#br0">18011 11014 2094 0,'0'0'925'4,"0"0"-389"13,0 0-191-17,0 0-149 21,0 0-196-21,0 0 0 0,0 0 0 16,-116 192 0-16,70-17 0 15,17 21 0-15,23-6 0 16,6-15 0-16,0-30 0 14,64-26 0-14,11-39 0 16,18-39 0-16,0-31 0 14,-6-10 0-14,3-28 0 16,-14-39 0-16,-18-11 0 14,-12-12 0-14,-17-8 0 16,0 2 0-16,-23 18 0 14,0 16 0-14,-6 27 0 15,0 31 0-15,0 4 0 15,0 22 0-15,0 50 0 16,0 18 0-16,0 11 0 22,0-13 0-22,26-16 0 0,29-22 0 9,3-19 0 13,14-23 0-22,-8-8 0 0,-3 0 0 13,-9-39 0-13,-23-11 0 16,-8-11 0-16,-21-9 0 14,0 2 0-14,-6-4 0 15,-52-1 0-14,-23 16 0 13,-6 24 0-14,-12 22 0 16,3 11 0-16,15 16 0 14,23 41 0-14,55 10 0 16,3-17-339-16,0-15-644 0</inkml:trace>
    </iact:actionData>
  </iact:action>
  <iact:action type="add" startTime="58478">
    <iact:property name="dataType"/>
    <iact:actionData xml:id="d62">
      <inkml:trace xmlns:inkml="http://www.w3.org/2003/InkML" xml:id="stk62" contextRef="#ctx0" brushRef="#br0">18139 11404 808 0,'0'0'1718'0,"0"0"-901"16,0 0-283-16,0 0-315 13,0 0-219-13,0 0 0 17,0 0 0-17,-11-80 0 21,92 70 0-21,20-8 0 1,-8 7 0 15,-6-1 0-16,-23 2 0 14,-20 4 0-14,-30 6 0 16,-14 0 0-16,0 0 0 14,0 0 0-14,0 0 0 15,0 0 0-14,-14 0-236 14,-13 0-884-15</inkml:trace>
    </iact:actionData>
  </iact:action>
  <iact:action type="add" startTime="59760">
    <iact:property name="dataType"/>
    <iact:actionData xml:id="d63">
      <inkml:trace xmlns:inkml="http://www.w3.org/2003/InkML" xml:id="stk63" contextRef="#ctx0" brushRef="#br0">21272 11857 1543 0,'0'0'723'17,"0"0"-381"-17,0 0 139 14,0 0-255-14,0 0-55 17,0 0-36-17,0 0-42 14,-380-179-29-14,299 190 23 16,6 40-36-16,-1 11-7 14,12 8-10-14,21 0-32 16,11-8 15-16,23-3-17 14,9-20-3-14,0-15 3 16,41-12 0-16,26-12 1 22,8 0 20-22,12-33-21 0,-11-18 16 16,2-6-16-16,-29 2 1 14,-11-2 46-14,-15 8-47 17,-8 8 0-17,-10 13 0 13,-5 12 0-13,0 16 0 16,0 0 0-16,0 0 0 14,6 16 0-14,9 35 0 18,8 3 0-18,6 0 0 13,23-7 0-13,0-8 0 14,1-8 0-14,13-11-30 22,-5-9-164-22,9-11-261 0,8 0-148 9,9 0-49 13,0-26 77-22,-5-10 227 0,-7-3 348 8,-8 1 216 14,-12-1 176-22,-17 0 152 0,-9 6-172 13,-3-1-22-13,0 7-76 16,-15 4-16-16,-8 0-84 16,-3 7-48-16,0 4 25 15,0 1-151-15,0 6 0 13,-14 5 0-13,-30 0 0 17,-14 5 0-17,-3 52 0 14,-11 10 0-14,20 6 0 16,5-1 0-16,36-4 0 22,11-17 0-22,0-15 0 0,29-25 0 16,40-11 0-16,15-11 0 8,3-56 0 15,0-26 0-23,-11-20 0 0,-12-4 0 13,-18-12 0-13,-11 0 0 16,-12-1 0-16,-14 8 0 15,-9 6 0-15,0 33 0 14,0 25 0-14,0 45 0 15,-15 13 0-15,-2 31 0 16,-3 69 0-16,11 43 0 14,9 16 0-14,0 2 0 16,9-9 0-16,52-23 0 23,17-33 0-23,9-34 0 0,3-30 0 8,11-32 0 13,1 0 0-21,-6-24 0 0,-27-46 0 16,-5-9 0-16,-17-5 0 13,-16-1 0-13,-16 13 0 16,-1 10 0-16,-14 23 0 15,0 16 0-15,0 12 0 16,0 11 0-16,0 0 0 13,0 11 0-13,0 51 0 17,0 39 0-17,0 40 0 15,0 27 0-15,9 27 0 14,14 22 0-14,3 2 0 15,4-1 0-15,4 1 0 16,-10-14 0-16,-1-20 0 14,-3-34 0-14,-5-27 0 22,-10-34 0-22,-5-40 0 0,0-27 0 16,-34-23 0-16,-27 0 0 13,-6-45 0-13,-9-39 0 17,4-23 0-17,26-50 0 14,11-22 0-14,35-51 0 15,0-20 0-15,66-14 0 17,91-72-77-17,-15 57-458 14,-17 49-471-14</inkml:trace>
    </iact:actionData>
  </iact:action>
  <iact:action type="add" startTime="60904">
    <iact:property name="dataType"/>
    <iact:actionData xml:id="d64">
      <inkml:trace xmlns:inkml="http://www.w3.org/2003/InkML" xml:id="stk64" contextRef="#ctx0" brushRef="#br0">23501 10923 2230 0,'0'0'890'0,"0"0"-295"14,0 0-214-14,0 0-381 15,0 0 0-15,0 0 0 15,0 0 0-15,-21-61-29 16,74 112-585-16,2 8-1350 0</inkml:trace>
    </iact:actionData>
  </iact:action>
  <iact:action type="add" startTime="61076">
    <iact:property name="dataType"/>
    <iact:actionData xml:id="d65">
      <inkml:trace xmlns:inkml="http://www.w3.org/2003/InkML" xml:id="stk65" contextRef="#ctx0" brushRef="#br0">24383 12136 449 0,'0'0'2294'0,"0"0"-1468"16,0 0-479-16,0 0-167 14,0 0-180-14,0 0-99 12,0 0-643-12</inkml:trace>
    </iact:actionData>
  </iact:action>
  <iact:action type="add" startTime="61244">
    <iact:property name="dataType"/>
    <iact:actionData xml:id="d66">
      <inkml:trace xmlns:inkml="http://www.w3.org/2003/InkML" xml:id="stk66" contextRef="#ctx0" brushRef="#br0">25140 11555 340 0,'0'0'2480'20,"0"0"-1607"-20,0 0-470 0,0 0-403 8,0 0 0 14,0 0 0-22,0 0 0 0,110 173 0 16,-69-77 0-16,8-6 0 14,-17-12 0-14,8-22 0 16,-13-19 0-16,-4-20 0 15,-3-17 0-15,6 0 0 14,3-28 0-14,3-31 0 14,6-21 0-14,5-14 0 17,1-7 0-17,14-12 0 14,-12 12 0-14,27 29-168 16,-18 27-649-16,-14 40-803 0</inkml:trace>
    </iact:actionData>
  </iact:action>
  <iact:action type="add" startTime="61511">
    <iact:property name="dataType"/>
    <iact:actionData xml:id="d67">
      <inkml:trace xmlns:inkml="http://www.w3.org/2003/InkML" xml:id="stk67" contextRef="#ctx0" brushRef="#br0">26120 11973 1709 0,'0'0'892'1,"0"0"-383"13,0 0-141-14,0 0-117 15,0 0-109-15,0 0 13 15,0 0-85-15,186-137-70 16,-160 91 0-16,-6-4 0 14,-14 6 0-14,-6 3 0 15,0 8 0-15,0 10 0 23,0 12 0-23,-11 11 0 0,-18 0 0 15,5 16 0-15,1 46 0 15,-3 17 0-15,12 5 0 16,14 1 0-16,0-13 0 13,5-10 0-13,53-23 0 17,18-21 0-17,11-18 0 14,3 0 0-14,-9-31 0 16,-5-28 0-16,-10-9 0 14,-16-4 0-14,-4-1 0 16,-11-6 0-16,-12 17 0 15,0 12 0-15,-11 22 0 15,-6 22 0-15,-1 6 0 15,1 6 0-15,9 45 0 16,-7 16 0-16,10-5 0 22,22-1 0-22,1-10 0 0,20-18 0 8,14-19 0 14,13-14 0-22,-1 0 0 0,0-47 0 14,-6-21 0-14,-12-4 0 15,-22-18 0-15,-1-6 0 16,-14-10 0-16,0-7 0 15,-14-2 0-15,-10 0 0 16,-2 14 0-16,-6 15 0 12,0 35 0-12,0 33 0 17,0 18 0-17,-14 39 0 14,-13 63 0-14,13 38 0 16,8 20 0-16,6-2 0 22,0-13 0-22,29-28 0 0,20-32 0 14,21-34 0-14,5-40 0 16,1-11 0-16,5-6 0 13,-11-55 0-13,-1-19 0 17,-2-3 0-17,-18-2 0 14,-11 7 0-14,-9 5 0 16,-9 29 0-16,-5 16 0 13,-9 28 0-13,0 0 0 17,-6 33 0-17,5 51 0 13,1 11 0-13,12 13 0 17,-1-14 0-17,18-15 0 16,0-34 0-16,23-25-57 21,37-46-297-21,-13-46-500 0,-10-18-828 9</inkml:trace>
    </iact:actionData>
  </iact:action>
  <iact:action type="add" startTime="62310">
    <iact:property name="dataType"/>
    <iact:actionData xml:id="d68">
      <inkml:trace xmlns:inkml="http://www.w3.org/2003/InkML" xml:id="stk68" contextRef="#ctx0" brushRef="#br0">28987 10626 2018 0,'0'0'898'11,"0"0"-519"-11,0 0-73 17,0 0-207-17,0 0-99 14,0 0-69-14,0 0-241 17,-108 96-677-17</inkml:trace>
    </iact:actionData>
  </iact:action>
  <iact:action type="add" startTime="62473">
    <iact:property name="dataType"/>
    <iact:actionData xml:id="d69">
      <inkml:trace xmlns:inkml="http://www.w3.org/2003/InkML" xml:id="stk69" contextRef="#ctx0" brushRef="#br0">27490 11224 1450 0,'0'0'967'7,"0"0"-589"9,0 0-55-16,0 0-221 13,449-29-102-13,-222-12-363 18,-21 0-564-18</inkml:trace>
    </iact:actionData>
  </iact:action>
  <iact:action type="add" startTime="62624">
    <iact:property name="dataType"/>
    <iact:actionData xml:id="d70">
      <inkml:trace xmlns:inkml="http://www.w3.org/2003/InkML" xml:id="stk70" contextRef="#ctx0" brushRef="#br0">29448 11162 1572 0,'0'0'743'14,"0"0"-258"-14,0 0-137 14,0 0-65-14,0 0-98 15,0 0-17-15,0 0-36 16,-29 40-74-16,-12 15-4 15,-8 18 14-15,0 17-68 16,5 11 0-16,18-6 0 14,15 1 0-14,11-18 0 16,0-16 0-16,29-18 0 15,40-18 0-15,18-22 0 15,15-4 0-15,-1 0 0 15,1-41 0-15,-9-8 0 21,-18-13 0-21,-14-7 0 0,-20-9 0 16,-15-5 0-16,-6-7 0 10,-14-6 0 11,-6 11 0-21,0 18 0 0,0 23 0 12,0 26 0-12,-12 18 0 17,-14 7 0-17,-14 57 0 14,11 29 0-14,5 8 0 17,13 0 0-17,11-12 0 12,17-15 0-12,41-30 0 17,38-26 0-17,17-18 0 22,12 0 0-22,-3-62 0 0,-12-12 0 8,-20-4 0 14,-23 0 0-22,-30 0 0 0,-19-2 0 16,-12 1 0-16,-6 17 0 14,0 4 0-14,-18 25 0 17,-25 15 0-17,-7 18 0 13,1 0 0-13,-3 51 0 16,23 25 0-16,11 3 0 14,18 4 0-14,0-10 0 16,67-6 0-16,14-10 0 14,12-6 0-14,0-12 0 16,-6-5 0-16,-9-1 0 14,-17 1 0-14,-26-6 0 16,-12-1 0-16,-23 1 0 22,0 6 0-22,-32 1 0 0,-40-3 0 16,-4-2 0-16,-11 9-57 15,29-18-451-15,24-3-525 0</inkml:trace>
    </iact:actionData>
  </iact:action>
  <iact:action type="add" startTime="63352">
    <iact:property name="dataType"/>
    <iact:actionData xml:id="d71">
      <inkml:trace xmlns:inkml="http://www.w3.org/2003/InkML" xml:id="stk71" contextRef="#ctx0" brushRef="#br0">32181 11003 2259 0,'0'0'833'21,"0"0"-307"-21,0 0-215 0,0 0-144 10,0 0-167 10,0 0 0-20,0 0 0 0,-139 83 0 14,58 37 0-14,8 9 0 16,21-10 0-16,23-13 0 14,29-32 0-14,0-30 0 16,35-26 0-16,40-18 0 15,0-7 0-15,1-55 0 15,-6-10 0-15,-27-1 0 15,-11-12 0-15,-15 7 0 16,-11 5 0-16,0 1 0 15,3 10 0-15,2 13 0 15,4 20 0-15,14 17 0 21,9 12 0-21,11 0 0 0,6 12 0 18,9 40 0-18,-6 16 0 13,-6 12 0-13,-11-6 0 17,-9-1 0-17,-24-11 0 12,-2-12 0-12,-6-17 0 17,0-15 0-17,0-7 0 14,0-11 0-14,0 0 0 16,0 0 0-16,6-45 0 15,29-22 0-15,17-29 0 17,38-27 0-17,11-15 0 14,1-3 0-14,-9 19 0 15,-29 15 0-15,-35 28-59 37,-24 35-1391-37</inkml:trace>
    </iact:actionData>
  </iact:action>
  <iact:action type="add" startTime="65025">
    <iact:property name="dataType"/>
    <iact:actionData xml:id="d72">
      <inkml:trace xmlns:inkml="http://www.w3.org/2003/InkML" xml:id="stk72" contextRef="#ctx0" brushRef="#br0">807 15091 1721 0,'0'0'703'15,"0"0"-520"-15,0 0 114 16,0 0-100-16,0 0-104 14,0 0-36-14,-46-359 5 24,69 258 27-24,0 0-6 0,-11-10 4 13,-6 2 15-13,-6 19-57 16,0 22-17-16,0 24-1 16,0 16-25-16,0 28 20 15,-18 0-11-15,-5 0-2 14,-15 16-18-14,1 40 9 16,8 9 0-16,8 8-6 14,21-2 0-14,0-1 4 15,50-10-10-15,25-14-15 14,21-2 21-14,-3-21-13 16,-12 4 10-16,-20-4 9 14,-26 0-10-14,-15 11-4 17,-20 5 9-17,0 17 5 16,0-6 58-16,-12 1-28 15,-5-12-7-15,5-5 4 21,12-13-26-21,0-3 6 0,0-18-7 14,21 0-6-14,45 0-6 16,16-50-78-16,5-12-156 15,0-16-217-15,-6-1-206 15,-17 22 78-15,-15 7-31 14,-26 17 603-14,-8 15 19 16,-15 13 582-16,0 5 28 14,0 0-152-14,0 0-180 16,0 0-38-16,6 17-7 22,14 22-72-22,0-5-47 0,6 5-56 8,15-11-28 14,-1-22 6-22,7-6-21 0,2 0 14 16,-5-18-26-16,-9-32 6 14,-1-1 13-14,-28-16-22 16,-6 1 8-16,0 8 1 14,0 8-2-14,-40 17-14 17,-1 7 7-17,-11 26 0 14,5 0 13-14,-5 49-7 16,3 41 9-16,23 21 31 14,11 8-46-14,15 3 0 16,6 2 0-16,61-28 0 13,14-17 0-13,20-40 0 17,24-31 0-17,6-8 0 21,14-54 0-21,-18-41 0 0,-10-17 0 15,-19-28 0-15,-22-17 0 14,-27-13 0-14,-26-11 0 18,-14 2 0-18,-9-12 0 13,0 22 0-13,0 40 0 16,-15 46 0-16,-2 37 0 15,0 41 0-15,-4 5 0 15,10 62 0-15,-13 60 0 14,19 41 0-14,-1 12 0 16,6 24 0-16,0-7 0 14,11-9 0-14,45-25 0 16,4-29 0-16,7-23 0 22,14-33 0-22,1-40 0 0,-1-15 0 8,20-18-155 8,-19-51-433-16,-13 1-462 0</inkml:trace>
    </iact:actionData>
  </iact:action>
  <iact:action type="add" startTime="65994">
    <iact:property name="dataType"/>
    <iact:actionData xml:id="d73">
      <inkml:trace xmlns:inkml="http://www.w3.org/2003/InkML" xml:id="stk73" contextRef="#ctx0" brushRef="#br0">4042 14716 1781 0,'0'0'650'1,"0"0"-315"14,0 0 49-15,0 0-180 14,0 0-39-14,0 0 6 17,0 0-39-17,44-106-24 13,-68 88-6-13,-28 13-38 17,-9 5-64-17,-3 0 0 21,-2 44 0-21,-1 30 0 0,21 15 0 15,5 12 0-15,35-4 0 16,6-8 0-16,0-28 0 12,41-11 0-12,17-32 0 17,9-18 0-17,2 0 0 14,-2-42 0-14,-12-23 0 17,-3-7 0-17,-17-2 0 13,0-4 0-13,-18 5 0 16,-11 11 0-16,0 11 0 15,-6 23 0-15,0 24 0 16,0 4 0-16,0 4 0 22,0 52 0-22,0 17 0 0,0 6 0 8,29-6 0 14,32-18 0-22,11-20 0 0,18-29 0 15,9-6 0-15,5-34-20 14,-11-44-61-14,-12-19 38 16,-14-9 32-16,-29-6 10 14,-21-1 2-14,-11 1 12 17,-6 3 75-17,0 19-34 12,0 15-54-12,-17 21 0 17,-7 43 0-17,4 11 0 14,0 65 0-14,8 49 0 17,1 46 0-17,11 9 0 14,0 16 0-14,0-34 0 16,23-15 0-16,6-35 0 21,11-41 0-21,-13-42 0 0,-7-18 0 9,9 0 0 12,-6-50 0-21,3-24 0 0,6-15 0 16,0-1 0-16,-6 0 0 15,9 17 0-15,-3 22 0 15,-3 23 0-15,12 17 0 15,-7 11 0-15,24 0 0 16,-3 51 0-16,4 15 0 14,-4 3 0-14,-21-2 0 15,-13 0 0-15,-21-10 0 14,0-7 0-14,-50 1 0 24,-22-30 0-24,-18 8 0 0,-3-19 0 7,12-3 0 9,11-7 0-16,21 0 0 21,20 0 0-21,23 0 0 0,6 0 0 15,6 0 0-15,104 0-186 16,-2-7-433-16,-4-3-724 34</inkml:trace>
    </iact:actionData>
  </iact:action>
  <iact:action type="add" startTime="66874">
    <iact:property name="dataType"/>
    <iact:actionData xml:id="d74">
      <inkml:trace xmlns:inkml="http://www.w3.org/2003/InkML" xml:id="stk74" contextRef="#ctx0" brushRef="#br0">6166 15109 1527 0,'0'0'947'15,"0"0"-348"-15,0 0-265 14,0 0-36-14,0 0-133 16,0 0-81-16,0 0-33 13,197-129-32-13,-153 79-18 17,-10-1 14-17,-10 1-15 14,-19 4 0-14,-5 7 5 16,0 0 1-16,-14 11-2 14,-30 21 20-14,-5 7-24 16,-6 7 17-16,-9 60-17 22,9 22 0-22,11 19 0 0,18 10 0 8,26 5 0 13,0-23 0-21,18-12 0 0,57-26 0 18,15-34 0-18,15-28 0 13,5 0 0-13,12-39 0 17,-9-38 0-17,-12-24 0 12,-16-5 0-12,-16-12 0 17,-28-6 0-17,-1-9-42 14,-28-8 18-14,-3-9-17 15,-9 9 35-15,0 2 5 15,-15 33 1-15,-8 28 21 16,-6 38 45-16,12 29-39 14,-1 11-27-14,1 44 0 17,-4 57 0-17,7 39 0 21,8 20 0-21,6 20 0 0,0-6 0 8,0-11 0 14,41-22 0-22,5-32 0 1,12-34 0 12,12-25 0-13,-1-35 0 16,-5-15 0-16,12 0 0 15,-4-47 0-15,-8-22 0 16,-6-9 0-16,-6 0 0 12,-8-1 0-12,-12 17 0 16,-9 23 0-16,-11 0 0 15,-12 28 0-15,0 11 0 16,0 0 0-16,0 23 0 21,17 39 0-21,-5 16 0 0,-1 0 0 16,15 7 0-16,3-18 0 14,9-17 0-14,6-19 0 16,8-31 0-16,3 0 0 15,0-8 0-15,9-46 0 15,-15-4 0-15,-5-11 0 14,2 9 0-14,-17 3 0 16,-6 6 0-16,6 12 0 14,-17 16 0-14,0 18 0 17,-7 5 0-17,10 0 0 13,-4 35 0-13,13 15 0 16,-4 10 0-16,6 9 0 23,-9-25 0-23,-5-10 0 0,8-14 0 16,-8-20 0-16,8 0 0 14,1-15 0-14,19-35 0 16,10-11 0-16,8-7 0 14,5 12 0-14,1 6 0 16,3 22 0-16,-6 21 0 14,-12 7 0-14,-2 23 0 16,-13 39 0-16,7 5 0 14,-12 18 0-14,3-18 0 15,0-12 0-15,-3-16-27 14,17-39-251-14,-14-21-313 16,-17-36-483-16</inkml:trace>
    </iact:actionData>
  </iact:action>
  <iact:action type="add" startTime="67870">
    <iact:property name="dataType"/>
    <iact:actionData xml:id="d75">
      <inkml:trace xmlns:inkml="http://www.w3.org/2003/InkML" xml:id="stk75" contextRef="#ctx0" brushRef="#br0">8458 13928 1043 0,'0'0'1861'1,"0"0"-1187"14,0 0-317-15,0 0-196 14,0 0-161-14,0 0-8 17,0 0-322-17,87 123-881 19</inkml:trace>
    </iact:actionData>
  </iact:action>
  <iact:action type="add" startTime="68119">
    <iact:property name="dataType"/>
    <iact:actionData xml:id="d76">
      <inkml:trace xmlns:inkml="http://www.w3.org/2003/InkML" xml:id="stk76" contextRef="#ctx0" brushRef="#br0">10190 14811 2065 0,'0'0'775'0,"0"0"-279"16,0 0-190-16,0 0-145 14,0 0-20-14,0 0-48 16,0 0-34-16,-61-196-59 22,0 185 0-22,3 6 0 0,-18 5 0 8,-5 0 0 14,0 50 0-22,6 12 0 0,17 10 0 16,23 1 0-16,20-6 0 14,15-10 0-14,0-13 0 16,50-16 0-16,13-10 0 14,1-18 0-14,-3 0 0 16,0-28 0-16,-9-17 0 14,-11-11 0-14,5-6 0 16,-17 5 0-16,0 6 0 14,-11 7 0-14,-4 22 0 15,-14 10 0-14,6 12 0 20,-6 0 0-21,6 12 0 0,0 45 0 9,8 26 0 13,21 29 0-22,-3 22 0 0,6 18 0 9,-1 17 0 12,-2 19 0-21,0-4 0 0,-6-9 0 16,-12-1 0-16,-5-22 0 14,-12-26 0-14,0-25 0 15,0-39 0-15,0-12 0 15,-17-38 0-15,-18-12 0 16,-12 0 0-16,-8-35 0 14,0-32 0-14,-6-32 0 16,21-30 0-16,16-23 0 14,24-27 0-14,0 0 0 16,58-6 0-16,44 22 0 22,20 26 0-22,0 36 0 0,-1 28 0 14,-16 27 0-14,-15 25 0 16,-23 3 0-16,-30 18 0 14,-19 0 0-14,-13 0 0 16,-5 0 0-16,-5 34-326 13,-36-6-477-13,-5 0-1512 34</inkml:trace>
    </iact:actionData>
  </iact:action>
  <iact:action type="add" startTime="70462">
    <iact:property name="dataType"/>
    <iact:actionData xml:id="d77">
      <inkml:trace xmlns:inkml="http://www.w3.org/2003/InkML" xml:id="stk77" contextRef="#ctx0" brushRef="#br0">12337 15409 1416 0,'0'0'529'15,"0"0"-180"-15,0 0 192 16,0 0-212-16,0 0-91 22,0 0-15-22,0 0-58 0,0-101-54 8,0 101-12 14,0 0-49-22,0 0-4 0,0 0-46 14,0-15 0-14,0-17 0 15,0-25 0-15,0-15 0 15,0-29 0-15,5-12 0 16,1-11 0-16,-6-5 0 14,0 1 0-14,0-8 0 16,0 3 0-16,0 12 0 13,0 20 0-13,-6 34 0 17,1 16 0-17,5 29 0 22,0 22 0-22,0 0 0 0,0 61 0 15,0 29 0-15,0 44 0 15,23 18 0-15,6 14 0 17,12-10 0-17,-4-4 0 12,7-28 0-12,-1-18 0 17,1-21 0-17,-6-46 0 13,-1-18 0-13,-5-21 0 18,3-10 0-18,6-58 0 12,-1-27 0-12,1-29 0 17,-9-9 0-17,-12-19 0 14,-5 0 0-14,-7 12 0 16,-8 24 0-16,0 45 0 22,0 36 0-22,0 35 0 0,0 5 0 8,0 73 0 14,0 50 0-22,0 5 0 0,0 19 0 8,0 0 0 13,12-28 0-21,14-12 0 0,-6-33 0 16,3-24 0-16,-5-21 0 14,-4-22 0-14,-2-12 0 17,0 0 0-17,5-39 0 14,9-30 0-14,6-14 0 15,12-25 0-15,-1 18 0 15,6 12 0-15,-11 28 0 16,9 38 0-16,-18 12 0 13,5 0 0-13,1 62 0 16,-3 16 0-16,6 19 0 23,0 4 0-23,2-18 0 0,7-3 0 14,2-41 0-14,12-18 0 16,8-21 0-16,7 0 0 14,5-39 0-14,-5-33 0 16,-16-24 0-16,-7-10 0 14,-24-11 0-14,-15 4 0 15,-14 6 0-15,0 17 0 14,0 28 0-14,-20 33 0 17,-15 29 0-17,3 0 0 22,-11 58 0-22,5 43 0 0,9 22 0 7,29-4 0 10,0-2 0-17,29-16 0 14,58-29 0-14,32-26 0 16,26-35 0-16,0-11-23 21,-3-23-263-21,-37-71-237 0,-42 9-252 11,-51 7-305-11</inkml:trace>
    </iact:actionData>
  </iact:action>
  <iact:action type="add" startTime="71483">
    <iact:property name="dataType"/>
    <iact:actionData xml:id="d78">
      <inkml:trace xmlns:inkml="http://www.w3.org/2003/InkML" xml:id="stk78" contextRef="#ctx0" brushRef="#br0">12250 14191 1547 0,'0'0'1300'0,"0"0"-838"16,0 0-240-16,0 0-27 14,0 0-173-14,0 0 1 16,380-60-46-16,-189 45-191 15,-11-16-736-15</inkml:trace>
    </iact:actionData>
  </iact:action>
  <iact:action type="add" startTime="71919">
    <iact:property name="dataType"/>
    <iact:actionData xml:id="d79">
      <inkml:trace xmlns:inkml="http://www.w3.org/2003/InkML" xml:id="stk79" contextRef="#ctx0" brushRef="#br0">16926 14553 575 0,'0'0'254'1,"0"0"-81"11,0 0 7-12,0 0-12 17,0 0 0-17,0 0 2 14,0 0 22-14,-136-44 13 16,136 33 52-15,0 4 6 11,0 7 57-12,0-8-32 16,0 6-8-16,0-8-66 23,0 9-32-23,0-22-47 0,0-5-63 8,0-21-72 13,9-11 0-21,26-9 0 0,-3-20 0 17,-1 17 0-17,-2 10 0 14,-8 23 0-14,-4 10 0 16,-14 29 0-16,12 0 0 13,5 40 0-13,6 50 0 17,-3 21 0-17,9 16 0 13,-6-5 0-13,3-3 0 16,-6-24 0-16,-2-22 0 15,5-29 0-15,-9-21 0 15,1-23 0-15,5 0 0 14,-6-39 0-14,9-23 0 17,0-32 0-17,4 4 0 15,1 0 0-15,-10 1 0 15,2 18 0-15,-17 29 0 22,0 22 0-22,-1 20 0 0,10 0 0 16,-1 44 0-16,21 22 0 14,9-12 0-14,20 4 0 16,8-7 0-16,9-30 0 14,15-21 0-14,-15 0 0 16,-14-8 0-16,-15-35 0 14,-23-15 0-14,-14 7 0 15,-15-1 0-15,0 1 0 15,-15 2 0-15,-20 17 0 16,-2 16 0-15,-1 16 0 12,0 0 0-13,3 60 0 16,21 28 0-16,5 15 0 22,9 6 0-22,0-1 0 0,58-14 0 14,18-37 0-14,2-24 0 16,9-22 0-16,9-11 0 14,-9-16 0-14,-20-46 0 16,-1-11 0-16,-28-6 0 14,-9-2 0-14,-9 6 0 16,-11 10 0-16,-3 14 0 14,0 27 0-14,-6 15 0 16,8 9 0-16,7 20 0 22,11 44 0-22,-3 25 0 0,21 9 0 17,5-7 0-17,9-12 0 13,12-24 0-13,2-16 0 16,1-39 0-16,2 0 0 13,1-39 0-13,-10-39 0 17,-19-18 0-17,-7-15 0 15,-19-18 0-15,-7-15 0 15,-14-7 0-15,0-6 0 14,0-1 0-14,-6 18 0 16,-23 27 0-16,3 30 0 15,0 57 0-15,9 26 0 15,5 60 0-15,1 63 0 14,2 40 0-14,9 21 0 16,0 7 0-16,0-13 0 22,20-25 0-22,35-21 0 0,6-36 0 9,15-29 0 12,2-39 0-21,9-22 0 0,-6-6 0 16,-5-29 0-16,-10-38 0 14,-16-6 0-14,-4-27 0 16,-23-11 0-16,-5 0 0 13,-18-1 0-13,0 16 0 16,0 29 0-16,0 33 0 15,0 34 0-15,0 0 0 17,0 79 0-17,0 23 0 13,0 26 0-13,20 3 0 16,29-12 0-16,27-24 0 14,11-22 0-14,23-39 0 16,18-34 0-16,2 0 0 22,-2-50 0-22,-24-24 0 0,-14-22 0 15,-35-5 0-15,-17-8 0 15,-23 6 0-15,-7 5 0 14,-8 2 0-14,0 29 0 16,0 21 0-16,0 41 0 14,-8 5 0-14,-27 23 0 16,-12 67 0-16,1 21 0 14,-9 27 0-14,0-5 0 16,8-3 0-16,15-29 0 16,6-28 0-16,18-27 0 14,-1-30 0-14,9-16 0 16,0 0 0-16,-6-57 0 22,0-21 0-22,0-16 0 0,1-14 0 14,5-1 0-14,0 19 0 16,0 7 0-16,0 26 0 14,0 35 0-14,17 22 0 16,6 0 0-16,18 51 0 14,0 27 0-14,17 23 0 17,17 10 0-17,6-10 0 13,6-1 0-13,15-28 0 16,-15-22 0-16,0-27 0 22,-17-23-32-22,-24 0-260 0,-34-39-82 8,-12-23-295 25,0 0-229-33</inkml:trace>
    </iact:actionData>
  </iact:action>
  <iact:action type="add" startTime="73571">
    <iact:property name="dataType"/>
    <iact:actionData xml:id="d80">
      <inkml:trace xmlns:inkml="http://www.w3.org/2003/InkML" xml:id="stk80" contextRef="#ctx0" brushRef="#br0">19662 13759 2407 0,'0'0'860'22,"0"0"-517"-22,0 0-59 0,0 0-160 14,334-67-46-14,-206 39-78 15,-18 5 0-15,-20 7 0 17,-29 0 0-17,-29 9-37 14,-24 7-75-14,-8 0-100 15,0 0-89-15,-40 23-445 17,-7 0-647-17</inkml:trace>
    </iact:actionData>
  </iact:action>
  <iact:action type="add" startTime="74553">
    <iact:property name="dataType"/>
    <iact:actionData xml:id="d81">
      <inkml:trace xmlns:inkml="http://www.w3.org/2003/InkML" xml:id="stk81" contextRef="#ctx0" brushRef="#br0">23109 14587 684 0,'0'0'324'24,"0"0"-74"-24,0 0 2 0,0 0-52 13,0 0-37-13,0 0 87 17,0 0 57-17,-209 90-52 13,203-90 78-13,6 0-47 17,0 0-39-17,0 0-28 13,0-7-36-13,0-20-87 17,0-17-49-17,6-13-47 13,29-15 0-13,23-8 0 17,12-20 0-17,5-11 0 22,-3 1 0-22,-8-3 0 0,-26 23 0 8,-18 12 0 14,-14 32 0-22,-6 24 0 0,0 22 0 8,0 0 0 13,-26 6 0-21,6 45 0 0,5 11 0 16,15 16 0-16,0-5 0 14,35-1 0-14,46-3 0 17,12-9 0-17,9-10 0 13,-4-10 0-13,-22-3 0 18,-27-12 0-18,-23 1 0 13,-26 1 0-13,0-2 0 15,-69 24 0-15,-19-17 0 16,-10 8 0-16,2-1 0 15,9-21 0-15,26-2 0 15,29-10 0-15,24-6 0 15,8 0 0-15,40 0 0 22,47-22-20-22,35-29 20 0,26-16-57 14,6-6-1-14,-18-5 34 17,-14 7-2-17,-41 9 25 12,-34 17 1-12,-18 20 0 17,-29 14 99-17,0 11-12 13,0 0-87-13,0 0 0 17,-29 50 0-17,0 12 0 16,5 2 0-15,7 13 0 12,17-15 0-13,0-12 0 15,41-11 0-15,34-29 0 14,21-10 0-14,-3 0 0 23,-12-47 0-23,-26-5 0 0,-17-18 0 16,-33 1 0-16,-5-3 0 14,-5-1 0-14,-48 11 0 16,-13 16 0-16,-10 25 0 15,-5 21 0-15,9 11 0 16,5 56 0-16,58 54-99 13,9-18-358-13,0-4-674 0</inkml:trace>
    </iact:actionData>
  </iact:action>
  <iact:action type="add" startTime="75366">
    <iact:property name="dataType"/>
    <iact:actionData xml:id="d82">
      <inkml:trace xmlns:inkml="http://www.w3.org/2003/InkML" xml:id="stk82" contextRef="#ctx0" brushRef="#br0">25903 13258 2160 0,'0'0'794'6,"0"0"-317"9,0 0-24-15,0 0-241 16,0 0-212-16,0 0 0 14,0 0 0-14,-18 243 0 15,13-52 0-15,5 0 0 15,0-5 0-15,0-14 0 16,61-33 0-16,-1-36 0 13,22-33 0-13,5-42 0 16,0-28 0-16,-6-17 0 15,-14-66 0-15,-6-28 0 16,-18-18 0-16,-25-16 0 23,-13-6 0-23,-5-12 0 0,0 11 0 15,0 23 0-15,-23 28 0 14,-6 39 0-14,20 41 0 16,-11 21 0-16,14 32 0 14,1 69 0-14,5 40 0 16,0 10 0-16,0 13 0 13,17-19 0-13,26-17 0 17,4-28 0-17,-12-38 0 15,-9-23 0-15,0-37 0 14,-14-2 0-14,-10 0 0 15,4-51 0-15,9-12 0 16,-1-14 0-16,7 2 0 22,-4 10 0-22,-3 26 0 0,7 17 0 14,8 22 0-14,0 0 0 16,0 17 0-16,17 45 0 13,4 9 0-13,2-9 0 17,9 7 0-17,-3-10 0 14,0-20-15-14,3-18-276 15,5-21-188-15,-10 0-187 15,-4-10-253-15</inkml:trace>
    </iact:actionData>
  </iact:action>
  <iact:action type="add" startTime="75913">
    <iact:property name="dataType"/>
    <iact:actionData xml:id="d83">
      <inkml:trace xmlns:inkml="http://www.w3.org/2003/InkML" xml:id="stk83" contextRef="#ctx0" brushRef="#br0">27733 13866 1642 0,'0'0'720'1,"0"0"-219"20,0 0-148-21,0 0-100 0,0 0-49 15,0 0 7-15,0 0 1 15,-121-202-212-15,68 258 0 16,-10 28 0-16,5 18 0 14,11 4 0-14,12-10 0 16,30-25 0-16,5-9 0 14,0-35 0-14,40-24 0 16,7-3 0-16,16-15 0 14,-5-44 0-14,-11-11 0 15,-1-11 0-15,-14 14 0 23,-9-6 0-23,-8 22 0 0,-4 17 0 16,-11 22 0-16,6 12 0 14,-6 0 0-14,9 23 0 16,3 34 0-16,2 21 0 13,21-6 0-13,8 5 0 16,1-23 0-16,11-22 0 14,3-14 0-14,-3-18 0 17,6 0 0-17,-9-50 0 14,-17-24 0-14,0-10 0 15,-18-6 0-15,-8-11 0 14,-9-5 0-14,0-7 0 16,0 1 0-16,0 2 0 22,0 29 0-22,-14 22 0 0,2 46 0 14,6 13 0-14,6 28 0 16,0 66 0-16,0 35 0 14,18 18 0-14,16 10 0 17,7-17 0-17,-3-16 0 13,-9-30 0-13,-9-25 0 16,-5-37 0-16,-4-14 0 15,-5-18 0-15,0 0 0 15,5-18 0-15,15-32 0 14,12-22 0-14,26-13 0 17,23 1 0-17,6 0 0 13,14 11 0-13,-14 18-78 16,-23 15-159-16,-41 22-36 23,-41 18-178-23,-69 0-144 0,-29 0-242 0</inkml:trace>
    </iact:actionData>
  </iact:action>
  <iact:action type="add" startTime="76611">
    <iact:property name="dataType"/>
    <iact:actionData xml:id="d84">
      <inkml:trace xmlns:inkml="http://www.w3.org/2003/InkML" xml:id="stk84" contextRef="#ctx0" brushRef="#br0">26039 13570 1525 0,'0'0'1281'7,"0"0"-771"7,0 0-205-14,0 0-36 16,0 0-133-16,447-131-94 22,-285 110-42-22,27-2-1 0,-41 7-449 10,-41 4-888-10</inkml:trace>
    </iact:actionData>
  </iact:action>
  <iact:action type="add" startTime="77436">
    <iact:property name="dataType"/>
    <iact:actionData xml:id="d85">
      <inkml:trace xmlns:inkml="http://www.w3.org/2003/InkML" xml:id="stk85" contextRef="#ctx0" brushRef="#br0">30115 13204 1785 0,'0'0'722'16,"0"0"-160"-16,0 0-235 14,0 0-44-14,0 0-91 16,0 0 33-16,0 0-225 14,-90-277 0-14,82 282 0 16,-4 76 0-16,-2 32 0 14,-4 29 0-13,4 24 0 15,-1 9 0-16,9-14 0 13,6-9 0-13,0-17 0 17,0-26 0-17,0-34 0 13,0-9 0-13,0-43-317 16,35-23-361-16,-9-49-239 33,-5-23-1044-33</inkml:trace>
    </iact:actionData>
  </iact:action>
  <iact:action type="add" startTime="77671">
    <iact:property name="dataType"/>
    <iact:actionData xml:id="d86">
      <inkml:trace xmlns:inkml="http://www.w3.org/2003/InkML" xml:id="stk86" contextRef="#ctx0" brushRef="#br0">30191 13126 1625 0,'0'0'765'13,"0"0"-103"-13,0 0-182 15,0 0-237-15,0 0-58 15,0 0-49-15,0 0-136 15,-23 218 0-15,8-66 0 15,3 5 0-15,7-6 0 15,5-10 0-15,0-24 0 16,0-21 0-16,0-26 0 14,0-30 0-14,11-29 0 16,10-11 0-16,-10-23 0 22,7-54 0-22,-7-12 0 0,10-17 0 16,-7 0 0-16,3 10 0 13,1 17 0-13,-1 29 0 18,6 27 0-18,1 23 0 13,5 0 0-13,11 29 0 15,1 32 0-15,11 23 0 15,-11-5 0-15,5 5 0 15,-5-22 0-15,8-11 0 15,-2-15 0-14,5-21 0 14,-3-15 0-15,6 0 0 14,3-15 0-14,-6-50 0 16,-2-7 0-16,-15-18 0 14,-4 5 0-14,1-4 0 16,-23 15 0-16,6 24 0 22,-15 29 0-22,0 21 0 0,0 0 0 16,0 60 0-16,0 30 0 14,0 11 0-14,0-5 0 16,0-13 0-16,26-26 0 14,14-29 0-14,21-28 0 15,9 0 0-15,2-39 0 15,7-28 0-15,-4-29 0 15,6 6 0-15,-8 0 0 15,2 12 0-15,-5 16 0 16,-12 28 0-16,6 17 0 14,0 17 0-14,-6 7 0 15,-15 48 0-15,-5 19 0 24,-9 16 0-24,-9-7 0 0,-20 2 0 13,0-12 0-13,0-13 0 16,-49-14 0-16,-38-12-108 14,-64-34-349-14,12 0-377 16,20-3-1674-16</inkml:trace>
    </iact:actionData>
  </iact:action>
  <iact:action type="add" startTime="78384">
    <iact:property name="dataType"/>
    <iact:actionData xml:id="d87">
      <inkml:trace xmlns:inkml="http://www.w3.org/2003/InkML" xml:id="stk87" contextRef="#ctx0" brushRef="#br0">31917 12881 2314 0,'0'0'1002'20,"0"0"-429"-20,0 0-366 0,0 0-207 16,0 0 0-16,0 0 0 10,0 0 0 10,-104-84 0-20,-33 101-111 0,24 16-575 15,-41 8-916-15</inkml:trace>
    </iact:actionData>
  </iact:action>
  <iact:action type="add" startTime="78555">
    <iact:property name="dataType"/>
    <iact:actionData xml:id="d88">
      <inkml:trace xmlns:inkml="http://www.w3.org/2003/InkML" xml:id="stk88" contextRef="#ctx0" brushRef="#br0">29332 13255 2053 0,'0'0'924'15,"0"0"-468"-15,0 0-111 22,0 0-27-22,0 0-318 0,386-48 0 9,-235 19 0 13,5-10 0-22,-34 6-511 0,-55 15-1389 0</inkml:trace>
    </iact:actionData>
  </iact:action>
  <iact:action type="add" startTime="80266">
    <iact:property name="dataType"/>
    <iact:actionData xml:id="d89">
      <inkml:trace xmlns:inkml="http://www.w3.org/2003/InkML" xml:id="stk89" contextRef="#ctx0" brushRef="#br0">1092 17397 1362 0,'0'0'375'8,"0"0"-2"6,0 0 18-14,0 0-62 17,0 0-31-17,0 0-56 15,0 0-33-15,-76-101-52 23,76 91-52-23,0-24-28 0,26-12-47 14,29-14-24-14,6-13 7 16,9-24-13-16,0 8 0 13,-15-12 4-13,-18 0 3 17,-13 3 5-17,-24 23 26 13,0-4-16-13,0 9 24 17,-24 13-46-17,-5 21 0 13,-5 10 0-13,10 26 0 17,-2 0 0-17,6 0 0 13,8 69 0-13,1 29 0 17,11 3 0-17,0 23 0 22,0 4 0-22,11-5 0 0,30-22 0 8,0-16 0 14,11-30 0-22,-12-21 0 1,1-11 0 13,-9-23 0-14,-12 0 0 15,3-23 0-15,-5-27 0 15,-12-12 0-15,2-12 0 15,-2 8 0-15,0-8 0 16,-6 24 0-16,3 6 0 14,-3 27 0-14,11 17 0 15,13 0 0-15,8 10 0 14,17 31 0-14,9-2 0 16,20-6 0-16,15-6 0 22,6-15 0-22,5-12 0 0,-11 0 0 14,-12-21 0-14,-14-25 0 16,-15 2 0-16,-23-18 0 15,-3 11 0-15,-11 1 0 16,-15-1 0-16,0 12 0 13,0 0 0-13,0 19 0 17,-20 17 0-17,-12 3 0 16,3 3 0-16,-12 56 0 14,12 13 0-14,9 8 0 16,14-2 0-16,6-6 0 13,14-10 0-13,42-17 0 17,16-17 0-17,15-16 0 22,0-12 0-22,9 0 0 0,-6-40 0 7,-18-5 0 8,-8-22 0-15,-15 0 0 22,-17-1 0-22,-8-4 0 0,-4 3 0 17,-6 11 0-17,-8 18 0 13,-6 19 0-13,0 18 0 16,0-5 0-16,0 8 0 13,6 0 0-13,6 0 0 16,5 11 0-16,0 10 0 14,7-6 0-14,-7-4 0 16,-5-11 0-16,-4 0 0 14,-8 0 0-14,0 0 0 16,0 0 0-16,0 0 0 22,0 0 0-22,-26 0 0 0,-14 0 0 16,5 0 0-16,-6 2 0 14,6 49 0-14,3 37 0 16,21-10 0-16,11 17 0 14,0 6 0-14,32-23 0 16,37-9 0-16,24-25 0 16,15-27 0-16,8-17 0 14,5 0 0-14,-10-45 0 14,-13-17 0-14,-19-5 0 17,-30-6 0-17,-11 1 0 13,-30 3 0-13,-8 14 0 16,0 4 0-16,0 24 0 23,0 4 0-23,0 23 0 0,0 0 0 8,0 11 0 13,-2 51 0-21,2-1 0 1,0 12 0 14,0 5 0-15,2-4 0 15,39-19 0-14,14-9 0 14,3-30 0-15,3-16 0 14,0 0 0-14,-3 0 0 15,-23-39 0-15,0-17 0 14,-24-6 0-14,-11-4 0 16,0-3 0-16,-5-9 0 15,-48 8 0-15,-5 17 0 17,-11 5 0-17,5 26 0 12,6 22 0-12,11 0 0 16,7 10 0-16,19 50 0 23,21 1 0-23,0 1 0 0,47-5 0 8,28-13 0 13,27-16 0-21,8-28 0 0,18 0 0 14,-9 0 0-14,-9-33 0 17,-23 5 0-17,-23-12 0 14,-24 18 0-14,-11 11 0 15,-23 11 0-14,0 0 0 13,0 0 0-14,8 44 0 16,1 18 0-16,5 5 0 14,6 6 0-14,0-11 0 16,-5-11 0-16,-4-12 0 21,-5-28 0-21,-6-11 0 0,-1 0 0 16,1 0 0-16,14-11 0 14,-5-28 0-14,14-12 0 16,3-11 0-16,3-11 0 15,5 12 0-15,1-1 0 16,0 23 0-16,-12 12 0 13,2 27 0-13,-4 0 0 17,7 1 0-17,7 64 0 12,3 19 0-12,-1-4 0 18,1 3 0-18,-1-16 0 13,-17-10 0-13,-6-35 0 16,-5-5 0-16,-9-17 0 23,2 0 0-23,4-39 0 0,3-35 0 16,-4-4 0-16,4 5 0 14,-1 1 0-14,7 21 0 16,-1 11 0-16,-3 30 0 13,6 10 0-13,9 0 0 16,6 27 0-16,8 29 0 16,13 6 0-16,7 5 0 15,15-17 0-15,7-11 0 14,4-16 0-14,7-23 0 16,-6 0 0-16,0-34 0 14,-18-21 0-14,-8-7 0 16,-24-10 0-16,-11-8 0 13,-26 8 0-12,-6-1 0 15,0 8 0-16,-6 14 0 21,-34 30 0-21,5 21 0 0,-20 0 0 9,8 60 0 13,1 41 0-22,11 26 0 0,23 7 0 14,12-5 0-14,0-16 0 15,47-17 0-15,40-46 0 14,17-22 0-14,21-28 0 18,3-6 0-18,14-55 0 12,-12-24 0-12,-16-4 0 17,-22-12 0-17,-28-5 0 21,-23-2 0-21,-18-1 0 0,-14 8 0 8,-9-1 0 9,0 24 0-17,-32 28 0 14,-9 28 0-14,-17 22 0 16,0 0 0-16,-3 36 0 22,12 39 0-22,11 5 0 0,18 18 0 14,20-8 0-14,0-18 0 15,58-4 0-15,23-13 0 16,18-15 0-16,5-13 0 15,7 8 0-15,-24-19 0 14,-12 7 0-14,-26 0 0 16,-25 4 0-16,-19 8 0 14,-5 4 0-13,-20 11 0 14,-52 1 0-15,-39 11 0 14,-13-12 0-14,-53-11 0 16,34-11 0-16,30-23-688 0</inkml:trace>
    </iact:actionData>
  </iact:action>
  <iact:action type="add" startTime="84284">
    <iact:property name="dataType"/>
    <iact:actionData xml:id="d90">
      <inkml:trace xmlns:inkml="http://www.w3.org/2003/InkML" xml:id="stk90" contextRef="#ctx0" brushRef="#br0">10494 17738 1153 0,'0'0'406'6,"0"0"-69"10,0 0 150-16,0 0-142 15,0 0 21-15,0 0-47 16,12-189-79-16,11 153-36 22,-5-11-72-22,11-10-25 0,11-15-107 8,-2-8 0 14,6-15 0-22,-7-6 0 0,-8-11 0 16,-8-1 0-16,-16 2 0 14,-5-1 0-14,0 11 0 17,-32 14 0-17,3 25 0 13,-2 33 0-13,1 16 0 16,10 13 0-16,6 24 0 13,8 64 0-13,6 53 0 16,0 20 0-16,14 30 0 14,36 18 0-14,8-7 0 17,3-13 0-17,-6-18 0 14,-12-30 0-14,-14-40 0 16,-5-28 0-16,-13-22 0 22,-11-46 0-22,0-5 0 0,0-5 0 13,-6-80 0-13,-40-95-342 17,17 19-356-17,3-10-323 0</inkml:trace>
    </iact:actionData>
  </iact:action>
  <iact:action type="add" startTime="84675">
    <iact:property name="dataType"/>
    <iact:actionData xml:id="d91">
      <inkml:trace xmlns:inkml="http://www.w3.org/2003/InkML" xml:id="stk91" contextRef="#ctx0" brushRef="#br0">10811 16523 1573 0,'0'0'862'1,"0"0"-271"19,0 0-296-20,0 0-81 0,0 0-71 17,0 0-16-17,0 0-40 13,180-39-10-13,-99 39-61 17,0 0 28-17,0 0-44 21,-17 39 0-21,-12 12 11 0,-17-1-10 14,-29 11-1-14,-6 7 13 16,-26 4-7-16,-47 1 8 15,-14-11-14-15,-6-11 0 15,35-24-2-15,12-4 2 14,40-23 0-14,6 0 0 16,23-39-68-16,64-18 25 15,24-10-62-15,13-11-39 16,-5 11 106-16,-6 5-22 22,-25 8 48-22,-25 30 12 0,-34-4 0 7,-14 18 93 16,-15 10 25-23,0 0-56 0,0 38 40 7,0 12-62 15,-6 12-4-22,-3 10 4 0,4-10-37 17,5-5-3-17,0-13 0 14,5-16 0-14,24-5 0 16,18-23 0-16,-7 0 0 14,16 0 0-14,-10-46 0 16,0-9 0-16,-11-30 0 14,-6 2 0-14,-23-7 0 15,-6 0 0-15,0 12 0 15,-20 16 0-15,-24 15 0 16,6 29 0-16,-5 18 0 22,-1 0 0-22,7 57 0 0,13 15 0 7,10 16 0 16,14-17 0-23,0-2 0 0,55-19 0 9,32-17 0 12,15-26 0-21,11-7 0 0,0-7 0 16,-9-48 0-16,-11-12 0 15,-23 5 0-15,-18-17 0 15,-29 9 0-15,-11 17 0 14,-6-1 0-14,-6 18 0 16,0 10 0-16,0 16 0 13,0 10 0-13,0 0 0 17,-18 0 0-17,7 39 0 13,-1 20 0-13,12-7 0 17,0 10 0-17,18 3 0 22,45-3 0-22,13-23 0 0,5 0 0 14,-8-6 0-14,-15-4 0 16,-15-7 0-16,-17 0 0 14,-14-5 0-14,-12 6 0 16,0-17 0-16,0 10 0 13,-26 1 0-13,-6-17 0 17,3 0 0-17,3 0 0 13,8 0 0-13,1-12 0 17,17-15 0-17,0-17 0 13,9-14 0-13,43-3 0 17,23-23 0-17,1-5 0 14,5-1 0-14,-14 2 0 16,-15 24 0-16,-26 6 0 22,-14 30 0-22,-12 5 0 0,0 23 0 9,0 0 0 11,-29 0 0-20,-12 28 0 0,-6 27 0 17,18 7 0-17,3 15 0 13,21 1 0-13,5-16 0 16,5-10 0-16,56-3 0 14,15-21 0-14,17-5 0 18,-1-7 0-18,-2-5 0 14,-8 12 0-14,-24-13 0 15,-18 13 0-15,-11 5 0 14,-23-6 0-14,-6 6 0 16,0-5 0-16,0 5 0 22,-41-5 0-22,-5-7 0 0,-9-10 0 17,14-6 0-17,9 0 0 13,18 0 0-13,14-22 0 16,0-29 0-16,40-11 0 13,36-10 0-13,25-1 0 17,4-4 0-17,11 14 0 13,-6 12 0-13,-23 15 0 16,-26 22 0-16,-14 14 0 13,-30 0 0-13,-5 11 0 18,-7 39 0-18,1 3 0 14,12 7 0-14,5-9 0 16,6-12 0-16,0-12 0 22,11-15 0-22,1-12 0 0,11 0 0 8,6-39 0 14,-8-41 0-22,-7 8 0 0,-11-26 0 13,-17-3 0-13,-1-7 0 17,-14 2 0-17,0 17 0 14,0-1 0-14,0 28 0 16,-6 28 0-16,-5 34 0 14,-1 0 0-14,6 50 0 15,6 47 0-15,0 31 0 17,0 13 0-17,0 4 0 13,6-16 0-13,23-18 0 18,6-22 0-18,-6-28 0 14,-6-32 0-14,-8-8 0 21,-1-21 0-21,-14 0 0 0,6 0 0 17,-6-39 0-17,0-12 0 12,11 7 0-12,1-1 0 16,11 12 0-16,12-4 0 14,12 24 0-14,11 13 0 17,5 0 0-17,-2 0 0 13,3 21 0-13,-15 29 0 17,-17 1 0-17,-14 6 0 13,-18-2 0-13,0-4 0 16,-23 0 0-16,-35-12 0 14,-3-5 0-14,6-6 0 16,17-23 0-15,20-5 0 20,18 0 0-21,9-28-51 0,64-39-51 17,22-18-20-17,27-26-70 14,0-1 30-14,6-29 32 15,-15 3 45-15,-26-12 85 14,-32 3 9-14,-29 23 95 17,-26 25 78-17,0 30-10 13,-6 30 31-13,-46 39-29 17,-3 7-174-17,-6 82 0 14,0 40 0-14,9 28 0 16,14 17 0-16,24-3 0 14,14-17 0-14,0-16 0 16,69-38 0-16,27-27 0 22,26-22 0-22,17-51 0 0,18 0 0 16,5-39 0-16,-20-35 0 14,-14-9 0-14,-29 5 0 17,-35-23 0-17,-21 11 0 14,-28-10 0-14,-15 11 0 15,0 10 0-15,0 17 0 14,-6 30 0-14,-23 20 0 16,-18 12 0-16,7 44 0 14,-7 46 0-14,7 18 0 16,14 14 0-16,20-1 0 14,6-14 0-14,26-23 0 16,49-22 0-16,30-35 0 22,11-27 0-22,6 0 0 0,-9-55-81 8,-38-58-278 7,-34 19-324-15,-41 6-474 0</inkml:trace>
    </iact:actionData>
  </iact:action>
  <iact:action type="add" startTime="86851">
    <iact:property name="dataType"/>
    <iact:actionData xml:id="d92">
      <inkml:trace xmlns:inkml="http://www.w3.org/2003/InkML" xml:id="stk92" contextRef="#ctx0" brushRef="#br0">14501 15823 2422 0,'0'0'1058'24,"0"0"-542"-24,0 0-416 0,0 0-100 14,0 0 0-14,0 0 0 16,0 0 0-16,-6-50-18 13,6 107-728-13,-11-2-1123 0</inkml:trace>
    </iact:actionData>
  </iact:action>
  <iact:action type="add" startTime="87573">
    <iact:property name="dataType"/>
    <iact:actionData xml:id="d93">
      <inkml:trace xmlns:inkml="http://www.w3.org/2003/InkML" xml:id="stk93" contextRef="#ctx0" brushRef="#br0">18090 16652 1260 0,'0'0'599'13,"0"0"-211"-13,0 0 98 16,0 0-147-16,0 0-153 15,0 0-45-15,0 0 10 16,3 5-61-16,-3 23-40 22,-3-6-28-22,3-4-14 0,0-8 2 16,0-10-10-16,0 0-16 14,23 0 14-14,18-28 4 16,-15-4 2-16,3-19-2 14,-12 2-1-14,-17 18 20 16,0 10-14-16,0 10 23 14,0-4 33-14,-32 15-31 16,3 0-8-16,3 15-24 14,-6 24 0-14,3 23-150 16,3-18-511-16,9 1-1041 0</inkml:trace>
    </iact:actionData>
  </iact:action>
  <iact:action type="add" startTime="89472">
    <iact:property name="dataType"/>
    <iact:actionData xml:id="d94">
      <inkml:trace xmlns:inkml="http://www.w3.org/2003/InkML" xml:id="stk94" contextRef="#ctx0" brushRef="#br0">19833 15593 1881 0,'0'0'726'7,"0"0"-456"8,0 0 70-15,0 0-99 14,0 0-160-14,0 0-42 17,0 0 60-17,-368 170-11 21,304-36 11-21,18 29-9 1,11-11-34 7,35-1-16 14,0-19-40-22,41-14 1 0,46-46-4 16,26-22 9-16,6-39-3 13,5-11 16-12,-8-11-13 15,1-49 8-16,-30-20-14 13,-24 8 0-13,-7-16 0 17,-36 16 0-17,3 10 0 13,-23 17 0-13,0 23 0 16,0 22 0-16,0 0 0 15,0 10 0-15,0 47 0 15,0 25 0-15,23 7 0 14,6-10 0-14,18-6 0 17,8-34 0-17,3-17 0 21,-3-22 0-21,-6 0 0 0,-2-10 0 14,-24-41 0-14,-11-11 0 17,-12-5 0-17,0-3 0 13,-12-3 0-13,-40 6 0 17,-15 5 0-17,0 23 0 14,-2 9 0-14,-4 30 0 16,21 0 0-16,8 62 0 16,18 17 0-16,20 1 0 13,6 6 0-13,27-24 0 16,48-11 0-16,24-24 0 15,5-15 0-15,18-12 0 16,-18 0 0-16,-8-39 0 14,-23-1 0-14,-15-8 0 16,-21 8 0-16,-16 8 0 21,-7 14 0-21,-14 5 0 0,0 13 0 14,6 0 0-14,3 0 0 17,17 31 0-17,-3 29 0 13,21 17 0-13,5 8 0 17,9-25 0-17,6-3 0 14,-6-24 0-14,8-15 0 16,-16-18 0-16,-7 0 0 13,-5-7 0-13,-6-37 0 17,-9-7 0-17,0-6 0 22,6-1 0-22,-11 15 0 0,-1 11 0 7,1 15 0 16,-4 8 0-23,12 9 0 0,0 0 0 15,0 37 0-15,21 14 0 15,11-1 0-15,9-11 0 16,5-6 0-16,9-4 0 14,1-29 0-14,-4 0 0 15,-3-23 0-15,-11-27 0 14,-17-27 0-14,-7-1 0 16,-8-5 0-16,-12-18 0 15,-11-12 0-15,-9-11 0 16,0-10 0-16,0 6 0 14,-14 15 0-14,-7 17 0 16,-5 34 0-16,3 29 0 21,11 33 0-21,4 12 0 0,2 59 0 17,6 49 0-17,0 25 0 13,0 18 0-12,38 0 0 15,17-26 0-16,14-12 0 14,7-35 0-14,-4-25 0 16,12-29 0-16,-11-21 0 13,-6-15 0-13,-9 0 0 17,-6-51 0-17,-14-14 0 15,-12-10 0-15,-3-11 0 14,-11-4 0-14,2 5 0 15,-8 18 0-15,0 17 0 16,-1 38 0-16,1 12 0 21,3 28 0-21,14 57 0 0,9 16 0 9,9-2 0 13,11 1 0-22,12-22 0 0,0-39 0 13,40-39-359-13,-17 0-399 11,-11-39-696-11</inkml:trace>
    </iact:actionData>
  </iact:action>
  <iact:action type="add" startTime="90682">
    <iact:property name="dataType"/>
    <iact:actionData xml:id="d95">
      <inkml:trace xmlns:inkml="http://www.w3.org/2003/InkML" xml:id="stk95" contextRef="#ctx0" brushRef="#br0">23620 15471 2335 0,'0'0'866'13,"0"0"-547"-13,0 0-24 15,0 0-193-15,0 0-102 23,0 0-40-23,0 0-247 0,-140 0-410 9,103 0-628-9</inkml:trace>
    </iact:actionData>
  </iact:action>
  <iact:action type="add" startTime="90854">
    <iact:property name="dataType"/>
    <iact:actionData xml:id="d96">
      <inkml:trace xmlns:inkml="http://www.w3.org/2003/InkML" xml:id="stk96" contextRef="#ctx0" brushRef="#br0">22253 16076 2092 0,'0'0'635'14,"0"0"-392"-14,0 0-21 15,334-78-170-15,-108 5-52 16,-35 12-359-16,-25 11-571 0</inkml:trace>
    </iact:actionData>
  </iact:action>
  <iact:action type="add" startTime="91010">
    <iact:property name="dataType"/>
    <iact:actionData xml:id="d97">
      <inkml:trace xmlns:inkml="http://www.w3.org/2003/InkML" xml:id="stk97" contextRef="#ctx0" brushRef="#br0">24000 16184 1758 0,'0'0'1020'17,"0"0"-525"-17,0 0-172 14,0 0-47-14,0 0-178 16,0 0-38-16,0 0 6 14,148-237-66-14,-131 232 0 15,6 5 0-15,-5 0 0 23,5 56 0-23,12 22 0 0,-3 18 0 8,-1-17 0 14,-2 4 0-22,-2-21 0 0,-7-12 0 14,0-24 0-14,0-24 0 15,1-2 0-15,8 0 0 15,3-52 0-15,5-25 0 16,-2-12 0-16,0-6 0 14,0 5 0-14,-6-6 0 16,-12 29 0-16,-5 17 0 14,2 27 0-14,-5 23 0 16,3 0 0-16,11 62 0 22,-6 11 0-22,15 17 0 0,0 0 0 9,6-17 0 7,-12-11 0-16,15-26 0 21,-9-23 0-21,-9-13 0 0,12 0 0 8,-12 0 0 13,0-49 0-21,3-2 0 0,0-29 0 15,-3 2 0-15,9 0 0 16,-6 0 0-16,1 16 0 14,-19 18 0-14,4 26 0 16,-6 18 0-16,5 0 0 13,-5 62 0-13,6 16 0 17,8 12 0-17,0 6 0 14,15-18 0-14,9-16 0 16,-1-23 0-16,1-19 0 22,5-20 0-21,0 0 0-1,-8-20 0 14,0-37 0-14,-7-3 0 15,-10-20 0-15,-4 2 0 16,-17-1 0-16,3 6 0 14,-6 13 0-14,0 19 0 15,0 20 0-15,0 14 0 15,0 7 0-15,0 0 0 16,5 18 0-16,10 26 0 14,-1 7 0-14,10-1 0 16,-1-16 0-16,12-1 0 15,2-10 0-15,-2 0 0 15,12-23 0-15,-7 0 0 22,7 0 0-22,-7 0 0 0,-5 0 0 13,-6-12 0-13,-3-4 0 17,-6-7 0-17,-8-5 0 14,5-6 0-14,-8 0 0 16,-6-5 0-16,-3 0 0 16,0 0 0-16,0-1 0 13,0 6 0-13,-23 13 0 16,-9 3 0-16,0 18 0 14,3 0 0-14,-12 0 0 20,12 46 0-20,-3 21 0 10,12 22 0-10,6-4 0 16,14 10 0-16,0 1 0 23,0-24 0-23,49 4 0 0,-3-22 0 7,18-15 0 16,6-19 0-23,11-19 0 0,12-1 0 14,8-1 0-14,-5-48 0 16,6-15 0-16,-6-17 0 14,-18-9 0-14,-3-16 0 16,-14-2 0-16,-17-9 0 15,-15 4 0-15,-21 7 0 15,-8 17 0-15,0 22 0 13,0 18 0-13,-37 28 0 17,-16 21 0-17,1 0 0 14,0 39 0-14,-6 31 0 16,15 20 0-16,16-7 0 22,22 2 0-22,5-2 0 0,11-10 0 16,53-11 0-16,26-11 0 13,6-17 0-13,11-6 0 17,0-1 0-17,-5 1 0 14,-27 6 0-14,-28 6 0 16,-30-1 0-16,-17 6 0 13,0 6 0-13,-58-12 0 17,-29 8 0-17,-3-7 0 14,3-16 0-14,12 2 0 16,8-26 0-16,23 0-102 14,15 0-685-14</inkml:trace>
    </iact:actionData>
  </iact:action>
  <iact:action type="add" startTime="92446">
    <iact:property name="dataType"/>
    <iact:actionData xml:id="d98">
      <inkml:trace xmlns:inkml="http://www.w3.org/2003/InkML" xml:id="stk98" contextRef="#ctx0" brushRef="#br0">28978 16032 1445 0,'0'0'662'15,"0"0"-92"-15,0 0-85 21,0 0-227-21,0 0-9 0,0 0-69 15,0 0-39-15,-168-158-35 16,81 153-106-16,-15 5 0 14,-8 0 0-14,0 51 0 15,17 15 0-15,20 19 0 15,36-2 0-15,22-3 0 16,15-13 0-16,9-23 0 14,52-18 0-14,14-26 0 16,12 0 0-16,9-26 0 22,-9-49 0-22,-12-23 0 0,-25-14 0 8,-12-6 0 14,-27-10 0-22,-11-3 0 0,0 9 0 16,0 9 0-16,-29 24 0 13,3 12 0-13,0 38 0 16,14 18 0-16,-5 21 0 15,11 0 0-15,6 71 0 15,0 29 0-15,0 29 0 15,0 11 0-15,0 12 0 16,41-7 0-16,-1-28 0 14,15-21 0-14,1-24 0 16,2-42 0-16,8-19 0 14,-2-11 0-14,-12-29 0 16,6-38 0-16,-20-12 0 14,-12-10 0-14,-14-1 0 24,-6 17 0-24,-6 11 0 0,0 23 0 14,0 34 0-14,0 5 0 16,0 11 0-16,0 49 0 14,8 25 0-14,13-18 0 16,13 6 0-16,7-17 0 14,17-22 0-14,6-22 0 16,-3-12 0-16,3 0 0 14,-6-28 0-14,-18-34 0 16,-14-5 0-16,-5-6 0 14,-21-1 0-14,0-4 0 16,-15 0 0-16,-40 11 0 14,-12 5 0-14,-5 24 0 16,-9 37 0-16,8 1 0 22,9 39 0-22,18 39 0 0,37 17 0 15,9-10 0-15,15-7 0 15,60-16 0-15,27-28 0 14,19-29 0-14,1-5 0 15,12-16 0-15,-21-35 0 15,-20-16 0-15,-24-1 0 16,-28 6 0-16,-15-10 0 14,-11 10 0-14,-15 11 0 16,0 24 0-16,0-3 0 16,0 30 0-15,0 0 0 12,0 30 0-13,0 37 0 17,0 17 0-17,0 11 0 21,29-5 0-21,17-12 0 0,0-28 0 9,18-15 0 12,6-24 0-21,-12-11 0 0,-9 0 0 14,-5-23 0-14,-12-27 0 16,-6-1 0-16,-3-11 0 14,3 12 0-14,-14-1 0 16,-1 7 0-16,-2 16 0 14,-9 22 0-14,9 6 0 15,-9 0 0-15,6 28 0 14,14 29 0-14,6 5 0 18,20-7 0-18,24-4 0 20,8-24 0-20,12-15 0 0,3-12 0 16,3-17 0-16,-21-28 0 15,-11-17 0-15,-23-5 0 16,-12-6 0-16,-18 1 0 13,-11-2 0-13,0 8 0 16,0-5 0-16,-23 21 0 14,-17 21 0-14,5 29 0 18,-6 0 0-18,12 76 0 13,3 37 0-13,6 48 0 15,14 14 0-15,6 15 0 14,0-4 0-14,14-24 0 16,30-22 0-16,5-31 0 22,1-19 0-22,-19-39 0 0,-4-17 0 9,-22-18 0 13,-5-16 0-22,0 0-219 0,-75-60-298 14,-1-20-340-14,-8 8-696 0</inkml:trace>
    </iact:actionData>
  </iact:action>
  <iact:action type="add" startTime="93746">
    <iact:property name="dataType"/>
    <iact:actionData xml:id="d99">
      <inkml:trace xmlns:inkml="http://www.w3.org/2003/InkML" xml:id="stk99" contextRef="#ctx0" brushRef="#br0">30272 14873 1385 0,'0'0'1446'13,"0"0"-911"-13,0 0-64 16,0 0-212-16,0 0-259 21,0 0 0-21,0 0 0 0,90-44-119 8,35 88-481 8,-1-10-1031-16</inkml:trace>
    </iact:actionData>
  </iact:action>
  <iact:action type="add" startTime="93948">
    <iact:property name="dataType"/>
    <iact:actionData xml:id="d100">
      <inkml:trace xmlns:inkml="http://www.w3.org/2003/InkML" xml:id="stk100" contextRef="#ctx0" brushRef="#br0">32190 14771 1960 0,'0'0'933'21,"0"0"-365"-21,0 0-71 0,0 0-359 8,0 0-138 14,0 0 0-22,0 0 0 0,29 136 0 15,-29 9 0-15,6 34 0 15,5-16 0-15,9-3 0 16,-5-19 0-16,14-34 0 14,-6-29 0-14,9-33 0 16,-9-34-21-16,12-11-269 14,0-72-295-14,-3-19-307 17,-12-9-303-17</inkml:trace>
    </iact:actionData>
  </iact:action>
  <iact:action type="add" startTime="94145">
    <iact:property name="dataType"/>
    <iact:actionData xml:id="d101">
      <inkml:trace xmlns:inkml="http://www.w3.org/2003/InkML" xml:id="stk101" contextRef="#ctx0" brushRef="#br0">32523 14946 980 0,'0'0'888'3,"0"0"-247"15,0 0-5-18,0 0-268 21,0 0-65-21,0 0-141 0,0 0-44 8,-11 28-118 14,11 96 0-22,0 9 0 0,0-2 0 15,6-20 0-15,11-12 0 14,0-38 0-14,1-27 0 17,-1-18 0-17,4-16-26 14,-1 0-6-14,15-60 31 16,2-14-4-16,1-4 4 14,6-12 1-14,-15 2 0 16,3 26 1-16,-6 13 16 14,-9 27 30-14,-5 22-47 15,2 0 0-15,-2 39 0 23,2 34 0-23,-2 14 0 0,11-14 0 8,3-6 0 13,12-12 0-20,5-20 0-1,13-24 0 9,2-11 0 12,5 0 0-21,-16-46 0 0,-1-9 0 14,-8-10 0-14,-9 1 0 16,-9 2 0-16,-5-15 0 14,-9 14 0-14,-6 9 0 16,5 21 0-16,-5 22 0 14,0 11 0-14,0 16 0 16,6 51 0-16,0 11 0 14,3 10 0-14,14-14 0 16,3-7 0-16,3-43 0 22,9-9 0-22,14-15 0 0,-3-15 0 16,9-37 0-16,3-18 0 14,-6 1 0-14,0-2 0 15,-2 9 0-15,2 11 0 15,-12 23 0-15,1 17 0 15,-1 11 0-15,-5 0 0 13,-6 44 0-12,-3 24 0 15,0 11 0-16,-17 19 0 14,-7-23 0-14,-5 13 0 16,0-26 0-16,-46-13 0 14,-21-20-98-14,-69-8-251 17,11-21-339-17,6 0-556 0</inkml:trace>
    </iact:actionData>
  </iact:action>
  <iact:action type="add" startTime="94855">
    <iact:property name="dataType"/>
    <iact:actionData xml:id="d102">
      <inkml:trace xmlns:inkml="http://www.w3.org/2003/InkML" xml:id="stk102" contextRef="#ctx0" brushRef="#br0">33579 14447 1395 0,'0'0'1426'0,"0"0"-762"15,0 0-331-15,0 0-55 15,0 0-278-15,0 0 0 16,0 0-47-16,21-16-293 16,-7 17-623-16</inkml:trace>
    </iact:actionData>
  </iact:action>
  <iact:action type="add" startTime="95042">
    <iact:property name="dataType"/>
    <iact:actionData xml:id="d103">
      <inkml:trace xmlns:inkml="http://www.w3.org/2003/InkML" xml:id="stk103" contextRef="#ctx0" brushRef="#br0">32062 15042 2074 0,'0'0'949'0,"0"0"-622"14,0 0 29-14,0 0-170 17,331-73-186-17,-172 11-144 16,-31 16-607-16,-32 2-999 0</inkml:trace>
    </iact:actionData>
  </iact:action>
  <iact:action type="add" startTime="96588">
    <iact:property name="dataType"/>
    <iact:actionData xml:id="d104">
      <inkml:trace xmlns:inkml="http://www.w3.org/2003/InkML" xml:id="stk104" contextRef="#ctx0" brushRef="#br0">1852 18164 658 0,'0'0'640'8,"0"0"-412"0,0 0-19-1,0 0 115 0,0 0-40 0,0 0-102 2,0 0 94-1,-29-163 15-2,29 130-63 2,0 4 1 0,0 1-74 0,-6 5-13-2,-6 2-37 2,-8 9-52 0,11 6 39 0,-2 6-92-2,2 0 0 1,3 0 0 2,3 0 0-1,-3 11 0-2,1 51 0 2,-1 28 0 0,6 23 0 0,0 11 0-2,0 4 0 3,11-27 0-3,33-14 0 3,5-25 0-4,9-23 0 4,3-39 0-1,0 0 0 0,3-37 0-2,-6-27 0 2,-6-13 0 0,-5-12 0 0,-15-6 0-2,-15 5 0 1,-11 1 0 2,-6 15 0-1,0 12 0-2,0 34 0 2,0 6 0 0,0 22 0 0,0 0 0-2,0 11 0 1,0 51 0 1,6 11 0 1,14 17 0-3,12 11 0 1,-3-22 0 2,11 5 0-2,-11-35 0 0,12-8 0 1,-12-20 0 1,0-6 0-3,6-15 0 2,0 0 0-2,0-39 0 3,2-12 0-1,-11-7 0 0,3-11 0-1,3 9 0 0,-17-2 0 1,-4 23 0 0,7 16 0-2,-18 23 0 2,6 0 0 0,-1 0 0-1,7 50 0 0,3 12 0 1,5 0 0 0,9 5 0 1,-3-11 0-4,-3-17 0 3,-5-13 0 0,-7-13 0 0,4-13 0-3,-1 0 0 5,-2 0-92-4,-6-72-254 2,-1 10-471 0,-5-5-515-8</inkml:trace>
    </iact:actionData>
  </iact:action>
  <iact:action type="add" startTime="97901">
    <iact:property name="dataType"/>
    <iact:actionData xml:id="d105">
      <inkml:trace xmlns:inkml="http://www.w3.org/2003/InkML" xml:id="stk105" contextRef="#ctx0" brushRef="#br0">3111 18410 849 0,'0'0'612'8,"0"0"-367"0,0 0-7-2,0 0-13 2,0 0-36 0,0 0-66 0,0 0 4 1,0 0 23-4,0 0-30 3,0 0 35 0,6-11-23 0,17-11-47-2,-6-12 23 2,12 6-41 1,-11-11 19-2,5 0 5-1,0-7-40 2,-11 7 18 1,-7 0-7-2,1 11-35 0,-6 6 52 0,6-1-35 1,-6 6 7 1,0 13 13-3,0 4-37 1,0 0-7 2,0 0-20-1,0 0 0-3,0 0 0 3,0 32 0 0,0 19 0 0,15-1 0-2,-1 12 0 2,15 0 0 0,-6-11 0 0,9-19 0-2,6-2 0 2,0-9 0 0,-9-14 0 1,11 4 0-4,-17-11 0 3,1 0 0 0,-4 0 0 0,0 0 0-2,-8 0 0 2,2-29-15 0,-5-4-18 0,3-6 10-2,2-23-28 2,-5-16 32 1,3-7-20-2,-12-28 27-1,0-9 1 2,0-2 12 1,0 8-1-2,0 15 7-1,0 37 2 2,0 6 20 0,-6 40 1 0,0 5-18-2,-3 13 61 2,9 0-47 0,-8 0-10 0,2 0-16-2,0 42 0 2,6 28 0 0,0 20 0 0,0 13 0-2,0 17 0 2,0 4 0 1,41-6 0-1,-1-6 0 1,18-15 0-4,0-19 0 4,0-16 0-3,9-12 0 4,-12-28 0-5,6-5 0 4,3-7 0-2,-6-10 0 1,-6 0 0-2,0-39 0 2,-5-11 0 0,-10-22 0 0,-10-18 0-2,2 5 0 2,-12-4 0 0,-3 15 0 0,-8 24 0-2,-6 17 0 2,0 27 0 0,0 6 0-1,0 0 0-1,0 6 0 3,0 49 0-1,0-4 0 1,0 11 0-4,15 5 0 3,5-10 0 0,15 10 0 0,6-17 0-2,11-6 0 2,9 7 0 1,0-12 0-2,5 0 0-2,-11-16 0 4,6-23 0-1,-3 0 0 0,-2 0 0-2,-7-11 0 3,-3-40 0-2,-11-21 0 1,-9-6 0-2,-5-7 0 2,-16-4 0-1,-5-13 0 1,0 1 0-2,0 7 0 2,0-7 0 0,-26 11 0 0,0 17 0-2,3 22 0 2,5 15 0 0,-2 21 0 0,6 15 0-2,8 0 0 2,-3 0 0 0,9 51 0 0,0 13 0-2,0 35 0 2,0 12 0 0,0 13 0 0,9 5 0 0,37-17 0-1,1 1 0 0,22-30 0 1,7-14 0 0,-1-19 0-1,6-29 0 0,1-9 0 3,-7-12 0-2,-5 0 0-4,-15-22 0 5,-49 5 0-2,-6 5-630 1,0 12-869-6</inkml:trace>
    </iact:actionData>
  </iact:action>
  <iact:action type="add" startTime="99262">
    <iact:property name="dataType"/>
    <iact:actionData xml:id="d106">
      <inkml:trace xmlns:inkml="http://www.w3.org/2003/InkML" xml:id="stk106" contextRef="#ctx0" brushRef="#br0">3262 18152 2626 0,'0'0'664'6,"0"0"-312"2,0 0-37-1,0 0-176 1,0 0-139-1,0 0 0 0,0 0 0 2,-6-27 0-1,6 27 0-2,0 0 0 2,0 0 0 0,0 0 0 0,0 0 0-2,0 0 0 1,-6 0 0 2,-17 0-105-1,-12 0-141 0,-6 27-382-1,7-4-562-7</inkml:trace>
    </iact:actionData>
  </iact:action>
  <iact:action type="add" startTime="99705">
    <iact:property name="dataType"/>
    <iact:actionData xml:id="d107">
      <inkml:trace xmlns:inkml="http://www.w3.org/2003/InkML" xml:id="stk107" contextRef="#ctx0" brushRef="#br0">3430 17738 1540 0,'0'0'896'7,"0"0"-327"7,0 0-201-14,0 0-32 17,0 0-154-17,0 0-98 22,0 0 37-22,-55-11-121 0,55-1 0 8,0 12 0 14,0 0 0-22,35-26 0 0,37 13 0 15,36-26 0-15,13 5 0 14,7-20 0-14,-6 18 0 16,-35 0 0-16,-26 21 0 14,-32 1 0-14,-18 14 0 16,-11 0 0-16,0 0 0 14,0 0 0-14,0 0 0 17,24 50-89-17,-1 16-663 13,17-16-1377-13</inkml:trace>
    </iact:actionData>
  </iact:action>
  <iact:action type="add" startTime="100214">
    <iact:property name="dataType"/>
    <iact:actionData xml:id="d108">
      <inkml:trace xmlns:inkml="http://www.w3.org/2003/InkML" xml:id="stk108" contextRef="#ctx0" brushRef="#br0">7364 18475 1196 0,'0'0'599'0,"0"0"-128"0,0 0-95 16,0 0 3-16,0 0-109 14,0 0-49-14,0 0-47 17,-6-36 21-17,6 25-85 13,0-18-5-13,0-11-105 17,35-4 0-17,11-22 0 14,4-8 0-14,-1-11 0 16,-5-4 0-16,-12-6 0 16,-15-6 0-16,-11 11 0 23,-6 1 0-23,0 12 0 0,0 13 0 6,-18 15 0 17,1 22 0-23,5 22 0 0,-2 5 0 14,-1 11 0-14,9 61 0 16,1 27 0-16,5 19 0 14,0 16 0-14,11-11 0 16,42-5 0-16,10-22 0 14,7-29 0-14,0-21 0 16,2-41 0-16,-2-5 0 14,-9 0 0-14,-12-51 0 16,-8-16 0-16,-24-29 0 14,-5 6 0-14,-12-11 0 16,0-10 0-16,0 10 0 22,0 11 0-22,-18 20 0 0,7 31 0 16,-4 24 0-16,1 15 0 14,14 12 0-14,0 51 0 16,0 37 0-16,0 6 0 13,0 6 0-13,34-6 0 17,-10-16 0-17,-1-28 0 14,6-11 0-14,-6-28 0 15,-11-12 0-15,-1-11 0 15,-5 0 0-15,6 0 0 16,5-34 0-16,0-28 0 14,15 0 0-14,12-10 0 17,2 10 0-17,15 23 0 21,-14 21 0-21,5 18 0 0,-9 0 0 14,1 29 0-14,-1 20 0 16,10 25 0-16,2-12 0 14,9 0 0-14,5-12 0 16,12-22 0-16,15-17 0 16,6-11 0-16,-6 0 0 14,-9-50 0-14,-29-12 0 16,-12-12 0-16,-23 7 0 14,-23-6 0-14,0-10 0 15,0 16 0-15,-29 17 0 15,-11 15 0-15,5 35 0 16,6 0 0-16,0 36 0 22,20 52 0-22,9 23 0 0,0 2 0 7,20-1 0 16,44-22 0-23,15-17 0 0,8-22 0 15,5-35 0-15,7-16 0 14,-12 0 0-14,-6-44 0 15,-8-18 0-15,-24-11 0 16,-11-12 0-15,-18 7 0 12,3-12 0-13,-17 7 0 16,-6 14 0-16,0 25 0 13,0 18 0-13,0 26 0 17,0 0 0-17,6 54 0 22,14 31 0-22,6 4 0 0,24 6 0 8,11-5 0 14,11-17 0-22,21-34 0 0,11-27 0 15,10-12 0-15,-10-12 0 15,-11-38 0-15,-6-24 0 16,-23-4 0-16,-24-7 0 14,-11 7 0-14,-17-17 0 16,-12 6 0-16,0 12 0 14,-29 25 0-14,-23 29 0 16,-6 23 0-16,-3 13 0 14,6 87 0-14,8 12 0 16,27 17 0-16,20-7 0 14,0-9 0-14,72-28 0 16,16-30 0-16,45-55-83 15,-23 0-395-15,-29-5-405 0</inkml:trace>
    </iact:actionData>
  </iact:action>
  <iact:action type="add" startTime="101469">
    <iact:property name="dataType"/>
    <iact:actionData xml:id="d109">
      <inkml:trace xmlns:inkml="http://www.w3.org/2003/InkML" xml:id="stk109" contextRef="#ctx0" brushRef="#br0">7817 17627 2201 0,'0'0'895'7,"0"0"-666"10,0 0-45-17,351-90-184 14,-148 51-117-14,-3 3-896 0</inkml:trace>
    </iact:actionData>
  </iact:action>
  <iact:action type="add" startTime="101703">
    <iact:property name="dataType"/>
    <iact:actionData xml:id="d110">
      <inkml:trace xmlns:inkml="http://www.w3.org/2003/InkML" xml:id="stk110" contextRef="#ctx0" brushRef="#br0">13387 17549 1079 0,'0'0'1222'14,"0"0"-650"-14,0 0-199 15,0 0-81-15,0 0-93 15,0 0-83-15,0 0-25 16,-337-126-16-16,274 180-54 14,-10 33 35-14,21 14-56 15,11 11 0-15,24-1 0 15,17-10 0-15,0-16 0 15,29-23 0-15,38-23 0 15,-7-23 0-15,4-16 0 15,-6 0 0-15,-3-27 0 22,-20-24 0-22,-9-11 0 0,-5 0 0 9,-16 0 0 12,-5 2 0-21,0 9 0 0,0 12 0 16,0 16 0-16,0 12 0 15,0 11 0-15,0 5 0 15,0 52 0-15,12 16 0 14,17 17 0-14,12-7 0 16,5-9 0-16,15-19 0 14,-6-21 0-14,-3-22 0 16,9-12 0-16,-11 0 0 14,-13-51 0-14,-8-22 0 17,-3 11 0-17,-5-17 0 14,-10 6 0-14,1 23 0 16,-6 6 0-16,-6 27 0 21,6 17 0-21,-1 0 0 0,10 21 0 15,11 41 0-15,9 17 0 17,11-6 0-17,12 0 0 12,24-17 0-12,7-17 0 16,13-21 0-16,11-18 0 14,-6 0 0-14,-11-23 0 17,-15-39 0-17,-20-11 0 13,-20 1 0-13,-21-8 0 16,-14-3 0-16,-6 5 0 15,0-10 0-15,-26 26 0 15,-23 21 0-15,-4 21 0 16,1 20 0-16,-12 20 0 24,6 70 0-24,12 22 0 0,17 17 0 12,23 16 0-12,6-16 0 16,18-5 0-16,57-34 0 14,12-28 0-14,23-30 0 16,9-32 0-16,-9 0 0 14,-5-10 0-14,-18-52 0 18,-23 0 0-18,-24-16 0 12,-28 16-195-12,-12 12-906 0</inkml:trace>
    </iact:actionData>
  </iact:action>
  <iact:action type="add" startTime="102680">
    <iact:property name="dataType"/>
    <iact:actionData xml:id="d111">
      <inkml:trace xmlns:inkml="http://www.w3.org/2003/InkML" xml:id="stk111" contextRef="#ctx0" brushRef="#br0">16030 18090 882 0,'0'0'870'20,"0"0"-333"-20,0 0-24 0,0 0-163 16,0 0-15-16,0 0-65 15,0 0-57-15,-46-202-87 16,46 152-126-16,0 6 0 14,0-2 0-14,23 13 0 16,20 7 0-16,9 15 0 14,-2 11 0-14,2 10 0 16,9 50 0-16,-12 30 0 14,-2 11 0-14,-1 0 0 16,-14 0 0-16,-9-5 0 22,-2-40 0-22,-10-11 0 0,-2-24 0 14,-3-21 0-14,-1 0 0 16,7-21 0-16,5-41 0 14,4-16 0-14,11-7 0 15,-3 0 0-15,11 7 0 14,-2 6 0-14,-3 32 0 17,3 12 0-17,-4 28 0 14,1 0 0-14,-9 45 0 15,0 27 0-15,3 20 0 15,-8 2 0-15,-1-9 0 16,9-7 0-16,3-27 0 14,-6-19 0-14,29-25 0 16,-3-7 0-16,12-7 0 22,12-48 0-22,-1-12 0 0,-11-6 0 15,-12-17 0-15,-5 17 0 15,-16 11 0-15,-13 23 0 16,-12 17 0-16,2 22 0 13,-8 0 0-13,0 33 0 16,6 34 0-16,6 18 0 15,14-19 0-15,9 8 0 16,17-24 0-16,12-15 0 13,-6-24 0-13,11-11 0 16,-11 0 0-16,-14-23 0 15,-12-27 0-15,-18-12 0 15,-14-12 0-15,0 7 0 23,0 5 0-23,-55-11 0 0,-3 23 0 8,-6 10 0 14,-2 36 0-22,-1 4 0 0,26 61-92 16,41 103-431-16,0-19-270 13,35-10-811-13</inkml:trace>
    </iact:actionData>
  </iact:action>
  <iact:action type="add" startTime="103416">
    <iact:property name="dataType"/>
    <iact:actionData xml:id="d112">
      <inkml:trace xmlns:inkml="http://www.w3.org/2003/InkML" xml:id="stk112" contextRef="#ctx0" brushRef="#br0">19662 17860 1852 0,'0'0'928'13,"0"0"-368"-13,0 0-107 16,0 0-241-16,0 0-121 21,-11-311-91-21,-59 299 0 1,-23 12 0 12,-8 38 0-13,-7 52 0 17,7 22 0-17,25 11 0 14,24-11 0-14,43-11 0 15,9-34 0-15,9-21 0 14,69-30 0-14,18-16 0 16,6 0 0-16,-1-55 0 15,-19-7 0-15,-22-12 0 17,-13-9 0-17,-18 15 0 21,-18 17 0-21,-5 0 0 0,-6 30 0 16,0 21 0-16,0 0 0 15,6 0 0-15,6 61 0 15,5 7 0-15,9 4 0 14,9 1 0-14,17-11 0 16,18-23 0-16,34-27-110 14,-11-12-368-14,-6 0-483 0</inkml:trace>
    </iact:actionData>
  </iact:action>
  <iact:action type="add" startTime="103783">
    <iact:property name="dataType"/>
    <iact:actionData xml:id="d113">
      <inkml:trace xmlns:inkml="http://www.w3.org/2003/InkML" xml:id="stk113" contextRef="#ctx0" brushRef="#br0">20649 17564 1773 0,'0'0'867'5,"0"0"-213"11,0 0-299-16,0 0-129 23,0 0-71-23,0 0-89 0,0 0-66 8,-209 140 0 14,180-50 0-22,3 16 0 0,20-5 0 16,6-17 0-16,38-5 0 14,57-29 0-14,47-27 0 16,15-23 0-16,23 0-21 14,-3-57-26-14,-15-21-2 17,-31-12 14-17,-35-11 29 13,-24 0 12-13,-34 6-6 16,-26-17 35-16,-12-6-22 14,0 6 43-14,0 2-8 16,-21 32-48-16,-2 16 0 22,0 28 0-22,-3 34 0 0,-3 23 0 8,8 67 0 14,-10 45 0-22,10 13 0 0,21 20 0 14,0-11 0-14,0-17 0 16,41-27 0-16,20-24 0 14,6-50 0-14,8-27 0 16,6-12 0-16,-11-5 0 14,-1-52 0-14,-22-10 0 16,8-6 0-16,-20-6 0 16,-3 6 0-16,-6 1 0 14,-3 22 0-14,-11 11 0 16,-4 27 0-16,-2 12 0 14,0 0 0-14,3 51 0 16,2 9 0-16,1 13 0 21,5 6 0-20,1-17 0-1,5-12 0 14,0-27 0-14,0-12 0 16,3-11 0-16,6 0 0 13,-3 0 0-13,18-22 0 16,5-22 0-16,9-2 0 14,-6-5 0-14,6 7 0 16,-3 4 0-16,-9 7 0 15,-5 15 0-15,2 8 0 15,-8 10 0-15,0 0 0 22,5 39 0-22,-17 23 0 0,15-1 0 10,-12 1 0 11,6-12 0-21,-9-22 0 0,0-5 0 9,9-23 0 12,8 0 0-21,7-51 0 0,5-22 0 16,9-5 0-16,-6-6 0 14,-12 11 0-14,0 18 0 15,-11 14 0-15,0 21 0 15,-3 20 0-15,-6 0 0 16,15 0 0-16,8 38 0 14,9-6 0-14,12-2 0 17,-4-14 0-17,1-11 0 13,0-5 0-13,-12 0 0 15,-20-10 0-15,0-39 0 23,-30 7 0-23,-5-2 0 0,0-22 0 14,-11 27 0-14,-27-11 0 16,-5 25 0-16,5 11 0 16,6 14 0-16,3 6 0 13,17 64 0-12,7 20 0 15,5 11 0-16,0 10 0 14,5-10 0-14,48-16 0 16,5-18 0-16,0-39 0 14,8-22 0-14,-16-6-11 16,-33-23-356-16,-8-39-376 14,-9 12-350-14</inkml:trace>
    </iact:actionData>
  </iact:action>
  <iact:action type="add" startTime="104856">
    <iact:property name="dataType"/>
    <iact:actionData xml:id="d114">
      <inkml:trace xmlns:inkml="http://www.w3.org/2003/InkML" xml:id="stk114" contextRef="#ctx0" brushRef="#br0">21354 17448 2685 0,'0'0'879'14,"0"0"-506"-14,0 0-214 15,0 0-159-15,0 0 0 15,345-72 0-14,-171 43 0 13,64-10 0-14,-44 6-513 17,-25-6-1439-17</inkml:trace>
    </iact:actionData>
  </iact:action>
  <iact:action type="add" startTime="105486">
    <iact:property name="dataType"/>
    <iact:actionData xml:id="d115">
      <inkml:trace xmlns:inkml="http://www.w3.org/2003/InkML" xml:id="stk115" contextRef="#ctx0" brushRef="#br0">25099 17860 155 0,'0'0'1468'6,"0"0"-836"11,0 0-166-17,0 0-91 22,0 0-146-22,0 0-19 0,0 0 0 8,122-274-62 14,-84 224-50-22,-6 12 7 0,8 6-105 16,-11 14 0-16,6 18 0 13,3 0 0-13,-9 0 0 17,3 65 0-17,0 25 0 13,-9-4 0-13,-3 19 0 17,-14-11 0-17,3-9 0 13,-9-18 0-13,0-17 0 16,0-27 0-16,0-11 0 16,0-12 0-16,0-12 0 15,0-50 0-15,0-16 0 22,0-7 0-22,11 2 0 0,18 5 0 8,18 4 0 15,-7 24 0-23,7 24 0 0,-1 26 0 14,-5 0 0-14,-6 26 0 14,5 24 0-14,-14 24 0 17,0-7 0-17,3-1 0 13,-2-9 0-13,-1-13 0 17,8-16 0-17,4-28 0 14,0 0 0-14,0 0 0 16,5-28 0-16,1-33 0 14,5-1 0-14,3-17 0 16,-8 9 0-16,-7 20 0 14,-8 25 0-14,-14 14 0 16,-15 11 0-16,0 11 0 14,0 63 0-14,0 15 0 16,6-6 0-16,26 7 0 21,17-28 0-21,12-11 0 0,11-29 0 14,13-22 0-14,-10 0 0 16,-17-34 0-16,-26-28 0 15,-26-10 0-15,-6 4 0 15,-15-4 0-15,-49-1 0 14,-11 8 0-14,-12 29 0 16,6 8 0-16,14 28 0 16,23 0 0-16,24 0 0 15,20 28 0-15,20 6 0 16,76 5 0-16,52-26 0 14,26-5 0-14,18-8 0 15,-4 0 0-15,-25-21 0 23,-36-18 0-23,-57 16 0 0,-47 23 0 13,-23 0 0-13,-6 0 0 17,-54 13 0-16,-16 48 0 11,-2 10 0-12,8 8 0 16,24 5 0-16,5-5 0 14,30-12 0-14,11-10 0 16,0-18 0-16,5-28 0 14,53-11 0-14,18 0 0 17,11-34 0-17,0-33 0 22,3-18 0-22,-15-16 0 0,-14 0 0 8,-23-21 0 12,-15-6 0-20,-17 0 0 0,-6 5 0 17,0 11 0-17,0 11 0 15,-18 39 0-15,-5 34 0 16,-3 28 0-16,-6 28 0 14,3 61 0-14,3 47 0 16,12 4 0-16,14 10 0 13,0 0 0-13,46-21 0 17,35-23 0-17,32-28 0 14,18-27 0-14,2-40 0 16,10-11 0-16,-22-28 0 14,-16-34 0-14,-24-21 0 16,-26-1 0-16,-20-13 0 14,-20 3 0-14,-15 4 0 16,0 13 0-16,0 27 0 22,-15 22 0-22,-14 28 0 0,-9 7 0 16,-2 64 0-16,5 29 0 14,17 11 0-14,18 19 0 16,0-19 0-16,18 2 0 14,63-40 0-14,26-22 0 16,30-51 0-16,17 0 0 14,8-40 0-14,-2-33 0 16,-36-39 0-16,-22-1 0 14,-38-9 0-14,-24-17 0 15,-25 10 0-15,-15 18 0 15,0 10 0-15,-26 28 0 16,-21 34 0-16,-8 27 0 22,0 12 0-22,9 17 0 0,11 40 0 14,23 14 0-14,12 9 0 16,6 7 0-16,69-12 0 14,18 1 0-14,20-12 0 16,6 1 0-16,0-14 0 15,-26-7 0-15,-17-5 0 15,-30 2 0-15,-23-2 0 13,-23 5 0-13,0 6 0 16,-46 1 0-16,-18 0 0 23,-3-1 0-23,12-11 0 0,12-16 0 8,14 0 0 14,29-23 0-22,0 0-288 0,34 0-883 0</inkml:trace>
    </iact:actionData>
  </iact:action>
  <iact:action type="add" startTime="107011">
    <iact:property name="dataType"/>
    <iact:actionData xml:id="d116">
      <inkml:trace xmlns:inkml="http://www.w3.org/2003/InkML" xml:id="stk116" contextRef="#ctx0" brushRef="#br0">31218 18012 2096 0,'0'0'1001'13,"0"0"-454"-13,0 0-268 17,0 0-106-17,0 0-173 14,0 0 0-14,0 0 0 15,-76 101 0-15,76-78 0 22,0-7 0-22,9-16 0 1,52 0 0 14,0 0 0-15,6-16 0 15,-3-30 0-15,-18-4 0 16,-29-1 0-16,-17 1 0 14,-5 11 0-14,-65 17 0 16,-17 22 0-16,-73 0 0 13,27 44 0-13,5 7-1164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4952">
    <iact:property name="dataType"/>
    <iact:actionData xml:id="d0">
      <inkml:trace xmlns:inkml="http://www.w3.org/2003/InkML" xml:id="stk0" contextRef="#ctx0" brushRef="#br0">2748 1817 1041 0,'0'0'588'16,"0"0"-97"-16,0 0-22 14,0 0 12-14,0 0-219 17,0 0-24-17,20-172-59 22,-20 149-29-22,0-5-44 0,0-1-15 7,6-2-91 16,-6 11 0-23,0-1 0 0,0 9 0 8,0 4 0 14,0 8 0-22,0 0 0 0,0 48 0 13,-26 53 0-13,-23 50 0 16,0 40 0-16,-10 28 0 14,13 3 0-14,17-30 0 16,12-26 0-16,11-42 0 16,6-45 0-16,0-29 0 14,0-38 0-14,0-12 0 16,0-18 0-16,0-61 0 16,0-38 0-16,0-41 0 14,23-23 0-14,6-28 0 22,12-3 0-22,-7 3 0 0,7 36 0 9,-9 44 0 12,-17 50 0-21,5 57 0 0,-6 22 0 14,18 62 0-14,3 67 0 17,23 33 0-17,12 35 0 13,5 5 0-13,-2-3 0 17,-7-19 0-17,-5-17 0 13,-11-35 0-13,-13-22 0 16,-16-39 0-16,-4-21 0 14,-17-35 0-14,0-11 0 17,0 0-75-17,-99-128-543 14,18 4-414-14,3-5-490 0</inkml:trace>
    </iact:actionData>
  </iact:action>
  <iact:action type="add" startTime="5471">
    <iact:property name="dataType"/>
    <iact:actionData xml:id="d1">
      <inkml:trace xmlns:inkml="http://www.w3.org/2003/InkML" xml:id="stk1" contextRef="#ctx0" brushRef="#br0">2719 2292 687 0,'0'0'1766'15,"0"0"-1177"-15,0 0-408 15,0 0 62-15,0 0-113 16,0 0-16-16,0 0-9 14,264 20-34-14,-154-48-71 15,47-46-42-15,-32 19-270 15,-21-2-565-15</inkml:trace>
    </iact:actionData>
  </iact:action>
  <iact:action type="add" startTime="5675">
    <iact:property name="dataType"/>
    <iact:actionData xml:id="d2">
      <inkml:trace xmlns:inkml="http://www.w3.org/2003/InkML" xml:id="stk2" contextRef="#ctx0" brushRef="#br0">4225 2303 2020 0,'0'0'556'13,"0"0"-337"-13,0 0 123 16,0 0-193-16,0 0-94 15,0 0 32-15,0 0-18 16,310-318 7-16,-295 240 5 14,-15-5-3-14,0-7 18 16,0-6-28-16,-32 13-13 14,0 9 7-14,0 16-17 16,9 28-7-16,11 21-38 14,-2 9 0-14,8 0 0 15,0 60 0-15,6 39 0 22,0 30 0-22,0 28 0 0,0 11 0 13,0 6 0-13,20-2 0 16,12-19 0-15,18-14 0 13,-4-25 0-14,12-21 0 16,0-38 0-16,0-26 0 14,6-29 0-14,6-11 0 18,-1-74 0-18,1-32 0 20,-12-30 0-20,3-26 0 0,-26-21 0 9,-1-2 0 12,-16-1 0-21,-18 29 0 0,0 36 0 9,0 42 0 12,0 40 0-21,0 28 0 0,-6 22 0 16,-14 0 0-16,-6 40 0 15,2 49 0-15,-2 32 0 16,15 36 0-16,11 22 0 14,0 12 0-14,0 4 0 15,46-5 0-14,32-22 0 13,10-35 0-14,10-25 0 16,12-41 0-16,9-39 0 14,-11-28 0-14,-1-17 0 15,-26-129-255-15,-23 12-462 14,-40-2-837-14</inkml:trace>
    </iact:actionData>
  </iact:action>
  <iact:action type="add" startTime="6591">
    <iact:property name="dataType"/>
    <iact:actionData xml:id="d3">
      <inkml:trace xmlns:inkml="http://www.w3.org/2003/InkML" xml:id="stk3" contextRef="#ctx0" brushRef="#br0">7550 2413 1783 0,'0'0'825'0,"0"0"-323"21,0 0-161-21,0 0-66 0,0 0-68 15,0 0-44-15,0 0-163 15,5-172 0-15,-5 172 0 14,0 0 0-14,0 31 0 16,0 43 0-16,-5 25 0 14,5 29 0-14,0 5 0 16,0-2 0-16,32-20 0 14,23-22 0-14,17-27 0 16,9-27 0-16,7-31 0 15,-1-4 0-15,0-4 0 15,-18-52 0-15,-17-17 0 22,1-17 0-22,-24-11 0 0,-6-7 0 17,-12 9 0-17,-11 7 0 13,0 21 0-13,0 23 0 17,0 19 0-17,0 24 0 13,0 5 0-13,0 5 0 17,0 52 0-17,0 15 0 13,0 16 0-13,0 7 0 17,0-11 0-17,21-10 0 13,5-14 0-13,15-19 0 16,-7-13 0-16,7-24 0 15,5-4 0-15,1 0 0 16,2-4 0-16,9-42 0 21,-9-5 0-21,-5-11 0 0,8-4 0 14,-14-1 0-14,0 0 0 16,-9 5 0-16,0 3 0 14,-9 18 0-14,0 14 0 16,-8 22 0-16,-6 5 0 17,8 0 0-17,1 44 0 13,14 32 0-13,-3 19 0 16,-3 13 0-16,0-2 0 14,3-10 0-14,-5-24 0 17,-10-15 0-17,-2-30 0 13,0-10 0-13,-4-17 0 16,1 0 0-15,9 0 0 21,11-39 0-22,9-28 0 0,17-7 0 14,3 1 0-14,0 17-105 16,3 29-99-16,-3 27-42 8,-23 44-292 17,-11 24-271-25</inkml:trace>
    </iact:actionData>
  </iact:action>
  <iact:action type="add" startTime="7686">
    <iact:property name="dataType"/>
    <iact:actionData xml:id="d4">
      <inkml:trace xmlns:inkml="http://www.w3.org/2003/InkML" xml:id="stk4" contextRef="#ctx0" brushRef="#br0">9441 2724 409 0,'0'0'581'15,"0"0"-283"-15,0 0-31 15,0 0 14-15,0 0-5 15,0 0-18-15,0 0-35 15,0-45-2-15,0 40 2 22,0-2-60-22,0-4-30 0,0 1 6 14,0-1-40-14,0-7-30 16,0 9 9-16,0 8-4 14,0 1 7-14,3 0-29 17,15 10-22-17,11 35 33 14,-3 17-37-14,9 12-17 15,2-8-9-14,-2-4-3 12,6-6-54-13,-4-17-66 17,-5-5-77-17,-6-17-44 21,3-11-101-21,18-6-260 0,-7-18-21 9,7-26-379-9</inkml:trace>
    </iact:actionData>
  </iact:action>
  <iact:action type="add" startTime="7971">
    <iact:property name="dataType"/>
    <iact:actionData xml:id="d5">
      <inkml:trace xmlns:inkml="http://www.w3.org/2003/InkML" xml:id="stk5" contextRef="#ctx0" brushRef="#br0">10103 2597 1053 0,'0'0'815'0,"0"0"-157"15,0 0-107-15,0 0-169 15,0 0-109-15,0 0-74 16,0 0-34-16,0-184-165 14,0 189 0-14,0 52 0 15,0 26 0-15,0 21 0 15,0 9 0-15,6-7 0 15,23-10 0-15,17-29 0 15,-5-23 0-15,20-26 0 15,-6-18 0-14,6 0 0 20,-3-34 0-21,-12-33 0 0,-5-12 0 9,-12-5 0 13,-18-9 0-22,7 6 0 0,-18 9 0 15,0 19 0-15,0 28 0 15,0 23 0-15,0 8 0 15,0 47 0-15,5 43 0 14,7 28 0-14,14 5 0 17,12-5 0-17,11-17 0 13,12-28 0-13,15-29 0 16,14-26 0-16,-3-18 0 14,5-6 0-14,-5-50 0 16,-11-17 0-16,-15-17 0 22,-15 1-9-22,-17-13-18 0,-3-2-33 14,-20 13-3-14,0 6 19 16,-6 8 27-16,0 28 17 17,0 15 1-17,0 18 44 13,0 13 39-13,-6 3-27 14,-8 0-24-14,2 0-33 16,-5 24 0-16,-1 22 0 14,4 16 0-14,8 8 0 16,6 2 0-16,0-4 0 14,0-6 0-14,32-7 0 16,17-4 0-16,18-17 0 17,8-1 0-17,12-5 0 13,0-6 0-13,0 6 0 16,-5-5 0-16,-4 5 0 23,-26 1 0-23,-14 4 0 0,-35 1 0 13,-3 10 0-13,-18 2 0 16,-57 4 0-16,-24-6 0 14,-8-5 0-14,14-9 0 16,24-20 0-16,34-10 0 14,46-40 0-14,53-38-747 16,41 0-2111-16</inkml:trace>
    </iact:actionData>
  </iact:action>
  <iact:action type="add" startTime="8715">
    <iact:property name="dataType"/>
    <iact:actionData xml:id="d6">
      <inkml:trace xmlns:inkml="http://www.w3.org/2003/InkML" xml:id="stk6" contextRef="#ctx0" brushRef="#br0">13068 2635 2177 0,'0'0'906'21,"0"0"-427"-21,0 0-233 0,0 0-123 16,0 0-87-16,0 0 20 14,0 0 17-14,-180-178-73 16,119 178 0-16,3 0 0 15,-12 50 0-15,12 27 0 15,15 13 0-15,11-1 0 13,23 1 0-13,9-12 0 16,0-22 0-16,50-22 0 15,2-18 0-15,6-16 0 16,6 0 0-16,-18-39 0 15,0-16 0-15,-11-7 0 22,0 11 0-22,-18 7 0 0,4 7 0 16,-15 29 0-16,-4 8 0 13,19 0 0-13,-1 8 0 16,18 34 0-16,11 4 0 17,18-14 0-17,8-20 0 13,12-12 0-13,0 0 0 17,-5-62-82-17,-10-16-9 13,-17-15 61-13,-23 1 9 16,-9-9 21-16,-17-8 30 14,-6 4 29-14,0-4 16 16,0 2-15-16,0 17-60 15,-11 23 0-15,-7 39 0 15,7 28 0-15,5 12 0 22,-9 82 0-22,9 30 0 0,6 28 0 14,0 11 0-14,0-11 0 16,0-15 0-16,32-25 0 14,-3-40 0-14,6-22 0 16,-12-27 0-16,6-23 0 14,6 0 0-14,6-16 0 16,5-35 0-16,12-15 0 14,6 4 0-14,9 0 0 16,2 23 0-16,-8 11 0 14,-6 18 0-14,3 10 0 16,-6 10 0-16,-12 39 0 22,-11 13 0-22,-24 6 0 0,-11 4 0 16,0 1 0-16,-40-6 0 14,-7-10 0-14,-11-6 0 17,9-19 0-17,11-14 0 13,15-18 0-13,17 0 0 17,6-6 0-17,0-50-24 14,67-33-69-14,35-35-75 16,25-21-21-16,21-25-15 14,9-14-12-14,-24 1 87 15,-11 15 123-14,-35 21 6 13,-40 41 168-14,-18 33 102 15,-29 40 13-15,0 33 25 15,-35 12-308-15,-23 82 0 16,-12 47 0-16,6 33 0 22,12 25 0-22,23-5 0 0,23-13 0 15,6-18 0-15,29-39 0 14,53-34 0-14,39-40 0 17,13-38 0-17,31-12 0 14,-8-23 0-14,-6-44 0 15,-26-23 0-15,-27-6 0 14,-20-5 0-14,-28 0 0 17,-18-2 0-17,-18 10 0 14,-14 17 0-14,0 25 0 15,-6 30 0-15,-40 21 0 23,-29 19 0-23,-7 63 0 0,1 39 0 7,11 9 0 15,27 14 0-22,37-9 0 0,6-18 0 14,23-27 0-14,59-28 0 16,25-34 0-16,15-28 0 14,11 0 0-14,-8-34 0 17,-18-33 0-17,-20-39-32 14,-37 21-603-14,-33 7-716 0</inkml:trace>
    </iact:actionData>
  </iact:action>
  <iact:action type="add" startTime="11288">
    <iact:property name="dataType"/>
    <iact:actionData xml:id="d7">
      <inkml:trace xmlns:inkml="http://www.w3.org/2003/InkML" xml:id="stk7" contextRef="#ctx0" brushRef="#br0">18777 2628 1245 0,'0'0'548'7,"0"0"-265"10,0 0 58-17,0 0 20 15,0 0-109-15,0 0-42 15,0 0 4-14,-58-5-28 13,58-52-83-14,0-23-40 15,0-13-9-15,0-28-19 22,0-14-28-22,0-10 22 0,0-2-28 17,-5 7 5-17,-24 18 9 13,-9 32-15-13,9 31 23 9,3 48 25 13,5 11-29-22,4 83 8 0,-6 72-26 15,17 91 13-15,6 88-3 14,0-9-11-14,6-33 0 17,23-39 0-17,-12-56 0 14,4 22 0-14,-1 12 0 16,9-29 0-16,-3-32 0 13,0-36 0-13,3-33 0 16,-3-46 0-15,-8-37 0 12,5-18 0-13,3-18 0 17,6-65 0-17,3-29 0 22,5-24 0-22,-11-14 0 0,-11-13 0 14,-18-3 0-14,0 21 0 16,-29 9 0-16,-53 30 0 14,-22 28 0-14,-24 16 0 16,-2 34 0-16,2 17 0 13,29 11 0-13,24 0 0 16,34 0 0-16,27 5 0 15,14 1 0-15,20-6 0 15,73 0 0-15,32-18 0 15,46-49 0-15,15-22 0 15,8-35 0-15,-5-16 0 22,-33-10 0-22,-34-14 0 0,-41 10 0 17,-34 13 0-17,-41 24 0 13,-6 27 0-13,0 33 0 17,0 29 0-17,-26 28 0 14,-6 7 0-14,8 76 0 16,-2 41 0-16,15 33 0 13,11 28 0-12,0 10 0 15,0-14 0-16,49-10 0 13,15-24 0-13,-3-35 0 16,11-40 0-16,-2-26 0 14,2-35 0-14,-5-11 0 17,-3-11 0-17,-9-58 0 21,-3-21 0-21,-17-21 0 0,-3-1 0 9,-12-4 0 12,-8 26 0-21,-6 38 0 0,0 18 0 16,-6 34 0-16,8 0 0 14,-5 62 0-14,15 33 0 17,11 24 0-17,8-2 0 13,7-11 0-13,-1-21 0 17,1-30 0-17,-1-27 0 14,-5-28 0-14,0 0 0 16,-9-21 0-16,-3-48 0 13,-17-20 0-13,-9-17 0 16,0-7 0-15,-21 7 0 21,-34 5 0-22,-9 23 0 0,1 27 0 14,7 28 0-14,4 23 0 16,17 0 0-16,1 62 0 13,22 17 0-13,12 10 0 16,0-2 0-16,12 1 0 15,54-21 0-15,24-28 0 16,26-23 0-16,9-16 0 13,-9 0 0-13,0-51 0 17,-35-15 0-17,-23-8 0 16,-17 2 0-16,-21 11 0 14,-14-1 0-14,-6 22 0 16,0 13 0-16,0 17 0 14,0 10 0-14,0 19 0 15,0 61 0-15,0 21 0 22,0 10 0-22,0 8 0 0,29-13 0 14,12-21 0-14,11-29 0 18,6-22 0-18,6-34 0 12,5 0 0-12,-10-18 0 17,1-37 0-17,-16-19 0 14,-6-4 0-14,-12-12 0 16,-3 12 0-16,-6 13 0 13,-8 22 0-13,-3 22 0 16,-6 21 0-16,12 0 0 22,-1 28 0-22,7 45 0 0,16 10 0 8,1 7 0 14,17-12 0-22,1-16 0 0,8-23 0 16,-6-21 0-16,-9-18 0 15,0 0 0-15,-11-18 0 16,-6-42 0-16,-17-13 0 14,2-17 0-14,-14-6 0 16,0-10 0-16,0 0 0 12,0 5 0-12,0 13 0 17,-26 24 0-17,-3 26 0 14,9 27-155-14,5 11-1141 0</inkml:trace>
    </iact:actionData>
  </iact:action>
  <iact:action type="add" startTime="12875">
    <iact:property name="dataType"/>
    <iact:actionData xml:id="d8">
      <inkml:trace xmlns:inkml="http://www.w3.org/2003/InkML" xml:id="stk8" contextRef="#ctx0" brushRef="#br0">23651 2098 859 0,'0'0'1461'13,"0"0"-875"-13,0 0-119 16,0 0-168-16,0 0-145 22,0 0-65-22,0 0 10 0,-139 163-17 8,113-42-82 14,12 3 0-22,14-22 0 0,0-14 0 14,61-27 0-14,11-38 0 16,18-23-24-16,9-17 22 15,-12-59 1-15,0-16 1 15,-12-17 3-15,-5-10 4 15,-6 13 10-14,-12 10-17 13,-6 24 0-14,-5 33 0 15,-6 27 0-15,2 12 0 15,7 33 0-15,-1 47 0 14,13 21 0-14,-7 10 0 16,3 8 0-16,-17-19 0 23,-24-1 0-23,-11-27 0 0,0-10 0 15,-58-12 0-15,-37-22-65 15,-114-28-253-15,32 0-551 11,0-39-1243-11</inkml:trace>
    </iact:actionData>
  </iact:action>
  <iact:action type="add" startTime="13278">
    <iact:property name="dataType"/>
    <iact:actionData xml:id="d9">
      <inkml:trace xmlns:inkml="http://www.w3.org/2003/InkML" xml:id="stk9" contextRef="#ctx0" brushRef="#br0">23454 1493 2549 0,'0'0'840'1,"0"0"-479"15,0 0-15-16,0 0-346 21,0 0 0-21,0 0 0 0,389-51-179 8,-276 51-1362-8</inkml:trace>
    </iact:actionData>
  </iact:action>
  <iact:action type="add" startTime="13513">
    <iact:property name="dataType"/>
    <iact:actionData xml:id="d10">
      <inkml:trace xmlns:inkml="http://www.w3.org/2003/InkML" xml:id="stk10" contextRef="#ctx0" brushRef="#br0">26953 1532 2244 0,'0'0'986'21,"0"0"-535"-21,0 0-36 0,0 0-415 14,0 0 0-14,-110 320 0 16,104-7 0-16,6-3 0 15,0-17 0-15,0-40 0 16,6-67 0-16,29 1 0 13,-6-4 0-13,3-34 0 16,-12-55 0-16,-9-37 0 14,-5-40 0-14,-6-17 0 16,0-44 0-16,0-67-276 23,0-121-280-23,0 10-359 0,0 4-56 0</inkml:trace>
    </iact:actionData>
  </iact:action>
  <iact:action type="add" startTime="13716">
    <iact:property name="dataType"/>
    <iact:actionData xml:id="d11">
      <inkml:trace xmlns:inkml="http://www.w3.org/2003/InkML" xml:id="stk11" contextRef="#ctx0" brushRef="#br0">26970 1969 438 0,'0'0'1249'15,"0"0"-535"-15,0 0-31 21,0 0-143-21,0 0-318 0,0 0-123 14,0 0-8-14,6-5-31 16,64 100-60-16,5 1 0 15,1-6 0-15,-4-12 0 15,-14-8 0-15,-34-18-87 14,-24-3-48-14,0-6 72 16,-50 4 24-16,-31-3 30 14,-6-5 9-14,6-8 42 17,23 0 27-17,34-19-17 21,24-12-37-21,6 0 35 0,75 0-34 17,36-35 10-17,31-25-15 13,20-13-10-13,0-14-2 17,-17-3-5-17,-21-1 6 13,-37 13 4-13,-29 16 50 17,-35 13-54-17,-17 15 0 14,-12 22 0-14,0 12 0 15,0 5 0-15,0 69 0 15,-21 22 0-15,7 21 0 16,14 7 0-16,0-2 0 13,17-17 0-13,56-32 0 17,14-29 0-17,12-32 0 14,5-12 0-14,-2-12 0 16,-24-50 0-16,-9-19 0 22,-8-9 0-22,-20-1 0 0,-15-9 0 13,-6 17 0-13,-8 16 0 16,-12 21 0-16,0 30 0 14,0 16 0-14,6 12 0 17,-3 59 0-17,11 19 0 14,7 10 0-14,16-9 0 15,-2-14 0-15,23-25 0 16,0-21 0-16,9-31 0 14,-6 0 0-13,6-31 0 15,-12-33 0-16,-3-14 0 13,9-10 0-13,-6-2 0 16,6 7 0-16,3 14 0 22,5 19 0-22,1 22 0 0,-12 23 0 13,9 5 0-13,-12 17 0 16,-6 44 0-16,-2 6 0 15,-30 12 0-15,-11 1 0 16,-6-9 0-16,-12-5 0 14,-46-22 0-14,-3-13 0 17,6-12 0-17,17-19 0 13,9 0-11-13,29-50-107 16,0-30-85-16,73-33-74 23,28-19 24-23,21-28-225 0,9-8 114 7,-9-6 62 15,-29 11 217-22,-41 31 85 0,-23 30 318 16,-29 39 276-16,0 24-142 14,-23 31-152-14,-24 8-48 16,-8 47-77-16,-6 65-175 14,15 30 0-14,22 41 0 17,7 8 0-17,17 0 0 13,9-24 0-13,46-16 0 17,15-41 0-17,11-31 0 14,-6-39 0-14,-5-30 0 16,-18-10 0-16,-3-21 0 13,-20-41 0-13,-11-24 0 16,-7-6 0-16,-2 14 0 23,-3 6 0-23,-6 27 0 0,9 17 0 7,-4 28 0 16,7 0 0-23,0 11 0 0,5 48 0 15,18 5 0-15,-6 16 0 14,11-1 0-14,16-10 0 16,4-18 0-16,22-19 0 14,5-25 0-14,9-7 0 16,-9-7 0-15,0-52 0 12,-18-4 0-13,-22-14 0 16,-7-6 0-16,-19-7 0 14,-16 5 0-14,-5 12 0 16,0 18 0-16,0 20 0 22,-37 35 0-22,-7 0 0 0,-11 46 0 9,9 44 0 12,22 19 0-21,24-5 0 0,0 6 0 14,58-32 0-14,58-26 0 18,27-32-41-18,13-20-247 12,15-20-79-12,-17-43-103 17,-23-16 220-17,-33-9 96 13,-34 16 154-13,-29-1 78 17,-23 18 236-17,-12 14 50 12,0 8-45-12,0 17-43 18,-41 9-57-18,0 7-219 21,-17 0 0-21,-5 40 0 0,-4 38 0 8,-3 18 0 15,15 13 0-23,17-8 0 0,21-11 0 7,17-17 0 14,0-28 0-21,23-23 0 0,41-22 0 18,3 0 0-18,2-65 0 13,1-25 0-13,-15-12 0 17,-8-22 0-17,-13-17 0 14,-2-13 0-14,-17-14 0 15,-9-7 0-15,-6 2 0 13,0 18 0-13,-21 33 0 17,-2 37 0-17,0 46 0 13,8 39 0-13,-5 28 0 17,8 78 0-17,7 44 0 22,5 29 0-22,0 17 0 0,0 0 0 8,58-15 0 14,23-25 0-22,23-32 0 0,1-33 0 16,8-33 0-16,-14-37 0 14,-12-21 0-14,-15 0 0 17,-23-20 0-17,-17-9 0 13,-11-1 0-13,-16-1 0 16,-5 10 0-16,-20 3-345 14,-32 7-2144-14</inkml:trace>
    </iact:actionData>
  </iact:action>
  <iact:action type="add" startTime="16153">
    <iact:property name="dataType"/>
    <iact:actionData xml:id="d12">
      <inkml:trace xmlns:inkml="http://www.w3.org/2003/InkML" xml:id="stk12" contextRef="#ctx0" brushRef="#br0">1715 4458 1326 0,'0'0'828'17,"0"0"-344"-17,0 0-30 14,0 0-141-14,0 0-121 17,0 0-91-17,0 0-31 22,-32-54-11-22,24 158-16 0,2 25 37 13,3 25-22-13,3 17-28 16,0-2-4-16,0-19-26 14,0-19-3-14,0-30-4 17,17-29 14-17,4-27-7 13,-10-22 2-13,-2-15 4 16,-3-8 21-16,-6 0-27 14,11-11 0-14,-2-40 0 16,17-7 0-16,9-4 0 14,6 0 0-14,23 18 0 16,5 10 0-16,12 27 0 23,12 7 0-23,3 0 0 0,-9 51 0 16,-12 17 0-16,-19 10 0 13,-25 15 0-13,-19-13 0 16,-12 8 0-16,-17-13 0 14,-59 2-9-14,-31-22 9 16,-27-9 0-16,7-13 9 14,-4-11-9-14,24-10 0 17,31-12 0-17,33 0 0 13,28 0 0-13,15 0 0 17,67 0-252-17,35 0-323 14,5-12-395-14</inkml:trace>
    </iact:actionData>
  </iact:action>
  <iact:action type="add" startTime="16644">
    <iact:property name="dataType"/>
    <iact:actionData xml:id="d13">
      <inkml:trace xmlns:inkml="http://www.w3.org/2003/InkML" xml:id="stk13" contextRef="#ctx0" brushRef="#br0">3473 5624 2018 0,'0'0'780'14,"0"0"-409"-14,0 0 12 14,0 0-162-14,0 0-88 16,0 0-5-16,0 0-66 13,-211-246-62-13,129 246 0 17,1 44 0-17,6 36 0 15,11 3 0-15,20 13 0 16,24-5 0-16,20-11 0 13,0-19 0-13,35-21 0 16,17-23 0-16,18-17 0 22,-1 0 0-22,7-23 0 0,-12-33 0 15,-12-6 0-15,-6-4 0 15,-11 4 0-15,0 0 0 15,-15 14 0-15,-8 19 0 16,-6 19 0-16,-1 10 0 14,-5 8 0-14,9 54 0 16,11 5 0-16,21 7 0 14,6-8 0-14,22-30 0 16,12-16 0-16,6-20 0 13,0 0 0-13,-8-51 0 17,-15-20 0-17,-12-11 0 21,-6 0 0-21,-17 1 0 0,6 8 0 8,-6 17 0 14,-12 6 0-22,1 22 0 0,-1 16 0 16,-11 12 0-16,0 0 0 14,6 0 0-14,2 5 0 16,-8 13 0-16,3-1 0 15,-4-1 0-15,-5-10 0 16,0-6 0-16,0 5 0 12,0-5 0-12,-14 7 0 18,-35 3 0-18,-10 24 0 13,1 11 0-13,3 22 0 16,18 16 0-16,25 7 0 22,12-2 0-22,0-13 0 0,64-16 0 9,29-30 0 12,20-27 0-21,17-2 0 0,1-36 0 17,-21-31 0-17,-14-21 0 13,-29-2 0-13,-21 1 0 16,-20-6 0-16,-17-1 0 13,-9 6 0-13,0 12 0 18,0 11 0-18,0 33 0 13,0 22 0-13,-9 12 0 18,-17 46 0-18,-6 55 0 13,6 28 0-13,9 23 0 14,11-1 0-14,6-14 0 15,0-24 0-15,0-30 0 17,35-26 0-17,17-36 0 21,0-21 0-21,3 0 0 0,15-32 0 14,-1-42 0-14,4-19 0 17,-12 4 0-17,-9-3 0 14,-23 8 0-14,-17 18 0 15,-12 27 0-15,0 23 0 14,-6 16 0-14,-35 31 0 16,-17 50 0-16,9 40 0 14,5 8 0-14,27 11 0 17,17-16 0-17,0-24 0 13,87-20 0-13,58-41 0 17,41-39 0-17,153-57-29 16,-40-49-594-16,-38-12-663 0</inkml:trace>
    </iact:actionData>
  </iact:action>
  <iact:action type="add" startTime="17640">
    <iact:property name="dataType"/>
    <iact:actionData xml:id="d14">
      <inkml:trace xmlns:inkml="http://www.w3.org/2003/InkML" xml:id="stk14" contextRef="#ctx0" brushRef="#br0">7567 4903 2118 0,'0'0'1032'1,"0"0"-347"14,0 0-424-15,0 0-261 14,0 0 0-14,0 0 0 16,0 0 0-16,-58 289 0 14,58-120 0-14,0 4 0 17,0 5 0-17,0-26 0 21,52-30 0-21,18-26 0 0,23-45 0 8,23-35 0 14,-12-16 0-22,4-28 0 0,-16-50 0 16,-16-12 0-16,-18-9 0 15,-15 8 0-15,-22 1 0 16,-4 20 0-16,-11 27 0 14,-6 32 0-14,0 11 0 16,0 19 0-16,0 55 0 14,0 16 0-14,0 12 0 16,0-5 0-16,26-8 0 13,29-22 0-13,18-21 0 16,14-30 0-15,8-16 0 21,-13 0 0-22,-16-11 0 0,-13-33 0 7,-27-7 0 16,-23-6 0-23,-3-10 0 0,-3 2 0 7,-64 5 0 15,-20 6 0-22,-23 15 0 0,-9 11 0 16,-3 16 0-16,29 4 0 15,12-3 0-15,29-7-56 10,17-3-829-10</inkml:trace>
    </iact:actionData>
  </iact:action>
  <iact:action type="add" startTime="18123">
    <iact:property name="dataType"/>
    <iact:actionData xml:id="d15">
      <inkml:trace xmlns:inkml="http://www.w3.org/2003/InkML" xml:id="stk15" contextRef="#ctx0" brushRef="#br0">7550 5069 2727 0,'0'0'910'21,"0"0"-451"-21,0 0-459 0,0 0 0 14,0 0 0-14,0 0 0 16,484-39 0-16,-298 21 0 15,26-9 0-15,-50 4-285 17,-49 6-1765-17</inkml:trace>
    </iact:actionData>
  </iact:action>
  <iact:action type="add" startTime="18483">
    <iact:property name="dataType"/>
    <iact:actionData xml:id="d16">
      <inkml:trace xmlns:inkml="http://www.w3.org/2003/InkML" xml:id="stk16" contextRef="#ctx0" brushRef="#br0">10796 6234 2524 0,'0'0'740'0,"0"0"-450"14,0 0-32-14,247-349-133 23,-122 207-80-23,-1-16-30 0,-11-10 3 14,-14 0 18-14,-18 0-21 17,-23 28 15-17,-34 27-30 14,-24 36 0-14,0 53 0 15,-35 24 0-15,-38 23 0 14,1 66 0-14,2 29 0 17,24 11 0-17,34 6 0 14,12-6 0-13,26-17 0 14,55-14 0-15,21-19 0 13,-3-17 0-13,2-20 0 17,-26-6 0-17,-19-12 0 14,-24 2 0-14,-32-14 0 16,0 1 0-16,-70 6 0 21,-43-7 0-21,-27 6 0 0,-10-17 0 9,16 8 0 12,33-9 0-21,46 0 0 0,60-9-131 15,82-31-390-15,24-11-553 0</inkml:trace>
    </iact:actionData>
  </iact:action>
  <iact:action type="add" startTime="18857">
    <iact:property name="dataType"/>
    <iact:actionData xml:id="d17">
      <inkml:trace xmlns:inkml="http://www.w3.org/2003/InkML" xml:id="stk17" contextRef="#ctx0" brushRef="#br0">12839 5210 2624 0,'0'0'816'15,"0"0"-342"-15,0 0-292 22,0 0-182-22,0 0 0 0,0 0 0 17,0 0 0-17,-296 370 0 14,296-277 0-14,0-15 0 16,23-27 0-16,47-24 0 13,17-27 0-13,5 0 0 16,-5-35 0-16,-14-34 0 15,-30-14 0-15,-25 1 0 16,-18-16 0-16,0 2 0 13,-12 11 0-13,-31 14 0 17,11 20 0-17,-3 17 0 13,23 18 0-13,12 9 0 16,0 7 0-16,6 0 0 22,61 0 0-22,20 0 0 0,17 18 0 9,1 21 0 12,-1 12 0-21,-17 16 0 0,-34 22 0 17,-13 17 0-17,-28 7 0 14,-12 3 0-14,0-15 0 15,0-23 0-15,14-23 0 14,21-27 0-14,23-28 0 16,29 0 0-16,12-59 0 14,-1-16 0-14,7-29 0 16,-33 3 0-16,-8-5 0 14,-20 5 0-14,-18 11 0 16,-14 23 0-16,-7 22 0 14,-5 33 0-14,0 12 0 16,0 12 0-16,0 54 0 23,0 19 0-23,0 11 0 0,0-6 0 8,24-12 0 14,22-7 0-22,12-21 0 0,0-22 0 13,17-23 0-13,-2-5 0 17,-6 0 0-17,-3-52 0 13,-9-6 0-13,-12-5 0 17,-5-19 0-17,-15-2 0 13,-3-6 0-13,-5 7 0 16,-15 3 0-16,0 24 0 14,0 22 0-14,0 24 0 17,0 10 0-17,-6 0 0 16,6 39 0-16,0 17 0 14,12 6 0-14,34 5 0 16,21-10 0-16,0-2 0 21,2 1 0-21,-14 1 0 0,-8 5 0 15,-30 9 0-15,-17 6 0 15,0 1 0-15,0-11 0 15,0-8 0-15,0-17 0 15,0-14 0-15,0-21 0 15,55-7 0-15,29 0 0 14,15-57 0-14,14-14 0 16,-3-18 0-16,24-53 0 16,-35 10-335-16,-18 19-1215 0</inkml:trace>
    </iact:actionData>
  </iact:action>
  <iact:action type="add" startTime="19767">
    <iact:property name="dataType"/>
    <iact:actionData xml:id="d18">
      <inkml:trace xmlns:inkml="http://www.w3.org/2003/InkML" xml:id="stk18" contextRef="#ctx0" brushRef="#br0">16729 5113 1610 0,'0'0'778'14,"0"0"-241"-14,0 0-82 15,0 0-165-15,0 0-86 15,0 0 18-15,0 0-222 16,-110 62 0-16,40 23 0 13,-11 16 0-13,9 22 0 17,8 4 0-17,23-6 0 21,35-12 0-21,6-15 0 0,23-15 0 14,59-29 0-14,16-20 0 16,15-30 0-16,9 0 0 16,6-12 0-16,-12-45 0 14,-9-13 0-14,-20 0-101 16,-17-2-275-16,-12-9-255 15,-17 10 39-15,-6 9 292 15,-9 12 300-15,-18 14 19 14,-2 21 321-14,-6 15 184 17,0 0-199-17,0 0-83 13,0 4 1-13,12 23-64 16,5 4-86-16,1-6-58 15,8 1-35-15,3-15 0 15,11-11 0-15,-14 0 0 23,9 0 0-23,-3-23 0 0,-14-16 0 14,-16-8 0-14,-2 1 0 15,0 1 0-15,0 1 0 15,-31 9 0-15,-19 8 0 15,4 22 0-15,-4 5 0 14,-5 16 0-14,3 51 0 17,11 18 0-17,24 16 0 14,17 0 0-14,0 2 0 15,35-22 0-15,40-15 0 15,18-27 0-15,26-28 0 16,3-11 0-16,35-39-71 15,-36-30-533-15,-28-1-596 0</inkml:trace>
    </iact:actionData>
  </iact:action>
  <iact:action type="add" startTime="20457">
    <iact:property name="dataType"/>
    <iact:actionData xml:id="d19">
      <inkml:trace xmlns:inkml="http://www.w3.org/2003/InkML" xml:id="stk19" contextRef="#ctx0" brushRef="#br0">19117 5779 2857 0,'0'0'1071'0,"0"0"-903"15,0 0-168-15,0 0 0 14,0 0 0-14,0 0 0 16,0 0 0-16,-15 15 0 15,-14-30 0-15,-8-1-269 0</inkml:trace>
    </iact:actionData>
  </iact:action>
  <iact:action type="add" startTime="20907">
    <iact:property name="dataType"/>
    <iact:actionData xml:id="d20">
      <inkml:trace xmlns:inkml="http://www.w3.org/2003/InkML" xml:id="stk20" contextRef="#ctx0" brushRef="#br0">16642 6881 3097 0,'0'0'764'15,"0"0"-591"-15,0 0-111 14,0 0-62-14,354-106 0 16,-160 46 0-16,-8 9 0 15,-23 1 0-15,-56 17-56 15,-64 22-292-15,-92 11-204 15,-70 16-244-15,-32 35-265 0</inkml:trace>
    </iact:actionData>
  </iact:action>
  <iact:action type="add" startTime="21032">
    <iact:property name="dataType"/>
    <iact:actionData xml:id="d21">
      <inkml:trace xmlns:inkml="http://www.w3.org/2003/InkML" xml:id="stk21" contextRef="#ctx0" brushRef="#br0">16642 6881 836 0,'76'134'758'1,"-105"-72"-167"16,11-5-102-17,18-1-9 15,0-17-188-15,58-21 5 14,47-13-96-14,25-5-49 15,33-12-152-15,101-89 0 17,-41 11-63-17,-23-11-613 0</inkml:trace>
    </iact:actionData>
  </iact:action>
  <iact:action type="add" startTime="21223">
    <iact:property name="dataType"/>
    <iact:actionData xml:id="d22">
      <inkml:trace xmlns:inkml="http://www.w3.org/2003/InkML" xml:id="stk22" contextRef="#ctx0" brushRef="#br0">19137 6764 2114 0,'0'0'1450'13,"0"0"-918"-13,0 0-532 15,0 0 0-15,0 0 0 16,0 0 0-16,0 0 0 16,-87 28-1275-16</inkml:trace>
    </iact:actionData>
  </iact:action>
  <iact:action type="add" startTime="25935">
    <iact:property name="dataType"/>
    <iact:actionData xml:id="d23">
      <inkml:trace xmlns:inkml="http://www.w3.org/2003/InkML" xml:id="stk23" contextRef="#ctx0" brushRef="#br0">1602 8499 468 0,'0'0'209'17,"0"0"-69"-17,0 0 22 14,0 0 36-14,0 0-52 16,0 0-36-16,9-55-36 22,-9 55-40-22,6 0-15 0,-6 0 24 16,0 0 4-16,0 0 3 14,0 0 14-14,0 0-7 16,0 0 23-16,0 0 52 15,0-12 132-15,0 1 46 15,0-1 11-15,0 8-49 15,0-3-20-15,0 7-59 14,0 0-43-14,0 0-52 15,0 0-46-15,-15 0 1 16,1 0-41-16,-7 0-2 14,-5 18-1-14,-9-2-9 16,15-9 15-16,-12-7-15 22,-3 0 0-22,1 0 8 0,2-23 0 8,-6-16-2 14,9-12 24-22,-6 1-30 0,18-7 0 9,5 1 0 12,12 11 0-21,0 5 0 0,0 21 0 16,0 17 0-16,18 2 0 14,40 21 0-14,11 59 0 17,18 38 0-17,6 27 0 14,3 18 0-14,-24 20 0 16,-31-1 0-16,-27-1 0 13,-14-11 0-13,-34-20 0 16,-53-20 0-16,-21-28 0 14,-2-36 0-14,11-33 0 16,7-22 0-16,22-11 0 22,15-11 0-22,32-44 0 0,23-12 0 14,0-12 0-14,55-10 0 16,43 4 0-16,42-5 0 14,22 1 0-14,21-1 0 16,-9 0 0-16,-12 2 0 14,-25-2-91-14,-44 12 7 17,-35 6 38-17,-35-1 46 14,-23 0 10-14,0 6 20 16,0 5 48-16,-21 6-26 13,7 15-1-13,-6 25-51 16,14 16 0-16,-6 0 0 22,4 57 0-22,8 49 0 0,0 39 0 9,0 22 0 6,0 6 0-15,26-10 0 23,8-23 0-23,16-28 0 0,-15-33 0 13,2-34 0-13,-11-22 0 16,-8-23 0-16,-1 0 0 14,4-45 0-14,5-34 0 16,3-10 0-16,17-1 0 14,-5 12 0-14,11 16 0 16,3 34 0-16,3 28 0 14,-3 0 0-14,6 39 0 16,3 39 0-16,-6 17 0 13,-17 13 0-13,-7-2 0 17,-22-5 0-17,-12-7 0 23,0-9 0-23,-61-18 0 0,-29-16 0 16,-3-24 0-16,-46-37 0 15,32-58-152-15,20-27-795 0</inkml:trace>
    </iact:actionData>
  </iact:action>
  <iact:action type="add" startTime="26914">
    <iact:property name="dataType"/>
    <iact:actionData xml:id="d24">
      <inkml:trace xmlns:inkml="http://www.w3.org/2003/InkML" xml:id="stk24" contextRef="#ctx0" brushRef="#br0">2850 8736 869 0,'0'0'2354'6,"0"0"-1681"9,0 0-473-15,0 0-200 24,0 0 0-24,0 0 0 0,574-242 0 7,-345 180-45 33,-26 7-1020-40</inkml:trace>
    </iact:actionData>
  </iact:action>
  <iact:action type="add" startTime="27130">
    <iact:property name="dataType"/>
    <iact:actionData xml:id="d25">
      <inkml:trace xmlns:inkml="http://www.w3.org/2003/InkML" xml:id="stk25" contextRef="#ctx0" brushRef="#br0">5945 9021 2621 0,'0'0'662'16,"0"0"-316"-16,0 0-40 7,0 0-145 9,0 0-161-16,0 0 0 16,0 0 0-16,-400-142 0 21,298 248 0-21,15 18 0 0,18 10 0 14,40-10 0-14,29-18 0 16,0-21 0-16,72-35 0 14,24-38 0-14,8-12 0 16,-2-40 0-16,-21-44 0 14,-11-18 0-14,-30-10 0 17,-13 6 0-17,-22 10 0 13,4 13 0-13,-9 25 0 16,0 27 0-16,0 30 0 14,6 1 0-14,11 24 0 16,12 45 0-16,18 22 0 22,-1 5 0-22,18-6 0 0,0-12 0 17,-6-27 0-17,0-23 0 13,-3-28 0-13,-9 0 0 17,1-17 0-17,-7-50 0 14,13-17 0-14,-1-6 0 16,-6-6 0-16,6 16 0 13,-17 19 0-13,0 29 0 16,-17 32 0-16,-4 0 0 15,-2 50 0-15,2 34 0 15,9 17 0-15,1 0 0 15,7-11 0-15,7-17 0 15,0-23 0-15,-3-27 0 15,11-23 0-15,-11 0 0 23,6-39 0-23,-7-23 0 0,1-16 0 15,-12-2 0-15,6 8 0 16,0 4 0-16,3 17 0 14,-11 22 0-14,19 29 0 15,4 0 0-15,14 36 0 14,23 31 0-14,87 45-114 16,-20-17-413-16,3-22-618 0</inkml:trace>
    </iact:actionData>
  </iact:action>
  <iact:action type="add" startTime="27829">
    <iact:property name="dataType"/>
    <iact:actionData xml:id="d26">
      <inkml:trace xmlns:inkml="http://www.w3.org/2003/InkML" xml:id="stk26" contextRef="#ctx0" brushRef="#br0">9221 9169 2721 0,'0'0'780'15,"0"0"-479"-15,0 0-7 15,0 0-294-15,0 0 0 16,0 0 0-16,0 0 0 13,139 18 0-13,-78-63 0 16,-3-25 0-16,-6-2 0 23,-5 2 0-23,-27 0 0 0,-20 16 0 7,0 15 0 16,0 19 0-23,-46 20 0 0,11 8 0 8,-3 66 0 13,9 17 0-21,29 18 0 0,0-1 0 16,12-7 0-16,54-23 0 15,21-22 0-15,0-22 0 15,0-34 0-15,-5 0 0 14,-19-12 0-14,-10-43 0 16,-7-13 0-16,-11-11 0 14,0-2 0-14,-9 11 0 16,-12-1 0-16,10 21 0 15,-13 17 0-15,1 25 0 16,8 8 0-16,-5 0 0 21,19 52 0-21,10 14 0 0,-1 7 0 8,7-6 0 14,-4-12 0-22,1-20 0 0,-7-13 0 17,-2-22 0-17,-18 0 0 14,9 0 0-14,-3-50 0 15,-5-7 0-15,8-13 0 14,-6 8 0-14,3 9 0 17,-9 14 0-17,-2 16 0 13,2 23 0-13,4 0 0 17,-1 23 0-17,15 38 0 13,-9 9 0-13,3 0 0 17,3-8 0-17,0-16 0 14,-9-24 0-14,3-17 0 16,6-5 0-16,-9-11 0 22,0-40 0-22,6 1 0 0,-8-1 0 14,-7 19 0-14,15 9 0 15,0 23 0-15,12 0 0 15,20 0 0-15,8 34 0 15,13-1 0-15,-10 1 0 15,-5-23 0-15,3-11 0 15,-12 0 0-15,-9-62 0 15,-9-16 0-15,-13-12 0 16,-7-11 0-16,-11-8 0 15,-9 1 0-15,0 19 0 14,0 10 0-14,0 29 0 17,0 33 0-17,0 17 0 22,0 67 0-22,0 113 0 0,0 115 0 8,49 98 0 13,15 28 0-21,2-61 0 0,-5-96 0 14,-14-101 0-14,-12-39 0 16,-1-13 0-16,-2-15 0 14,-20-34 0-13,-12-62 0 15,0-18-62-16,0-88-458 13,-32-39 5-13,-14-34-33 17,-1-74 208-17,-2-86 198 13,2 29 142-13,16 41 41 17,7 67 227-17,19 92 319 21,-1 21-55-21,6 25-169 0,0 27-27 9,0 32-336 12,46 5 0-21,35 0 0 0,6 44 0 16,18 16 0-16,-18-8 0 14,-20 7 0-14,-15-2 0 16,-35-1 0-16,-17 1 0 13,0-7 0-13,-23-6 0 18,-18-10 0-18,7-6 0 13,13-23 0-13,16-5 0 16,5 0 0-16,0-39 0 15,55-39 0-15,26-23 0 16,18-17 0-16,5-7 0 22,-17 6 0-22,-29 13 0 0,-29 32 0 14,-29 41 0-14,0 27 0 16,-49 6 0-16,-24 51 0 14,4 27 0-14,22 18 0 16,7-6 0-16,34-7 0 16,6-6 0-16,20-25 0 14,47-15 0-14,20-20 0 15,9-17 0-15,-1 0 0 15,-13 0 0-15,-27 0 0 15,-23-5 0-15,-21 5 0 14,-11 0 0-14,0 0 0 16,0 44 0-16,0 13 0 14,0 5 0-14,0-2 0 16,0-9 0-16,0-12 0 22,32-21 0-22,17-13 0 0,18-5 0 14,9-17 0-14,2-33 0 17,-8-17 0-17,-15-13 0 14,-12 8 0-14,-20 10 0 16,-8 5 0-16,-9 25 0 13,-6 20 0-13,0 12 0 16,0 0 0-16,0 56 0 14,0 14 0-14,0 23 0 16,5-9 0-16,27-17 0 14,12-16 0-14,11-28 0 15,9-23 0-15,-6 0 0 22,-9-23 0-21,-17-33 0-1,-14-12 0 9,-18 6 0 13,0-5 0-22,-18 5 0 0,-25 7 0 16,-7 9 0-16,18 13 0 14,0 7 0-14,18 25 0 15,14 1 0-15,0 0 0 14,0 9 0-14,32 22 0 16,26 7 0-16,12-10 0 15,11-5 0-15,3-12 0 16,-3-1 0-16,-17 1 0 14,-6 7 0-14,-15 10 0 16,-16-4 0-16,7 19 0 14,-7-4 0-14,4 0 0 16,4-5 0-16,9-11 0 22,8-7 0-22,18-16 0 0,-4 0 0 15,1-27 0-15,0-24 0 15,-18-11 0-15,-11 7 0 15,-18 6 0-15,3 10 0 15,-11 14 0-15,-12 7 0 16,6 10 0-16,0 8 0 14,14 0 0-14,18 8 0 15,11 12 0-15,26 3 0 15,7-9 0-15,10-14 0 15,-5 0 0-15,-11 0 0 22,-18-27 0-22,-35-11 0 0,-14 7 0 8,-9 0 0 14,-20 3 0-22,-30 17 0 0,-17 9 0 14,4 2 0-14,5 0 0 17,5 39 0-17,24 25 0 14,12 18 0-14,17 7 0 15,0 7 0-15,61-12 0 15,35-16 0-15,14-24 0 16,20-28 0-16,4-16 0 13,-4-9 0-12,-11-53 0 15,-26-7 0-16,-23-3 0 13,-24 4 0-13,-11 1 0 17,-15 0 0-17,-8 10 0 21,-6 13 0-21,-6 8 0 0,3 33 0 17,-3 3 0-17,0 3 0 13,6 56 0-13,-6 13 0 17,8 8 0-17,7-2 0 14,2-16 0-14,9-12 0 16,3-28 0-16,12-16 0 13,-1-6 0-13,19-11 0 17,-1-40 0-17,-6-11 0 13,6-5 0-13,-6-9 0 16,3 12 0-16,-11 7 0 15,-1 13 0-15,-11 18 0 15,-6 26 0-15,-8 0 0 22,-7 11 0-22,7 48 0 0,8 10 0 8,-6-3 0 15,3 1 0-23,0-16 0 0,12-17 0 16,-6-23 0-16,12-11 0 13,5 0 0-13,1-39 0 16,-1-23 0-16,1 0 0 15,-13 7 0-15,1 14 0 16,-9 12 0-16,-2 19 0 14,-1 10 0-14,12 0 0 15,-1 20 0-15,7 29 0 15,0 1 0-15,5 1 0 16,6-12 0-16,15-18 0 22,0-21 0-22,2 0 0 0,7-5 0 7,-15-41 0 16,-15-12 0-23,-17 6 0 0,-11-7 0 8,-13-2 0 13,-5 3 0-21,0 6 0 0,0 9 0 14,0 25 0-14,0 18 0 16,-17 12 0-16,-6 64 0 15,5 17 0-15,10 17 0 15,8-9 0-15,0-18 0 14,55-21 0-14,38-39 0 16,34-23 0-16,15-23 0 17,3-67 0-17,-11-16 0 14,-30-13 0-14,-17-3 0 15,-29-10 0-15,-20 8 0 22,-23-10 0-22,-15-1 0 0,0 6 0 15,0 11 0-15,-9 29 0 15,-8 30 0-15,-4 44 0 14,7 15 0-14,8 64 0 16,6 74 0-16,0 47 0 14,0 28 0-14,0 12 0 16,0-4 0-16,0-31 0 14,0-31 0-14,0-53 0 16,0-44 0-16,20-51 0 15,24-11 0-15,5-51 0 15,0-45 0-15,9-21 0 24,-8-7 0-24,-7 2 0 0,9 6 0 15,1 21 0-15,13 25 0 15,7 16 0-15,2 27 0 14,-5 15 0-14,-44 12-210 15,-26 0-614-15,0 28-736 0</inkml:trace>
    </iact:actionData>
  </iact:action>
  <iact:action type="add" startTime="31268">
    <iact:property name="dataType"/>
    <iact:actionData xml:id="d27">
      <inkml:trace xmlns:inkml="http://www.w3.org/2003/InkML" xml:id="stk27" contextRef="#ctx0" brushRef="#br0">10109 7723 2635 0,'0'0'934'15,"0"0"-479"-15,0 0-383 16,0 0-72-16,0 0 0 13,0 0 0-13,0 0 0 17,95-140 0-17,-95 140 0 13,0 11 0-13,6 33 0 13,0 2-1037-13</inkml:trace>
    </iact:actionData>
  </iact:action>
  <iact:action type="add" startTime="31949">
    <iact:property name="dataType"/>
    <iact:actionData xml:id="d28">
      <inkml:trace xmlns:inkml="http://www.w3.org/2003/InkML" xml:id="stk28" contextRef="#ctx0" brushRef="#br0">21032 8478 1679 0,'0'0'820'16,"0"0"-229"-16,0 0-73 23,0 0-251-23,0 0-46 0,0 0-221 16,0 0 0-16,-116 60 0 15,58 59 0-15,11 15 0 16,7 5 0-16,31-10 0 14,9-27 0-14,6-14 0 16,60-44 0-16,24-27 0 14,3-17 0-14,6-28 0 16,-12-50 0-16,-18-17 0 14,-34-14 0-14,-29 4 0 15,-6-10 0-15,-12 14 0 16,-46 11 0-16,-17 23 0 14,-6 33 0-14,11 34 0 22,12 0 0-22,15 50 0 0,25 30 0 9,18 10 0 13,6-7 0-22,75-14 0 0,32-30 0 13,15-20 0-13,8-19 0 17,-14-10 0-17,-20-38 0 14,-21-6 0-14,-26 3 0 16,-17 12 0-16,-18 8 0 13,-14 25 0-13,-6 6 0 16,6 0 0-16,8 45 0 16,-5 37 0-16,26 11 0 15,3 8 0-15,5-3 0 15,6-27 0-15,1-20 0 14,5-22 0-14,-3-29 0 16,-3 0 0-16,-11-50 0 22,-3-24 0-22,0-15 0 0,-6-1 0 9,3 4 0 13,0 17 0-22,-3 25 0 0,5 26 0 13,10 18 0-13,5 0 0 16,12 57 0-16,6 13 0 14,20 4 0-14,3-14 0 17,8-14 0-17,-5-23 0 14,6-23 0-14,-12 0 0 16,-20-40 0-16,-15-20 0 13,-29-4 0-13,-17-12 0 16,-6 4 0-16,0 4 0 22,-23 1 0-22,-21 23 0 0,6 14 0 9,7 30 0 12,-4 0 0-21,20 74 0 0,9 22 0 16,6 13 0-16,0-6 0 15,44-15 0-15,23-26 0 16,8-34 0-16,12-28 0 14,-6 0 0-14,4-39 0 16,-19-30 0-16,-2-13 0 14,-17 4 0-14,-1 3 0 15,-5 10 0-15,8 26 0 14,-9 16 0-14,13 23 0 15,-1 0 0-15,9 41 0 23,-6 31 0-23,-14 6 0 0,-7 2 0 8,-22-9 0 14,-12-12 0-22,0-18 0 0,-23-20 0 15,-21-14 0-15,12-7 0 14,15 0 0-14,17-57 0 16,35-27 0-16,168-87 0 15,-15 20-267-15,21 15-762 0</inkml:trace>
    </iact:actionData>
  </iact:action>
  <iact:action type="add" startTime="32942">
    <iact:property name="dataType"/>
    <iact:actionData xml:id="d29">
      <inkml:trace xmlns:inkml="http://www.w3.org/2003/InkML" xml:id="stk29" contextRef="#ctx0" brushRef="#br0">25871 7984 1465 0,'0'0'1417'8,"0"0"-725"13,0 0-345-21,0 0-172 0,0 0-175 15,0 0 0-15,0 0 0 16,-26 207 0-16,26-60 0 14,0 21 0-14,0 0 0 16,11-5 0-16,4-21 0 13,-6-35 0-13,14-33 0 17,-6-47 0-17,4-27 0 13,-10-34-66-13,-5-70-273 17,-6-15-149-17,0-31-32 14,-12-7 141-14,-31-6 163 16,-4-10 216-16,13-6 102 23,5 9 185-23,23 17 248 0,6 32-73 16,0 23-102-16,0 30-98 13,46 24-262-13,12 21 0 17,18 12 0-17,19 11 0 12,13 0 0-12,5 0 0 16,-3 39 0-16,-3 0 0 15,-46 39-323-15,-20-16-578 17,-41 7-455-17</inkml:trace>
    </iact:actionData>
  </iact:action>
  <iact:action type="add" startTime="33332">
    <iact:property name="dataType"/>
    <iact:actionData xml:id="d30">
      <inkml:trace xmlns:inkml="http://www.w3.org/2003/InkML" xml:id="stk30" contextRef="#ctx0" brushRef="#br0">25558 8674 1624 0,'0'0'999'15,"0"0"-423"-15,0 0-215 14,0 0-133-14,414-90-133 16,-237 39-82-16,-14 1-13 15,-18 11-43-15,-35 4-91 17,-37 19 22-17,-36 11 35 13,-25 5 53-13,-12 0 24 17,0 5 53-17,-26 34 65 13,-18 17 13-13,-2 12-17 16,0 4 10-16,5 8-74 14,21-8-50-14,5 4 0 17,15-25 0-17,0-12 0 13,49-16 0-13,24-23 0 16,8 0 0-16,9-39 0 24,-9-23 0-24,-11-15 0 0,-18 5 0 12,-23-8 0-12,-14 9 0 16,-15 9 0-16,0 0 0 14,0 11 0-14,0 12 0 16,0 5 0-16,0 13 0 15,3 3 0-15,37 18 0 16,7 0 0-16,25 0 0 14,15 45 0-14,0 17 0 15,-5 17 0-15,-13 4 0 15,-22 6 0-15,-13-4 0 16,-22-3 0-16,-12-19 0 21,0-14 0-21,-6-21 0 0,-23-25 0 8,12-3 0 9,17-19 0-17,0-55 0 21,52-27 0-21,61-15 0 0,55-12 0 14,30 5-54-14,37 22-394 17,3 21-223-17,-24 31-67 13,-37 15 421-13,-49 19 317 17,-53 14 101-17,-51 1 522 13,-24 0 5-13,0 0-107 17,0 0-265-17,-38 1-157 13,-11 19-99-13,-9 3 0 17,-3 4 0-17,0 13 0 22,-15 22 0-22,1 22 0 0,2 11 0 16,21 13 0-16,17-2 0 14,29-13 0-14,6-30 0 16,58-24 0-16,50-29 0 13,28-10 0-13,1-70 0 17,2-34 0-17,-29-33 0 14,-23-4 0-14,-35-17 0 16,-20-3 0-16,-29-14 0 13,-3-12 0-13,0-16 0 16,-20 1 0-15,-35 16 0 13,8 38 0-14,7 66 0 15,5 73 0-15,17 30 0 15,4 153 0-15,14 112 0 16,0 6 0-16,38-14 0 22,20-38 0-22,-12-59 0 0,27-1 0 14,8-7 0-14,6-54 0 16,17-71 0-16,-17-26-309 9,-14-22-1434-9</inkml:trace>
    </iact:actionData>
  </iact:action>
  <iact:action type="add" startTime="34835">
    <iact:property name="dataType"/>
    <iact:actionData xml:id="d31">
      <inkml:trace xmlns:inkml="http://www.w3.org/2003/InkML" xml:id="stk31" contextRef="#ctx0" brushRef="#br0">572 11409 1542 0,'0'0'620'7,"0"0"-326"8,0 0 50-15,0 0 9 15,0 0-139-15,0 0 23 22,0 0 5-22,108 6 8 0,-103 123-250 14,-5 44 0-14,0 24 0 17,6 14 0-17,12-9 0 13,5-18 0-13,23-27 0 16,-11-28 0-16,11-38 0 14,-17-36 0-14,-17-38 0 17,-6-17 0-17,-6-23 0 13,0-67 0-13,-20-27 0 16,-24-35 0-16,3-21 0 14,12-18-15-14,3-19-15 16,18 8 27-16,8 22 3 23,0 33 18-23,40 37 12 0,7 36-30 15,16 29 0-15,16 23 0 15,2 11 0-15,18 11 0 15,-1 0 0-15,10 0 0 14,-7 0 0-14,-14 11 0 16,-26 38-222-16,-29 2-439 14,-32-1-534-14</inkml:trace>
    </iact:actionData>
  </iact:action>
  <iact:action type="add" startTime="35224">
    <iact:property name="dataType"/>
    <iact:actionData xml:id="d32">
      <inkml:trace xmlns:inkml="http://www.w3.org/2003/InkML" xml:id="stk32" contextRef="#ctx0" brushRef="#br0">476 12368 1793 0,'0'0'797'8,"0"0"-320"7,0 0-123-15,0 0-68 15,0 0-91-15,0 0-1 23,395-71-194-23,-250 9 0 0,-3 4 0 15,15 7-66-15,29 19-416 15,-38 14-372-15,-32 18-205 0</inkml:trace>
    </iact:actionData>
  </iact:action>
  <iact:action type="add" startTime="35357">
    <iact:property name="dataType"/>
    <iact:actionData xml:id="d33">
      <inkml:trace xmlns:inkml="http://www.w3.org/2003/InkML" xml:id="stk33" contextRef="#ctx0" brushRef="#br0">1933 12094 1126 0,'0'0'836'8,"0"0"-170"-8,0 0-86 8,0 0-249 9,0 0-66-17,0 0-82 14,0 0-74-14,0 249-109 16,0-187 0-16,0 0 0 14,35-18 0-14,8-10 0 17,7-22 0-17,10-12 0 21,7 0 0-21,12-30 0 0,-4-30 0 9,-11-13 0 13,-12-4 0-22,-6 13 0 0,-17 7 0 14,-2 25 0-14,-13 6 0 16,-8 26 0-16,5 0 0 13,10 27 0-13,5 43 0 17,23 10 0-17,6-8 0 14,21-10 0-14,17-28 0 15,20-29 0-15,3-5 0 14,11-39 0-14,-19-44 0 16,-15-17 0-16,-24-1 0 22,-28-10 0-22,-21-1 0 0,-20-12 0 17,0 7 0-17,0-1 0 13,-32 28 0-12,-3 22 0 15,-5 47 0-16,5 21 0 13,-6 44 0-13,18 73 0 17,6 46 0-17,17 31 0 14,0 10 0-14,35-13 0 16,52-13 0-16,29-44 0 14,17-50 0-14,21-45 0 15,8-39 0-15,-5-34 0 14,-23-72 0-14,-13-18 0 17,-34-21 0-17,-40-2 0 21,-18-12 0-21,-29 7 0 0,0 2 0 9,0 14 0 12,-38 35 0-21,6 39 0 0,0 51 0 17,15 11 0-17,11 90 0 13,6 45 0-13,0 33 0 17,0 6 0-17,6-2 0 13,32-27 0-13,-1-21 0 17,7-34 0-17,5-35 0 13,3-37 0-13,-5-18 0 16,11-7 0-16,0-59 0 14,0-24 0-14,14-15 0 17,-11-17 0-17,9-8 0 14,-15 1 0-14,-8 11 0 16,-18 29 0-16,-24 33 0 22,-5 38 0-22,0 18 0 0,-17 12 0 14,-41 61 0-14,-9 17 0 15,3 16 0-15,-2 1 0 15,13-5 0-15,19-11 0 15,13-21 0-14,21-11 0 14,0-9 0-15,21-15 0 15,34-1 0-15,20-2 0 16,3 3 0-16,9 4 0 14,3 0 0-14,6-5 0 16,3-1 0-16,2-15 0 14,-2-18 0-14,-6 0 0 16,0 0 0-16,-6-46 0 14,-15-9 0-14,-11-19 0 16,-20-9 0-16,-6-16 0 21,-9-4 0-21,-9-16 0 0,-17 8 0 14,0 18 0-14,0 23 0 17,0 34 0-17,-23 36 0 13,-9 0 0-13,0 78 0 17,6 43 0-17,20 9 0 13,6 9 0-13,6-17 0 17,58-32 0-17,23-33 0 14,14-34 0-14,4-23 0 15,5-18 0-15,-11-44 0 15,-9-10 0-15,-15-6 0 16,-17-2 0-16,-9 8 0 22,-5 4 0-22,-1 16 0 0,-5 12 0 15,3 23 0-15,5 15 0 15,1 2 0-15,2 13 0 15,6 55 0-15,-8 22 0 15,-7 13 0-15,-8-2 0 16,-23-5 0-16,-1-24 0 13,-8-15 0-13,0-29 0 17,0-23 0-17,0-5 0 14,6-17 0-14,20-50 0 16,12-22 0-16,20-24 0 14,23-22 0-14,6-25 0 16,6 4 0-16,-6 4 0 21,-17 23 0-21,-27 44 0 0,-31 41 0 9,-12 38 0 13,-6 6 0-22,-58 57 0 0,-2 32 0 16,-4 17 0-16,12-1 0 14,43-12 0-14,15-10 0 15,6-15 0-15,76-19 0 14,16-18 0-14,21-11 0 16,-6-9 0-16,-5 4 0 14,-21 8 0-13,-12-10 0 15,-26 18 0-16,-17 3 0 14,-14-1 0-14,-18 17 0 16,0-15 0-16,0-1 0 22,-38-6 0-22,-3-12 0 0,7-5 0 8,2-11 0 14,23 0 0-22,9-11 0 0,0-45 0 13,61-22 0-13,26-12 0 17,17 2 0-17,4 13 0 14,-13 25 0-14,-13 22 0 15,-30 28 0-15,-17 0 0 14,-18 20 0-14,-17 42 0 17,0 17 0-17,0 1 0 16,0-1 0-16,0-12 0 13,9-28 0-13,31-16 0 22,18-23 0-22,6 0 0 0,-6-46 0 16,-5-14 0-16,-30-9 0 14,-23 7 0-14,0 2 0 16,-29-1 0-16,-29 21 0 14,3 0 0-14,5 9 0 17,27 14 0-17,9 15 0 14,14 2 0-14,0 0 0 15,55 0 0-15,26 0 0 15,23 0 0-15,12 2 0 16,3 24 0-16,-14-2 0 14,-12 14 0-14,-12 2 0 16,-12 21 0-16,-22 6 0 22,-15-5 0-22,-18 0 0 0,-14-18 0 8,0-5 0 13,0-23 0-20,0-16 0-1,-5 0 0 15,5-21 0-15,0-48 0 14,0-29 0-14,58-14 0 16,23 1 0-16,20-2 0 15,-2 29 0-15,0 28 0 15,-12 40 0-15,-6 16 0 14,-14 39 0-14,-12 51 0 16,-18 19 0-16,-8-6 0 15,-8 6 0-15,-21-19 0 15,0-22 0-15,-15-29 0 15,-40-16-684-15,0-23-2410 0</inkml:trace>
    </iact:actionData>
  </iact:action>
  <iact:action type="add" startTime="37592">
    <iact:property name="dataType"/>
    <iact:actionData xml:id="d34">
      <inkml:trace xmlns:inkml="http://www.w3.org/2003/InkML" xml:id="stk34" contextRef="#ctx0" brushRef="#br0">13056 11818 1083 0,'0'0'1571'19,"0"0"-790"-19,0 0-274 0,0 0-353 14,0 0-154-14,0 0 0 17,0 0 0-17,-101-235 0 15,48 318 0-15,-22 41 0 16,0 28 0-16,-4 11 0 13,18-2 0-13,6-17 0 16,41-43 0-16,14-34 0 14,0-49 0-14,11-18 0 16,47-34 0-16,9-61 0 15,0-24 0-15,-1-23 0 24,-10-10 0-24,-16-11 0 0,-5 0 0 16,-18 18 0-16,-8 26 0 15,-3 41 0-15,-6 50 0 12,6 28 0-12,0 51 0 16,2 66 0-16,21 35 0 14,15 27 0-14,20 1 0 16,8-11 0-16,18-16 0 15,-14-29 0-15,-13-34 0 16,-16-39 0-16,-33-35-104 13,-14-16-146-13,-14-16-212 16,-53-46-139-16,-14-17 212 15,-21-5 51-15,9-6 163 16,12 16 175-16,6 14 131 21,31 11 361-21,9 36 3 0,35 5-127 9,0 8-49 12,0 0-62-21,67 0-89 0,20 0-79 14,23 0-89-14,30 0 0 16,5-42 0-16,0-29 0 16,-3-7 0-16,-32-18 0 14,-26-5 0-14,-29-5 0 17,-28 5 0-17,-22 0 0 13,-5 11 0-13,0 17 0 17,0 17 0-17,0 30 0 14,-14 26 0-14,2 11 0 15,6 79 0-15,6 37 0 23,0 14 0-23,0 15 0 0,76-16 0 13,28-22 0-13,47-30 0 17,26-38 0-17,15-41 0 13,8-9 0-13,-14-20 0 16,-27-42 0-16,-43-19 0 14,-46 7 0-14,-30-9 0 17,-34 5 0-17,-6 4 0 13,0 7 0-13,-40 17 0 17,-16 27 0-17,-10 23 0 13,-10 0 0-13,1 55 0 17,8 30 0-17,21-2 0 13,11 2 0-12,23-18 0 14,12-16 0-15,0-24 0 22,58-20 0-22,18-7 0 0,11-11 0 16,9-45 0-16,-4-17 0 15,-5-12 0-15,-11 2 0 15,-7-2 0-15,-16 18 0 15,-13 21 0-15,-14 25 0 15,-17 21 0-15,3 5 0 14,17 80 0-14,-3 44 0 16,9 32 0-16,11 30 0 14,-5 19 0-14,5-1 0 17,-17-13 0-17,-3-10 0 21,-20-36 0-21,-6-23 0 0,0-45 0 9,-12-38 0 12,-31-30 0-21,-21-14 0 0,3-26 0 16,-3-52 0-16,12-28 0 14,23-34 0-14,23-35 0 16,6-21 0-15,26-11 0 12,56-3 0-13,13 29 0 16,7 41 0-16,-1 45 0 14,-5 44 0-14,-23 47 0 16,-12 4 0-16,-3 32 0 14,-9 42 0-14,-8 10 0 17,-1 6 0-17,7-4 0 12,-7-12 0-12,27-15 0 17,6-17 0-17,28-32 0 21,9-10 0-21,18 0 0 1,-6-41 0 12,-12-27 0-13,-29-4 0 17,-31-18 0-17,-36-6 0 13,-14-5 0-13,-9 0 0 17,-69 6 0-17,-26 10 0 13,-21 30 0-13,-17 27 0 16,-12 22 0-16,21 6 0 14,5 34 0-14,12 72 0 18,26-10-212-18,35-18-943 0</inkml:trace>
    </iact:actionData>
  </iact:action>
  <iact:action type="add" startTime="40186">
    <iact:property name="dataType"/>
    <iact:actionData xml:id="d35">
      <inkml:trace xmlns:inkml="http://www.w3.org/2003/InkML" xml:id="stk35" contextRef="#ctx0" brushRef="#br0">20350 12126 1964 0,'0'0'630'16,"0"0"-339"-16,0 0 214 15,0 0-295-15,0 0-52 15,-322-165-31-15,267 84-29 15,-12-9 15-15,15-16-113 15,-3-23 0-15,0-6 0 22,14-20 0-22,0 2 0 0,21 1 0 16,5 4 0-15,15 24 0 12,0 29 0-13,0 27 0 17,29 29 0-17,24 27 0 13,-4 12 0-13,9 0 0 16,-9 69 0-16,-17 25 0 14,-14 35 0-14,-18 28 0 16,-12 14 0-16,-66 8 0 14,-18-4 0-14,-17-12 0 16,-9-23 0-16,23-27 0 14,24-35 0-14,29-34 0 17,19-18 0-17,27-23 0 14,0-3 0-14,67-3 0 24,61-44 0-24,28-15 0 0,30-12 0 13,9 1 0-13,-10 6 0 16,-25 5 0-16,-30 18 0 14,-43 10 0-14,-37 11 0 17,-27 18 0-17,-17 5 0 13,2 0-140-13,-8 0-561 17,15 0-903-17</inkml:trace>
    </iact:actionData>
  </iact:action>
  <iact:action type="add" startTime="41081">
    <iact:property name="dataType"/>
    <iact:actionData xml:id="d36">
      <inkml:trace xmlns:inkml="http://www.w3.org/2003/InkML" xml:id="stk36" contextRef="#ctx0" brushRef="#br0">23312 11515 1707 0,'0'0'798'0,"0"0"-255"16,0 0-92-16,0 0-170 13,0 0-134-13,0 0-33 17,6-291-59-17,-67 251-55 14,-20 18 0-14,-27 14 0 15,-14 8 0-15,6 21 0 14,3 61 0-14,20 26 0 16,30 9 0-16,34 5 0 15,29-9 0-15,0-17 0 17,55-29 0-17,26-33 0 20,18-26 0-20,8-8 0 0,-6-42 0 8,-8-31 0 14,-11-17 0-22,-22-11 0 0,-7 0 0 14,-24 6 0-14,-3 10 0 17,-12 15 0-17,-8 29 0 13,-6 23 0-13,0 18 0 17,6 9 0-17,6 67 0 13,11 25 0-13,23 17 0 17,9-6 0-17,24-17 0 15,19-38 0-15,13-36 0 14,5-21 0-14,5-39 0 16,-7-56 0-16,-27-29 0 23,-18-16 0-23,-22-11 0 0,-13-11 0 7,-13-9 0 15,-21 8 0-22,0 16 0 0,0 25 0 9,0 37 0 13,-9 46 0-22,-14 39 0 0,-6 39 0 13,0 85 0-13,0 44 0 16,6 34 0-16,17 8 0 13,6-2 0-13,0-29 0 17,29-39 0-17,20-50 0 14,6-44 0-14,0-46 0 16,3 0 0-16,-2-67 0 14,-13-30 0-14,3-15 0 17,-8-6 0-17,-12 12 0 22,3 17 0-22,3 19 0 0,6 39 0 8,0 31 0 13,11 0 0-21,3 40 0 0,9 49 0 17,-6 12 0-17,0 11 0 14,-17-1 0-14,-18 2 0 15,-20-12 0-15,0-12 0 14,-46-15 0-14,-29-12 0 17,-4-30 0-17,4-14 0 13,20-18 0-12,23 0 0 15,26 0 0-16,6-29 0 14,23-10 0-14,58-5 0 15,27-7 0-15,14 6 0 15,11 1 0-15,-11 9 0 15,-12 8 0-15,-29 22 0 23,-26 5 0-23,-23 0 0 0,-11 32 0 15,-15 35 0-15,5 10 0 15,1-2 0-15,5 1 0 16,12-23 0-16,9-13 0 13,11-30 0-13,9-10 0 16,9-13 0-16,-3-52 0 15,-24-10 0-15,-8-23 0 16,-17 2 0-16,-15-10 0 13,0 5 0-13,-55 4 0 16,-3 19 0-16,-18 28 0 14,1 38 0-13,-59 51 0 14,30 58-36-15,-1 9-954 0</inkml:trace>
    </iact:actionData>
  </iact:action>
  <iact:action type="add" startTime="43108">
    <iact:property name="dataType"/>
    <iact:actionData xml:id="d37">
      <inkml:trace xmlns:inkml="http://www.w3.org/2003/InkML" xml:id="stk37" contextRef="#ctx0" brushRef="#br0">813 15218 1091 0,'0'0'600'15,"0"0"-277"-15,0 0 182 15,0 0-118-15,0 0-63 23,0-323-62-23,0 273-24 0,0 16-47 14,0 6-16-14,-6 12-175 16,-5 16 0-16,-1 0 0 14,6 16 0-14,-5 57 0 16,5 28 0-16,6 23 0 13,0-13 0-13,6 5 0 18,40-30 0-18,21-9 0 13,14-38 0-13,0-39 0 16,0 0 0-16,-8-27 0 15,-12-44 0-15,-9-10 0 15,-17-19 0-15,-6 6 0 15,-17-1 0-15,-7 10 0 15,-5 12 0-15,0 29 0 16,0 15 0-16,0 24 0 21,0 5 0-21,6 23 0 0,6 55 0 14,5 12 0-14,18 16 0 16,0-5 0-16,11-12 0 14,6-20 0-14,9-22 0 16,0-47 0-16,0 0 0 14,3-26 0-14,0-38 0 16,-9-24 0-16,0-6 0 14,-3 4 0-14,-5 12 0 17,-1 4 0-17,4 35 0 13,2 12 0-13,-3 27 0 17,6 0 0-17,9 39 0 22,-6 34 0-22,-12 10 0 0,1 2 0 8,-24-2 0 14,-11-3 0-22,-12-8 0 0,0-22 0 15,-12-2 0-15,-40-19 0 15,5-17 0-15,-5-11 0 15,12-1 0-15,5 0 0 15,14 0 0-15,19 0 0 15,2 0 0-15,11 0 0 14,70 0 0-14,24-24 0 16,43-27 0-16,14-14 0 15,1-7 0-15,-18-8 0 16,-29-3 0-16,-35 10 0 14,-37 6 0-14,-39 16 0 15,-5 6 0-15,0 12 0 22,-20 10 0-22,-20 23 0 0,-1 0 0 16,0 16 0-16,6 58 0 15,15 11 0-15,6 9 0 15,14 12 0-15,0-18 0 14,46-9 0-14,24-29 0 16,34-37 0-16,9-13 0 15,15 0 0-15,0-28 0 15,-15-33 0-15,-20-11 0 15,-24-7 0-15,-28-5 0 15,-12-6 0-15,-18 0 0 14,-11-17 0-14,0 17 0 16,0 12 0-16,0 22 0 22,-5 22 0-22,-30 29 0 0,6 5 0 15,6 0 0-15,-4 51 0 15,19 15 0-15,8 19 0 15,0-2 0-15,58 14 0 16,29-8 0-16,23-5 0 14,18-5 0-14,-12-12 0 15,0-8 0-15,-38-8 0 14,-26-1 0-14,-34-11 0 17,-18 5 0-17,-18-1 0 14,-63 6 0-14,-12 0 0 15,-14-15 0-14,8-6 0 20,18-10 0-21,40-18 0 0,36 0-279 9,5-7-972-9</inkml:trace>
    </iact:actionData>
  </iact:action>
  <iact:action type="add" startTime="44436">
    <iact:property name="dataType"/>
    <iact:actionData xml:id="d38">
      <inkml:trace xmlns:inkml="http://www.w3.org/2003/InkML" xml:id="stk38" contextRef="#ctx0" brushRef="#br0">7320 14542 1547 0,'0'0'784'16,"0"0"-188"-16,0 0-60 14,0 0-81-14,0 0-277 16,0 0-178-16,0 0 0 22,-5-185 0-22,-4 299 0 0,0 64 0 8,9 34 0 14,0 25 0-22,0 9 0 0,0-6 0 14,29-28 0-14,3-38 0 17,-3-56 0-16,-8-34 0 11,-10-51 0-12,-2-26 0 16,-9-7 0-16,0-51 0 14,0-50 0-14,-20-39 0 17,-9-35 0-17,14-27 0 13,3-22 0-13,7-25 0 16,5 12 0-16,0 19 0 22,11 34 0-22,39 43 0 0,2 42 0 9,26 48 0 13,3 27 0-22,15 24 0 0,14 0 0 15,3 3 0-15,1 44 0 9,-10 4 0 13,-26 42-198-22,-34-13-405 0,-44 0-421 0</inkml:trace>
    </iact:actionData>
  </iact:action>
  <iact:action type="add" startTime="44826">
    <iact:property name="dataType"/>
    <iact:actionData xml:id="d39">
      <inkml:trace xmlns:inkml="http://www.w3.org/2003/InkML" xml:id="stk39" contextRef="#ctx0" brushRef="#br0">7181 15132 530 0,'0'0'1661'17,"0"0"-1031"-17,0 0-256 13,0 0-96-13,0 0-77 17,0 0-60-17,334-41-106 22,-148-3-35-22,112-34-164 0,-48 4-472 9,-27 8-733-9</inkml:trace>
    </iact:actionData>
  </iact:action>
  <iact:action type="add" startTime="44985">
    <iact:property name="dataType"/>
    <iact:actionData xml:id="d40">
      <inkml:trace xmlns:inkml="http://www.w3.org/2003/InkML" xml:id="stk40" contextRef="#ctx0" brushRef="#br0">9145 14452 1520 0,'0'0'1260'0,"0"0"-569"1,0 0-222 13,0 0-313-14,0 0-156 14,0 0 0-14,0 0 0 17,-174-196 0-17,168 247 0 14,6 43 0-14,0 35 0 15,0 11 0-15,0 19 0 15,6-3 0-15,26-4 0 16,-3-9 0-16,3-30 0 22,3-23 0-22,0-30 0 0,-9-42-126 14,-9-18-582-14,1 0-457 0</inkml:trace>
    </iact:actionData>
  </iact:action>
  <iact:action type="add" startTime="45196">
    <iact:property name="dataType"/>
    <iact:actionData xml:id="d41">
      <inkml:trace xmlns:inkml="http://www.w3.org/2003/InkML" xml:id="stk41" contextRef="#ctx0" brushRef="#br0">9624 14610 963 0,'0'0'1329'6,"0"0"-566"10,0 0-228-16,0 0-187 13,0 0-190-13,0 0-158 18,0 0 0-18,35 101 0 13,-35 44 0-13,0 18 0 17,0-11 0-17,0-4 0 22,0-19 0-22,11-34 0 0,4-27 0 13,-9-35 0-13,5-33 0 17,-11 0 0-17,0-60 0 14,0-41 0-14,0-23 0 15,-5-25-13-14,-22-9 12 14,4-3 1-15,-6 14 0 14,21 2 14-14,2 29-14 14,6 41 0-14,0 24 0 16,20 12 0-16,47 28 0 14,14-4 0-14,23 15 0 17,18 0 0-17,9 0 0 21,-6 0 0-21,-12 0 0 0,-32 15-224 16,-40 9-549-16,-36 14-460 1</inkml:trace>
    </iact:actionData>
  </iact:action>
  <iact:action type="add" startTime="45562">
    <iact:property name="dataType"/>
    <iact:actionData xml:id="d42">
      <inkml:trace xmlns:inkml="http://www.w3.org/2003/InkML" xml:id="stk42" contextRef="#ctx0" brushRef="#br0">9685 15031 2039 0,'0'0'865'16,"0"0"-340"-16,0 0-204 14,0 0-147-14,0 0-2 16,0 0-172-16,348 16 0 14,-177-66 0-14,85-24-147 16,-48 19-521-16,-25 4-460 0</inkml:trace>
    </iact:actionData>
  </iact:action>
  <iact:action type="add" startTime="45698">
    <iact:property name="dataType"/>
    <iact:actionData xml:id="d43">
      <inkml:trace xmlns:inkml="http://www.w3.org/2003/InkML" xml:id="stk43" contextRef="#ctx0" brushRef="#br0">11275 14661 1935 0,'0'0'1032'1,"0"0"-402"19,0 0-309-20,0 0-143 0,0 0-178 17,0 0 0-17,0 0 0 15,-70-18 0-15,33 102 0 15,5 34 0-15,3 11 0 15,23 6 0-15,6-1 0 16,6-33 0-16,69-23 0 14,41-29 0-14,20-49 0 16,21 0 0-16,0-78 0 22,-15-22 0-22,-20-11 0 0,-47-1 0 8,-34-12 0 13,-35 0 0-21,-6 13 0 0,-41 4 0 14,-55 23 0-14,-31 34 0 16,-7 20 0-16,-17 30 0 14,6 12 0-14,20 66 0 16,27 41 0-16,34-6-287 14,52-19-1792-14</inkml:trace>
    </iact:actionData>
  </iact:action>
  <iact:action type="add" startTime="46269">
    <iact:property name="dataType"/>
    <iact:actionData xml:id="d44">
      <inkml:trace xmlns:inkml="http://www.w3.org/2003/InkML" xml:id="stk44" contextRef="#ctx0" brushRef="#br0">13193 14840 1332 0,'0'0'853'16,"0"0"-299"-16,0 0-78 13,0 0-117-13,0 0-68 16,0 0-60-16,0 0-231 14,211-225 0-14,-141 140 0 16,-6-24 0-16,-21 8 0 15,-28-2 0-15,-15-6 0 15,0 8 0-15,-41 16 0 15,-14 13 0-15,-6 26 0 15,15 35 0-15,5 11 0 14,12 46 0-14,23 60 0 16,6 39 0-16,0 33 0 23,0 6 0-23,35-5 0 0,6-4 0 8,-6-40 0 14,-1-24 0-22,-16-31 0 0,2-41 0 13,-14-18 0-13,-6-21 0 17,3 0 0-17,3-44 0 13,17-23 0-13,6-17 0 16,6-6 0-16,26 0 0 15,8 17 0-15,-11 22 0 15,12 23 0-15,2 28 0 14,-5 0 0-14,3 56 0 16,5 17 0-16,3 17 0 16,10 0 0-16,16-5 0 15,0-12 0-15,12-34 0 21,12-18 0-21,-9-21 0 1,-14 0 0 14,-18-60 0-15,-21-20 0 15,-22-3 0-15,-27-18 0 15,-17 0 0-15,0-5 0 14,0 9 0-14,-35 16 0 16,1 30 0-16,-7 40 0 15,18 11 0-15,0 49 0 15,5 40 0-15,18 22 0 14,0 25 0-14,0-19 0 17,41-9 0-17,31-25 0 14,15-26 0-14,6-29 0 16,6-28 0-16,-6 0 0 21,-6-31 0-21,-12-39 0 0,-8-9 0 16,-12 1 0-16,-17-7 0 15,-9 7 0-15,-9 5 0 16,0 22 0-16,-14 18 0 13,0 22 0-13,-6 11 0 16,12 21 0-16,-1 53 0 15,15 27 0-15,6 16 0 15,9 2 0-15,11-19 0 15,12-20 0-15,5-30 0 15,-5-29 0-15,12-21 0 14,-4-11 0-14,-11-40 0 16,-6-32 0-16,-3 5 0 24,-17-18 0-24,6 6 0 0,-12 12 0 12,-6-1 0-12,-5 34 0 16,-7 28 0-16,1 17 0 15,8 5 0-15,0 69 0 16,21 22 0-16,5 5 0 16,21 0 0-16,3-22 0 14,-4-18 0-14,-10-33 0 16,2-20 0-16,-15-8 0 13,-5-26 0-13,-3-29 0 17,0-12 0-17,-9-6 0 13,0-1 0-13,3-4 0 17,-3 11 0-17,-6 10 0 21,9 29 0-21,-11 12 0 0,8 16 0 15,-3 0 0-15,3 50 0 16,12 17 0-16,-1 0 0 15,1 2 0-15,-3-7 0 15,6-23 0-15,-1-23 0 12,12-16 0-12,-5 0 0 17,17-28 0-17,-6-34 0 13,6-11 0-13,-15-5 0 18,-6 4 0-18,-5 7 0 22,-15 23 0-22,-2 22 0 0,-7 22 0 15,-8 0 0-15,6 44 0 14,5 24 0-14,15 27 0 8,0-10 0 15,3-7 0-23,11-28 0 0,-11-22 0 15,11-28 0-15,-11-28-375 14,-15-22-719-14</inkml:trace>
    </iact:actionData>
  </iact:action>
  <iact:action type="add" startTime="47532">
    <iact:property name="dataType"/>
    <iact:actionData xml:id="d45">
      <inkml:trace xmlns:inkml="http://www.w3.org/2003/InkML" xml:id="stk45" contextRef="#ctx0" brushRef="#br0">18490 13967 1746 0,'0'0'1311'19,"0"0"-576"-19,0 0-431 0,0 0-304 9,0 0 0 6,0 0 0-15,0 0 0 15,-17 72 0-14,81-21-776-1</inkml:trace>
    </iact:actionData>
  </iact:action>
  <iact:action type="add" startTime="47704">
    <iact:property name="dataType"/>
    <iact:actionData xml:id="d46">
      <inkml:trace xmlns:inkml="http://www.w3.org/2003/InkML" xml:id="stk46" contextRef="#ctx0" brushRef="#br0">19503 14343 2061 0,'0'0'1020'13,"0"0"-474"-13,0 0-243 15,0 0-137-15,0 0-166 17,0 0 0-17,0 0 0 21,-198-146 0-21,146 217 0 0,-3 18 0 9,23 6 0 14,32 6 0-23,0-11 0 0,87-28 0 7,38-17 0 15,32-17 0-22,11-23 0 0,-23-5-104 13,-32 0 49-13,-46 0 7 16,-41 11 48-16,-26 12 24 15,-32 16 46-15,-55-4 43 15,-23 4-113-15,2 5 0 14,1-10 0-14,26-11 0 17,17-12 0-17,41-11 0 13,23 0 0-13,0-34 0 17,81-39-89-17,38-29-163 21,38-20-67-21,17-18-234 0,14-30 51 9,-11-14 228 13,-6-4 274-22,-37 3 67 0,-41 33 436 16,-41 39 26-16,-23 42 13 14,-23 41-194-14,-6 30-348 15,0 0 0-15,-29 80 0 13,-3 38 0-13,0 22 0 17,9 28 0-17,11 6 0 13,12-1 0-13,0-13 0 18,0-20 0-18,0-27 0 21,41-40 0-21,-1-29 0 0,13-32 0 7,5-12 0 15,0-17 0-22,8-61 0 0,-5-18 0 10,0-15 0 11,3-2 0-21,0 12 0 0,-18 12 0 16,1 30 0-16,-24 41 0 14,-6 18 0-14,1 6 0 16,-7 76 0-16,-5 19 0 15,9 10 0-15,2 2 0 15,6-24 0-15,18-20 0 14,14-37 0-14,18-32 0 17,48-50-116-17,-16-40-814 13,-15-5-777-13</inkml:trace>
    </iact:actionData>
  </iact:action>
  <iact:action type="add" startTime="48392">
    <iact:property name="dataType"/>
    <iact:actionData xml:id="d47">
      <inkml:trace xmlns:inkml="http://www.w3.org/2003/InkML" xml:id="stk47" contextRef="#ctx0" brushRef="#br0">22317 13570 2400 0,'0'0'1036'1,"0"0"-509"-1,0 0-394 15,0 0-133-15,0 0 0 14,0 0 0-14,0 0 0 17,-78-7 0-17,37 35-366 14,-20-10-983-13</inkml:trace>
    </iact:actionData>
  </iact:action>
  <iact:action type="add" startTime="48544">
    <iact:property name="dataType"/>
    <iact:actionData xml:id="d48">
      <inkml:trace xmlns:inkml="http://www.w3.org/2003/InkML" xml:id="stk48" contextRef="#ctx0" brushRef="#br0">20422 13899 1445 0,'0'0'1289'1,"0"0"-575"13,0 0-348-14,0 0-84 21,0 0-282-21,346-16 0 0,-48-23 0 17,-34 4-150-17,-43 3-690 0</inkml:trace>
    </iact:actionData>
  </iact:action>
  <iact:action type="add" startTime="48717">
    <iact:property name="dataType"/>
    <iact:actionData xml:id="d49">
      <inkml:trace xmlns:inkml="http://www.w3.org/2003/InkML" xml:id="stk49" contextRef="#ctx0" brushRef="#br0">23057 13950 1827 0,'0'0'1178'21,"0"0"-560"-21,0 0-145 0,0 0-473 16,0 0 0-16,0 0 0 14,0 0 0-14,-163 62 0 16,73 6 0-16,-3 10 0 15,6 23 0-15,12 9 0 15,26-8 0-15,28-9 0 14,21-14 0-14,29-29 0 16,73-32 0-16,37-18 0 14,18 0 0-14,5-18 0 17,-11-44 0-17,-14-5 0 13,-7-16 0-13,-28 21-586 17,-27 4-1619-17</inkml:trace>
    </iact:actionData>
  </iact:action>
  <iact:action type="add" startTime="48987">
    <iact:property name="dataType"/>
    <iact:actionData xml:id="d50">
      <inkml:trace xmlns:inkml="http://www.w3.org/2003/InkML" xml:id="stk50" contextRef="#ctx0" brushRef="#br0">24423 14431 2268 0,'0'0'1050'0,"0"0"-540"0,0 0-242 15,0 0-268-15,0 0 0 15,0 0 0-15,0 0 0 16,197 0 0-16,-205 27-473 15,-53 17-1051-15</inkml:trace>
    </iact:actionData>
  </iact:action>
  <iact:action type="add" startTime="49183">
    <iact:property name="dataType"/>
    <iact:actionData xml:id="d51">
      <inkml:trace xmlns:inkml="http://www.w3.org/2003/InkML" xml:id="stk51" contextRef="#ctx0" brushRef="#br0">18766 16216 2571 0,'0'0'1056'5,"0"0"-587"11,0 0-469-16,0 0 0 14,0 0 0-14,0 0 0 16,362-27 0-16,91-40 0 14,75-23 0-14,-3-11 0 16,-61 0 0-16,-133 23 0 15,-102 16 0-15,-89 16 0 16,-71 13 0-16,-43 11-258 22,-87 22-110-22,-49 0-314 0,-55 11-229 0</inkml:trace>
    </iact:actionData>
  </iact:action>
  <iact:action type="add" startTime="49377">
    <iact:property name="dataType"/>
    <iact:actionData xml:id="d52">
      <inkml:trace xmlns:inkml="http://www.w3.org/2003/InkML" xml:id="stk52" contextRef="#ctx0" brushRef="#br0">19564 16345 952 0,'0'0'1370'15,"0"0"-597"-15,0 0-154 15,-317 129-237-15,317-117-382 15,73-12 0-15,142 0 0 14,147-40 0-14,152-54 0 16,49-14 0-16,-21-3 0 15,-121-1 0-15,-160 38 0 15,-78 24 0-15,-64-1 0 15,-24 19 0-15,-13 2 0 16,-21 9 0-16,-44 10 0 22,-17 11 0-22,0 0 0 0,-17 0 0 15,-65 0 0-15,1 32 0 9,0-14-607-9</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3392">
    <iact:property name="dataType"/>
    <iact:actionData xml:id="d0">
      <inkml:trace xmlns:inkml="http://www.w3.org/2003/InkML" xml:id="stk0" contextRef="#ctx0" brushRef="#br0">265 6994 780 0,'0'0'270'6,"0"0"-130"9,0 0-31-15,0 0 14 14,0 0 17-14,0 0 2 16,0-30 0-16,0 21 16 22,0-3 50-22,0-6 15 0,0-3 30 10,0 3 19 11,0-1-66-21,0 6-14 0,0-5-18 17,-6-2-54-17,-12-1-8 14,-5 3-41-14,6-5-5 15,5 10-12-15,1-2-15 15,5 14 16-15,6-9-23 16,-6 10-17-16,6 0-15 13,0 0 0-13,0 18 0 16,0 32 0-16,23 22 0 14,6 10 0-14,18-12 0 17,-12-5 0-17,11-14 0 21,-11-28 0-21,17-23 0 0,0 0 0 8,6-30 0 15,26-53 0-23,3-25 0 0,12-25 0 14,11-16 0-14,-11 9 0 15,-12 5 0-15,-17 29 0 14,-15 27 0-14,-23 29 0 16,-12 20 0-16,-14 25 0 14,-6 5 0-14,0 0 0 16,0 0 0-16,0 0 0 14,11 0 0-14,30 67 0 17,5 2-291-17,-11-9-816 0</inkml:trace>
    </iact:actionData>
  </iact:action>
  <iact:action type="add" startTime="4885">
    <iact:property name="dataType"/>
    <iact:actionData xml:id="d1">
      <inkml:trace xmlns:inkml="http://www.w3.org/2003/InkML" xml:id="stk1" contextRef="#ctx0" brushRef="#br0">3024 7684 1083 0,'0'0'695'14,"0"0"-535"-14,0 0 10 17,0 0 151-17,0 0-207 15,0 0-69-15,0 0 99 15,-21 5 4-15,42-5 6 15,2 0 2-15,0 0-26 15,18-12-9-15,-1 7-38 14,30 0-35-14,23 2 34 16,43-5-55-16,12-3-1 22,29 4-4-22,-3 2-13 0,-26 5 14 14,-20 0-23-14,-41 0-4 16,-41 0-4-16,-11 0 8 15,-9 12-97-15,41 46-133 15,-3-7-378-15,8-9-569 0</inkml:trace>
    </iact:actionData>
  </iact:action>
  <iact:action type="add" startTime="5555">
    <iact:property name="dataType"/>
    <iact:actionData xml:id="d2">
      <inkml:trace xmlns:inkml="http://www.w3.org/2003/InkML" xml:id="stk2" contextRef="#ctx0" brushRef="#br0">8034 7777 1043 0,'0'0'566'14,"0"0"-387"-14,0 0 152 16,0 0 45-16,0 0-78 21,0 0-34-21,0 0-60 0,-90 0-24 9,90 0-26 12,0 0-52-21,0 0-25 0,0 0-37 15,50 0-19-15,51 0 33 15,38 0-15-15,50 0-12 14,46 0 2-14,35 0-28 16,23 0 23-16,3-12-24 15,-6 4 0-15,-29 8 3 15,-32 0-2-15,-46 0-1 16,-53 0 15-16,-48 0-14 14,-39 0 7-14,-34 0-8 17,-9 8 0-17,0-8 0 22,0 12-51-22,-52-4-104 0,-18 11-125 13,-29 4-98-13,-83 16-204 17,13-8-45-17,7-1-82 0</inkml:trace>
    </iact:actionData>
  </iact:action>
  <iact:action type="add" startTime="5886">
    <iact:property name="dataType"/>
    <iact:actionData xml:id="d3">
      <inkml:trace xmlns:inkml="http://www.w3.org/2003/InkML" xml:id="stk3" contextRef="#ctx0" brushRef="#br0">8762 8109 1030 0,'0'0'542'13,"0"0"-363"-13,0 0 115 16,0 0 78-16,0 0-155 14,0 0-47-14,0 0 53 15,-17-8-52-15,75-8-44 23,17 4-7-23,30-4-44 0,25-2-10 7,33-3-27 15,23-8-25-22,22-2 12 0,4 6-26 18,-9-2 0-18,-23 0 16 12,-38 5-8-11,-43 12 22 14,-35 7 10-15,-29 3 22 14,-30 0 44-14,-5 0-16 16,0 0-12-16,0 0-78 14,0 0 0-14,0 0 0 16,0 0 0-16,32 0-93 15,12 0-213-15,14-9-666 0</inkml:trace>
    </iact:actionData>
  </iact:action>
  <iact:action type="add" startTime="6231">
    <iact:property name="dataType"/>
    <iact:actionData xml:id="d4">
      <inkml:trace xmlns:inkml="http://www.w3.org/2003/InkML" xml:id="stk4" contextRef="#ctx0" brushRef="#br0">12369 7785 1993 0,'0'0'564'0,"0"0"-190"14,0 0-5-14,0 0-167 15,0 0-202-15,0 0-129 15,0 0-477-15,5 0-1087 0</inkml:trace>
    </iact:actionData>
  </iact:action>
  <iact:action type="add" startTime="9360">
    <iact:property name="dataType"/>
    <iact:actionData xml:id="d5">
      <inkml:trace xmlns:inkml="http://www.w3.org/2003/InkML" xml:id="stk5" contextRef="#ctx0" brushRef="#br0">7643 8705 753 0,'0'0'213'8,"0"0"-131"6,0 0 12-14,0 0-27 16,0 0-27-16,0 0-5 14,0 0-8-14,-122 0 20 16,101 0 44-16,1 0 60 15,-3 0-31-15,0 0-44 15,-9 0-28-15,3 0-38 22,3 3 6-22,-6 8 5 0,3-6 11 14,14-5 21-14,-5 0-6 16,8 0 38-16,6 0 48 14,6 0-11-14,-5 0 3 16,5 0-24-16,-12 0 21 16,12 0 20-16,0 0-18 15,0 0-33-15,0 0-23 15,0 0-40-15,0 0-1 15,49 0-9-15,18 0-9 15,35 0 17-15,25 0-25 15,30 0 5-15,23-8-5 16,8-12 0-16,10 3-1 21,-24 7 6-21,-32-2-5 1,-26 1 11 12,-49 11-12-13,-30 0 8 16,-16 0 23-16,-18 0-1 14,-3 0 10-14,0 0-11 17,0 0-19-17,0 0-2 13,0 0-8-13,0 0-12 17,5 0-62-17,7 0-108 13,29 0-110-13,-12 0-36 17,0 0-454-17</inkml:trace>
    </iact:actionData>
  </iact:action>
  <iact:action type="add" startTime="10255">
    <iact:property name="dataType"/>
    <iact:actionData xml:id="d6">
      <inkml:trace xmlns:inkml="http://www.w3.org/2003/InkML" xml:id="stk6" contextRef="#ctx0" brushRef="#br0">13074 8073 1054 0,'0'0'581'21,"0"0"-243"-21,0 0 126 0,0 0-244 14,0 0-24-14,0 0-30 16,0 0-51-16,-64-96 8 15,64 77-20-15,0-1-16 15,0-11 42-15,8 3-56 15,56-16-44-15,52-13-20 15,56-5 3-15,39-9-17 15,45 2 5-15,19 2-4 16,-2 5-7-16,-12 7 11 22,-38 9-8-22,-43 13 7 0,-55 11-3 16,-44 5 3-16,-34 11 1 14,-36 1 0-14,-11-2 19 16,0-2-19-16,0-3-18 13,-32-11 3-13,-8 7-37 17,-1-7 37-17,-8 5-5 13,5 9 11-13,4-3 8 17,11 6 2-17,17 1 13 13,6-2 28-13,6 7-25 17,0-5 8-17,6 5-25 13,35 0 0-13,17 0-6 17,0 0 7-17,-3 12-1 21,-6 20 14-21,-8 14-13 1,-12 9 27 7,-12 7-21 13,-17 7-7-21,0-2 51 0,0-5-41 16,0-7-1-16,-32-12-1 14,15-12-8-14,17-12-84 17,0-16-222-17,32-3-729 0</inkml:trace>
    </iact:actionData>
  </iact:action>
  <iact:action type="add" startTime="10804">
    <iact:property name="dataType"/>
    <iact:actionData xml:id="d7">
      <inkml:trace xmlns:inkml="http://www.w3.org/2003/InkML" xml:id="stk7" contextRef="#ctx0" brushRef="#br0">16483 7235 1894 0,'0'0'570'20,"0"0"-269"-20,0 0-50 0,0 0-132 13,0 0-74-13,124-342-16 17,-101 263 22-17,-2-2-24 15,-21 11-12-15,0-7 47 16,0 22-26-16,-9 9 5 13,-26 13 17-13,12 15-10 16,-6 14 3-16,6 4-42 15,5 0 2-15,-2 62 5 16,14 21-1-16,6 32 26 21,0 11-4-21,0 14-17 0,15-1-9 10,14-17-11 11,3-21-3-21,-12-27-3 0,-3-24 8 15,-5-27-2-15,-6-11 13 14,-6-12 5-14,6 0 30 16,-6-7-6-16,0-37-41 14,0-13 25-14,0 1-25 16,0 6-1-16,5 11 9 14,1 11-8-14,0 17-1 16,3 11-1-16,5 0-25 14,4 0 19-14,5 16 1 16,9 18 6-16,6 5 1 23,14 0 7-23,-3-6-2 0,6-4-6 7,9-7-2 16,-6-11-4-23,15-11 7 0,-4 0-1 15,1 0 7-15,-18-44-7 15,0-7 13-15,-17-6-13 16,-12 2 0-16,-11 0 14 13,-6 4-13-13,-6 12 9 16,0 9 4-16,0 9-7 14,0 15 14-14,0 6-21 16,-6 0 0-16,-6 0-9 14,-5 45 8-14,5 22 1 16,9 0 1-16,3 7-1 14,0-8 0-14,3-9-5 17,50-24-10-17,2-15 8 14,17-18 3-14,7 0 4 16,2-18 7-16,-6-26-6 21,-17-7-2-21,-14-6 1 0,-18 7 0 14,-9 6 4-14,-5-2 4 16,-6 14-5-16,-6 14 10 16,0 9-4-16,0 9 12 15,0 0-21-15,5 31-12 15,4 27 11-15,6 8-6 14,5 1 7-14,12-10 11 16,9-18-11-16,19-22-26 14,-4-17-191-14,16-67-97 16,-8-34-513-16,-18 0-730 0</inkml:trace>
    </iact:actionData>
  </iact:action>
  <iact:action type="add" startTime="11620">
    <iact:property name="dataType"/>
    <iact:actionData xml:id="d8">
      <inkml:trace xmlns:inkml="http://www.w3.org/2003/InkML" xml:id="stk8" contextRef="#ctx0" brushRef="#br0">18374 6306 1640 0,'0'0'765'14,"0"0"-456"-13,0 0-31 15,0 0-100-16,0 0-97 14,0 0-81-14,0 0-18 15,148 190-456-15,-99-167-876 0</inkml:trace>
    </iact:actionData>
  </iact:action>
  <iact:action type="add" startTime="11793">
    <iact:property name="dataType"/>
    <iact:actionData xml:id="d9">
      <inkml:trace xmlns:inkml="http://www.w3.org/2003/InkML" xml:id="stk9" contextRef="#ctx0" brushRef="#br0">19233 6875 1437 0,'0'0'346'15,"0"0"-111"-15,0 0-43 14,0 0-128-14,0 0-23 16,0 0 84-16,0 0-20 14,-49-173-16-14,-7 176 7 16,1 33 1-16,3 6 7 15,6 6-42-15,25 2-14 15,1-14-5-15,20 3-36 14,0-8 16-14,12-11-4 17,31-5-17-17,12-11 40 14,-2-4-20-14,2 0 1 16,3 0 19-16,-15 12-9 21,1 7 29-21,-1 24 1 0,-5 12-22 17,0 19 20-17,-6 10-46 14,-15 6-14-14,-5-7 2 15,-12-3 6-14,0-13-9 13,0-16 0-14,-24-12 6 15,-22-23 20-15,5-9 10 14,-11-7 3-14,17 0 1 16,3-51-29-16,9-22 12 15,23-28-23-15,0-28-42 15,61-23-22-15,26-4-104 15,18 4 0-15,-1 15 8 21,-5 24 4-21,-30 24 114 0,-8 15 42 17,-38 19 33-17,-8 16 133 13,-15 4-26-13,0 8 8 16,0 4-28-16,-9 11-47 14,-5 12 5-14,-1 0-39 17,-5 46-33-17,8 32 24 13,7 32-12-13,5-1 0 17,0 12 0-17,0-9-9 13,5-17-6-13,27-22-3 16,6-22-2-16,5-19-20 22,1-25 22-22,-6-7-18 0,-9 0 12 8,6-46 12 16,-18-13-5-24,0-4-1 0,1 1 0 7,-7 5 3 15,7 13-3-22,-7 18 7 0,-5 24 20 15,0 2-18-15,0 0 14 14,11 51-23-14,1 1 1 16,11 13 3-16,3-3-4 15,-6-11 0-15,8-19-11 15,1-14-47-15,0-13-2 15,3-5-36-15,-9-5 15 16,-3-45 81-16,-6-8-10 14,-14-12 10-14,-6-5 13 15,0-11-13-15,0-7 18 23,0-5-18-23,-20 8 0 0,2 17 42 16,-5 16 5-16,14 24 8 13,4 22 8-13,5 11-33 16,0 0-15-16,0 34-15 14,0 26 0-14,0 9 5 16,0 3-4-16,0-4-1 14,0-17 7-13,0-4-5 15,0-24-2-16,0-12 0 14,0-9 0-14,0-2 15 16,0 0 7-16,23-13 35 14,17-38-25-14,13-25-32 16,22 1-88-16,47-35-251 14,-18 21-483-14,-8 20-491 0</inkml:trace>
    </iact:actionData>
  </iact:action>
  <iact:action type="add" startTime="12806">
    <iact:property name="dataType"/>
    <iact:actionData xml:id="d10">
      <inkml:trace xmlns:inkml="http://www.w3.org/2003/InkML" xml:id="stk10" contextRef="#ctx0" brushRef="#br0">21348 6480 1614 0,'0'0'738'1,"0"0"-418"12,0 0-8-13,0 0-205 16,0 0-107-16,0 0-385 16,0 0-911-16</inkml:trace>
    </iact:actionData>
  </iact:action>
  <iact:action type="add" startTime="13850">
    <iact:property name="dataType"/>
    <iact:actionData xml:id="d11">
      <inkml:trace xmlns:inkml="http://www.w3.org/2003/InkML" xml:id="stk11" contextRef="#ctx0" brushRef="#br0">16671 8868 1177 0,'0'0'399'23,"0"0"-171"-23,0 0 97 0,0 0-75 15,0 0-139-15,0 0 5 14,0 0 3-14,-14-8-8 16,14 8 31-16,8 0-12 14,30 0-9-14,17 0-31 17,32 0-18-17,35 0 36 13,49-4-59-12,87-15-25 16,108-9-21-17,107-13 8 13,26-3-22-13,-73 10 7 15,-115 6-62-15,-126 17 42 14,-37 6-14-14,-11-2 38 16,-12 3-7-16,-15 4 19 22,-38 0-3-22,-40 0 36 1,-20 0 13 6,-12 0 55 16,0 0-38-23,0 0-23 0,0 0-9 13,6 0-42-12,-1 0 4 14,10 0-5-15,-3 0 0 15,-4 0 6-15,4 0-6 16,11 0-9-16,9 11-74 14,-6 17-235-14,-3-12-572 0</inkml:trace>
    </iact:actionData>
  </iact:action>
  <iact:action type="add" startTime="14969">
    <iact:property name="dataType"/>
    <iact:actionData xml:id="d12">
      <inkml:trace xmlns:inkml="http://www.w3.org/2003/InkML" xml:id="stk12" contextRef="#ctx0" brushRef="#br0">23599 8979 1275 0,'0'0'330'6,"0"0"-78"10,0 0 121-16,0 0-127 15,0 0-124-15,0 0-3 23,0 0-31-23,-11 0-44 0,57 0 68 16,35 0-11-16,41 6-21 13,32-6-7-13,37 0-29 17,27 0-13-17,14 0-31 13,-17-16-1-13,-18-4 0 17,-49 17 1-17,-38-4 0 14,-58 7 8-14,-34 0 1 16,-18 0 26-16,-26 0-35 14,-53 0-71-14,-19 0-12 15,-12 0-107-15,-21 0-41 14,3 18 44-14,-5 4 18 17,11 7 67-17,-6-8 56 21,24-3 46-21,17-6 19 0,20-11 111 9,32-1 28 12,24 0 19-20,5 0-1-1,6 0-22 16,0 0-44-16,12 0-29 14,46 0-23-14,29 0-16 16,26-13-6-16,20-5-11 14,15-1-16-14,-11 6 2 15,-13 1-11-15,-34-3 0 14,-29 14 0-14,-43-9 1 16,-18 10 28-16,-18-2 55 15,-69 2-55-15,-26 0-6 15,-12 0-23-14,12 0 0 12,20 0-7-13,29 0 5 17,32 0 2-17,32 0-57 22,56 0-214-22,57 0-321 0,14-26-263 0</inkml:trace>
    </iact:actionData>
  </iact:action>
  <iact:action type="add" startTime="15532">
    <iact:property name="dataType"/>
    <iact:actionData xml:id="d13">
      <inkml:trace xmlns:inkml="http://www.w3.org/2003/InkML" xml:id="stk13" contextRef="#ctx0" brushRef="#br0">26289 8879 1420 0,'0'0'1063'6,"0"0"-903"9,0 0 209-15,0 0-65 15,0 0-304-15,0 0-81 17,0 0-659-17,-70 0-1007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3506">
    <iact:property name="dataType"/>
    <iact:actionData xml:id="d0">
      <inkml:trace xmlns:inkml="http://www.w3.org/2003/InkML" xml:id="stk0" contextRef="#ctx0" brushRef="#br0">2809 6632 1322 0,'0'0'491'16,"0"0"-296"-16,0 0 101 15,0 0 3-15,0 0-97 15,0 0 27-15,-41-163-3 23,-14 151-54-23,3 7-14 0,-23 5-71 13,-12 0-39-13,-21 0 15 17,-8 33-26-17,9 18 2 13,-6 17 14-13,11 4-13 16,12 16 10-16,24 3-34 13,16 10-1-13,18 15 18 17,15 2-32-17,17 5 23 14,0 6-24-14,0 0 0 16,26-11 0-16,0 1 0 22,15-10 0-22,2-8 0 0,9-1 0 9,1-4 0 13,19-7 0-22,4 1 0 0,5-12 0 16,12-11 0-16,0-10 0 13,5-24 0-13,18-10 0 16,-5-17 0-16,-1-6 0 14,12 0 0-14,-3-34 0 16,-3-10 0-16,0-13 0 15,-12 2 0-15,-2-3 0 16,-10-4 0-16,-16-4 0 13,-6 4 0-13,-12-5 0 16,-3 0 0-16,-6-11 0 13,-11-2 0-13,-9 0 0 18,-9 0 0-18,-8-3 0 13,-12 4 0-12,0-5 0 15,0-6 0-16,-6 0 0 21,-26 1 0-21,-3-8 0 0,3-1 0 16,-11 5 0-15,5 15 0 13,-3 6 0-14,1 10 0 16,-1 12 0-16,1 11 0 14,-13 8 0-14,4 3 0 16,-6 5 0-16,-6 7 0 13,3 5 0-13,-23 7 0 16,-6 4 0-16,-18 0 0 14,-5 0 0-14,0 12 0 16,-3 27 0-16,8 3 0 22,18 5 0-22,29-11 0 0,0 13 0 9,26-21-455 24,6-7-1009-33</inkml:trace>
    </iact:actionData>
  </iact:action>
  <iact:action type="add" startTime="5505">
    <iact:property name="dataType"/>
    <iact:actionData xml:id="d1">
      <inkml:trace xmlns:inkml="http://www.w3.org/2003/InkML" xml:id="stk1" contextRef="#ctx0" brushRef="#br0">2998 7235 1521 0,'0'0'518'22,"0"0"-332"-22,0 0 57 0,0 0-65 14,0 0-121-14,0 0-5 16,0 0 35-16,-360 12 2 13,313 32 47-13,-5 1-5 17,12-6-17-17,-1 1-25 13,12-8-38-13,12 2-24 16,11-6 2-16,6 0-28 15,0 1 16-15,0-1 10 16,0-5-15-16,29-2 7 21,14 5-19-21,1-13 1 0,8-1-3 9,-6 6 2 13,1-2 0-22,-6 0 5 0,-7 22-4 16,-8-7 0-16,-14 18 0 13,-12 1-1-13,0 12 9 17,-12-3-3-17,-43-2 33 13,-8-2 38-13,-13-9-5 17,-5-18 18-17,5-12-21 14,7-9 1-14,-4-7 3 16,21 0-73-16,3-18 0 15,11-15 0-15,9-1 0 15,14 6 0-15,10 12 0 22,5 4 0-22,0 12 0 0,-9 0 0 16,9 0 0-16,0 0 0 14,0 0 0-14,-6 12-30 15,-5 43-201-15,-1-4-295 15,-17-1-557-15</inkml:trace>
    </iact:actionData>
  </iact:action>
  <iact:action type="add" startTime="6503">
    <iact:property name="dataType"/>
    <iact:actionData xml:id="d2">
      <inkml:trace xmlns:inkml="http://www.w3.org/2003/InkML" xml:id="stk2" contextRef="#ctx0" brushRef="#br0">3839 6682 1156 0,'0'0'501'21,"0"0"-324"-21,0 0 25 0,0 0-14 17,0 0-60-17,0 0-38 14,0 0 36-14,-12-6-45 15,10 6-11-15,2 0 39 15,0 0 16-15,0 0 31 15,-6 0-11-15,6 0-37 22,0-5 22-22,0 5-34 0,0 0-16 9,0-7-10 12,0 7-26-21,0 0 4 0,0-1-6 9,0 1-12 12,0 0 36-21,0-8-21 0,0 4-9 18,0-4 11-18,0-3-47 13,0-1 0-13,8-7 0 15,39-7 0-15,14-7 0 15,26-6 0-15,20-12 0 15,29-6 0-15,30-10 0 15,25-6 0-15,18-17 0 15,15-4 0-15,14-7 0 15,14-5 0-15,3-7 0 15,9 1 0-15,-8-9 0 22,-1 8 0-22,-11 1 0 0,-15 6 0 14,-12 5 0-14,-31 11 0 17,-18 12 0-17,-34 21 0 13,-30 13 0-13,-28 16 0 16,-33 2 0-16,-11 24 0 15,-20-8 0-15,-12 10 0 15,0 0 0-15,0 0 0 15,0 0 0-15,0 0 0 15,0 0 0-15,0 0 0 14,0 0 0-14,0 0 0 16,0 0 0-16,0 0 0 23,0 0 0-23,0 0 0 0,0 0 0 8,0 0 0 13,0 0 0-21,0 0 0 0,0 0 0 17,-6 0 0-16,-14 0 0 11,-4 0 0-12,-13 0 0 16,-13-1 0-16,-16-11 0 15,2-14 0-15,-17 5 0 15,-1 0 0-15,-8-9 0 14,3 11 0-14,12-2 0 16,8 19 0-16,6-6 0 14,21 8 0-14,5 0 0 16,9 0 0-16,5 0 0 22,4 0 0-22,2 0 0 0,7 0 0 8,2 10 0 15,6 1 0-23,0 7 0 0,0 2 0 14,0 1 0-14,52 0 0 16,18 8 0-16,23-9 0 15,23 1 0-15,26-11 0 14,-3-4 0-14,3-6 0 17,-26 0 0-17,-29 0 0 13,-29 0 0-13,-34 0 0 16,-24 5 0-16,0 15 0 14,0 17 0-14,-35 19 0 17,-23 17 0-17,3 10 0 21,0 19 0-21,-6-1 0 0,20 0 0 10,0-5 0 4,15-18 0-14,0-8 0 20,15-19 0-20,-7-12 0 0,7-16 0 16,11-12 0-16,-6-11 0 14,6 0 0-14,0 0-39 16,0-34-513-16,0-16-573 25</inkml:trace>
    </iact:actionData>
  </iact:action>
  <iact:action type="add" startTime="7675">
    <iact:property name="dataType"/>
    <iact:actionData xml:id="d3">
      <inkml:trace xmlns:inkml="http://www.w3.org/2003/InkML" xml:id="stk3" contextRef="#ctx0" brushRef="#br0">8884 4236 1337 0,'0'0'625'21,"0"0"-307"-21,0 0 27 0,0 0-40 15,0 0-141-15,0 0-5 16,0 0 6-16,-351-23-26 14,296 62-20-14,-6 18 10 16,3 15-9-16,0 18-47 21,6 11-4-21,17 15-40 0,18-2-29 16,11 13 0-15,6-9 0 12,0 6 0-13,35-7 0 16,23-11 0-16,23-10 0 16,6-13 0-16,14-6 0 16,4-26 0-16,11-20 0 14,17-12 0-14,7-19 0 16,-1 0 0-16,15 0 0 12,-9-39 0-12,-6-10 0 17,-11-3 0-17,-9-18 0 14,-27 1 0-14,-7 2 0 16,-24-11 0-16,-12 0 0 13,-17-7 0-13,-6 2 0 16,-20-2 0-16,-6-8 0 23,0 7 0-23,-6-4 0 0,-38 0 0 9,-19-8 0 11,-19 9 0-20,-11 4 0 0,-28 7 0 14,-7 11 0-14,-29 16 0 17,-8 22 0-17,-12 29 0 14,3 0 0-14,6 45 0 15,-12 89 0-15,49-7-480 14,38-12-787-14</inkml:trace>
    </iact:actionData>
  </iact:action>
  <iact:action type="add" startTime="8266">
    <iact:property name="dataType"/>
    <iact:actionData xml:id="d4">
      <inkml:trace xmlns:inkml="http://www.w3.org/2003/InkML" xml:id="stk4" contextRef="#ctx0" brushRef="#br0">9543 5051 1460 0,'0'0'656'8,"0"0"-333"6,0 0 195-14,0 0-214 16,0 0-122-16,0 0-11 15,0 0-31-15,-99-66-73 16,44 49 26-16,-12 11-30 15,-8 6-7-15,-1 0 7 15,1 6-63-15,11 38 0 21,15 13 0-21,8 10 0 0,27 0 0 17,14-10 0-17,0-6 0 13,0-19 0-13,37-20 0 17,16-12 0-17,25 0 0 12,-8-16 0-12,-1-42 0 18,-16 3 0-18,-7-12 0 14,-26 10 0-14,-11 2 0 15,-9 9 0-15,0 13 0 14,0 17 0-14,0 16 0 17,0 0 0-17,0 21 0 13,-3 41 0-13,3 23 0 17,0-2 0-17,0-5 0 21,38-9 0-21,72-41 0 0,-8-17-57 9,-7-11-807-9</inkml:trace>
    </iact:actionData>
  </iact:action>
  <iact:action type="add" startTime="9203">
    <iact:property name="dataType"/>
    <iact:actionData xml:id="d5">
      <inkml:trace xmlns:inkml="http://www.w3.org/2003/InkML" xml:id="stk5" contextRef="#ctx0" brushRef="#br0">10576 4833 416 0,'0'0'630'8,"0"0"-387"10,0 0 17-18,0 0-3 14,0 0-48-14,0 0 18 15,0 0 23-15,-35 0 12 15,29 0 4-15,6 0-55 16,0 0-15-16,0 0-11 15,0 0-41-15,0 0-8 15,0 0-34-15,0-5 0 22,0 5-102-22,0 0 0 0,0 0 0 9,0 0 0 12,0-6 0-21,0 6 0 0,0 0 0 14,32-5 0-14,49 5 0 17,56-7 0-17,98-1 0 14,124-3 0-14,123 9 0 15,40-10 0-15,-3-2 0 14,-46 12 0-14,-87-9 0 16,-72 11 0-16,-79 0 0 14,-67-10 0-14,-26 10 0 16,15 0 0-16,5-2 0 14,18 2 0-14,-18-6 0 16,-14-6 0-16,-8 4 0 22,-24-3 0-22,-6 9 0 0,-23-9 0 16,-20 3 0-16,-15 4 0 14,-17-2 0-14,-6 6 0 16,-18-8 0-16,-11 8 0 13,0-2 0-13,0-9 0 17,0-1 0-17,-40-14 0 13,-21 5 0-13,-12-8 0 17,-17 4 0-17,-2-3 0 14,-1-3 0-14,-3 12 0 19,23-1 0-19,10 14 0 13,16 1 0-13,24 5 0 16,17 0 0-16,6 0 0 12,0 0 0-12,18 0 0 17,51 5 0-17,12 13 0 22,18 3 0-22,-6-3 0 0,-6 3 0 15,-15 5 0-15,-16 8 0 15,-22 7 0-15,-7 18 0 15,-19 21 0-15,-8 9 0 15,0 6 0-15,-20 6 0 15,-35-11 0-15,-6 0 0 15,-6-17 0-15,15-11 0 16,14-12 0-16,38-33-117 13,0-17-513-13,50 0-389 3</inkml:trace>
    </iact:actionData>
  </iact:action>
  <iact:action type="add" startTime="10017">
    <iact:property name="dataType"/>
    <iact:actionData xml:id="d6">
      <inkml:trace xmlns:inkml="http://www.w3.org/2003/InkML" xml:id="stk6" contextRef="#ctx0" brushRef="#br0">17681 4163 1520 0,'0'0'591'7,"0"0"-223"9,0 0 144-16,0 0-265 15,0 0-13-15,0 0-75 15,0 0 0-15,-174-242-32 16,63 242-37-16,-13 0-1 13,-10 28-89-13,9 34 0 16,9 23 0-16,18 16 0 22,22 21 0-22,18 17 0 0,6 12 0 8,23 1 0 15,9-2 0-23,11 2 0 0,9-12 0 13,15-16 0-13,51-6 0 16,21-14 0-16,29-23 0 14,12-10 0-14,26-21 0 16,2-11 0-16,13-14 0 15,5-11 0-15,3-14 0 15,3 0 0-15,8 0 0 14,-8-27 0-14,0-12 0 17,-6-12 0-17,-14-11 0 22,-15-15 0-22,-26-6 0 0,-24-7 0 7,-22-22 0 16,-30-5 0-23,-22-19 0 0,-21-4 0 16,0-5 0-16,-9-5 0 14,-46 16 0-14,-26 10 0 15,-27 12 0-15,-31 22 0 15,-23 23 0-15,-27 23 0 15,-14 21 0-15,-6 23 0 14,12 0 0-14,26 28 0 17,20 57 0-17,43-14-558 14,50-2-811-14</inkml:trace>
    </iact:actionData>
  </iact:action>
  <iact:action type="add" startTime="10609">
    <iact:property name="dataType"/>
    <iact:actionData xml:id="d7">
      <inkml:trace xmlns:inkml="http://www.w3.org/2003/InkML" xml:id="stk7" contextRef="#ctx0" brushRef="#br0">18490 4536 1692 0,'0'0'822'7,"0"0"-294"10,0 0-182-17,0 0-82 14,0 0-117-14,0 0-8 16,-345-28-35-16,246 68-50 14,-5 21-54-14,11 6 0 17,12 18 0-17,23 5 0 14,8 4 0-14,36-4 0 22,14-12 0-22,0-9 0 0,49-25 0 15,47-16 0-15,29-28 0 14,17 0 0-14,15-28 0 17,-4-27 0-17,-11-24 0 14,-49 22-336-14,-49 18-767 0</inkml:trace>
    </iact:actionData>
  </iact:action>
  <iact:action type="add" startTime="11414">
    <iact:property name="dataType"/>
    <iact:actionData xml:id="d8">
      <inkml:trace xmlns:inkml="http://www.w3.org/2003/InkML" xml:id="stk8" contextRef="#ctx0" brushRef="#br0">3401 8837 1918 0,'0'0'544'13,"0"0"-220"-13,0 0 198 16,0 0-288-16,0 0-89 16,0 0-29-16,0 0 1 15,23-31-26-15,35 73-6 22,38 18-85-22,37 22 0 0,30 14 0 16,31 5 0-16,15 0 0 13,20 1 0-13,-5-1 0 17,-4-12 0-16,-28 6 0 10,-18-10 0-11,-18 5 0 18,-28-9 0-18,-21-3 0 12,-25-14 0-12,-21-5 0 17,-9-17 0-17,-23-4 0 15,-3-17 0-15,-9-10 0 15,-5-4 0-15,-6-7 0 15,5 0 0-15,-11 0 0 15,0-12-198-15,0-27-275 22,-17 11-284-22,-30 6-192 0</inkml:trace>
    </iact:actionData>
  </iact:action>
  <iact:action type="add" startTime="11743">
    <iact:property name="dataType"/>
    <iact:actionData xml:id="d9">
      <inkml:trace xmlns:inkml="http://www.w3.org/2003/InkML" xml:id="stk9" contextRef="#ctx0" brushRef="#br0">5269 10458 1303 0,'0'0'618'0,"0"0"-144"17,0 0 23-17,0 0-177 13,0 0-74-13,0 0-6 16,0 0-51-16,41-34-51 15,-6 17-67-15,-6 6-71 16,8 6 0-16,10 5 0 22,2 0 0-22,9 0 0 0,18 0 0 7,2 0 0 15,-8 0 0-22,-4 0 0 0,-11 0 0 14,-8 0 0-14,-18-29 0 16,6-11 0-16,-18-4 0 14,-5-21 0-14,2-5 0 16,-8-11 0-16,-3 2 0 16,-3 4 0-16,6 5 0 15,-6 20 0-15,0 10 0 16,0 13 0-16,0 20 0 14,0 2 0-14,0 5 0 15,0 0 0-15,52 17-93 16,-11 17-636-16,14-2-745 0</inkml:trace>
    </iact:actionData>
  </iact:action>
  <iact:action type="add" startTime="12292">
    <iact:property name="dataType"/>
    <iact:actionData xml:id="d10">
      <inkml:trace xmlns:inkml="http://www.w3.org/2003/InkML" xml:id="stk10" contextRef="#ctx0" brushRef="#br0">7210 10239 605 0,'0'0'1232'0,"0"0"-754"16,0 0-135-16,0 0 121 13,0 0-293-13,0 0 1 17,-357-107 7-17,256 107-23 13,-12 0-32-13,-3 11-35 16,5 40-37-16,13 11-21 14,17 16-31-14,8 12 0 17,27 11 0-17,11 6 0 14,20 11 0-14,7-6 0 15,8-1 0-15,0 0 0 22,17-5 0-22,29 0 0 1,1 2 0 14,20-2 0-15,2-12 0 14,12 3 0-14,6-13 0 16,12-17 0-16,11-11 0 15,18-17 0-15,20-13 0 15,14-23 0-15,7-3 0 15,13 0 0-15,-7 0 0 16,-13-29 0-16,-8-15 0 14,-18-13 0-14,-23 1 0 15,-26-17 0-15,-17 1 0 14,-24-8 0-14,-5-10 0 16,-15-11 0-16,-9-8 0 23,-17-5 0-23,0-3 0 0,0-7 0 14,-31 3 0-14,-25 8 0 16,-10 7 0-16,-16 10 0 13,-5 13 0-13,-11 5 0 16,-7 4 0-16,-14 9 0 15,-2 14 0-15,10 16 0 16,-8 7 0-16,6 16 0 13,3 12 0-12,-3 0 0 15,-15 14 0-16,30 26 0 14,28-10-1018-14</inkml:trace>
    </iact:actionData>
  </iact:action>
  <iact:action type="add" startTime="13246">
    <iact:property name="dataType"/>
    <iact:actionData xml:id="d11">
      <inkml:trace xmlns:inkml="http://www.w3.org/2003/InkML" xml:id="stk11" contextRef="#ctx0" brushRef="#br0">7100 10463 1662 0,'0'0'660'14,"0"0"-272"-14,0 0 132 16,0 0-245-16,0 0-63 14,0 0-29-14,0 0 13 15,0-39-196-15,0 96 0 14,0 21 0-14,0 23 0 16,0 16 0-16,0 16 0 14,0-19 0-14,0 2 0 16,9-30 0-16,-6-16 0 16,2-24 0-16,1-30 0 23,0-16 0-23,11 0 0 0,1-16 0 8,8-46 0 14,0-12 0-22,23-7 0 0,1 6 0 13,5 8 0-13,9 7 0 17,11 27 0-17,-2 17 0 12,-7 16 0-11,10 0 0 15,-4 47 0-16,-11 15 0 15,-11 8 0-15,-19 10 0 16,-16 0 0-16,-15-2 0 13,0-11 0-13,-61-5 0 16,-20-11 0-16,-15-12 0 15,-11-12 0-15,-1-9 0 15,16-18 0-15,16 0 0 22,41-6 0-22,29-33-383 0,6 0-760 24</inkml:trace>
    </iact:actionData>
  </iact:action>
  <iact:action type="add" startTime="14319">
    <iact:property name="dataType"/>
    <iact:actionData xml:id="d12">
      <inkml:trace xmlns:inkml="http://www.w3.org/2003/InkML" xml:id="stk12" contextRef="#ctx0" brushRef="#br0">9317 10921 1403 0,'0'0'380'23,"0"0"-50"-23,0 0 146 0,0 0-233 8,0 0-52 13,0 0-23-21,0 0-19 0,-41 2-33 16,41 7-46-16,46 0 52 15,53 10 11-15,46 4-22 16,102-7-12-16,130-4-40 13,162-12-13-13,91 0-46 16,40 0 0-16,-5 0 0 14,-53 0 0-14,-12-8 0 16,-28-4 0-16,-30-6 0 15,-75 8 0-15,-101-1 0 15,-96 4 0-15,-85-4 0 14,-45 0 0-14,13 1 0 17,-7-8 0-17,-7 2 0 14,-29 7 0-14,-32-10 0 16,-8 7 0-16,-18 1 0 22,-11 6 0-22,-6 2 0 0,-18 3 0 14,-5 0 0-14,-12 0 0 16,0-8 0-16,0 1 0 13,-44-4 0-13,-31-10 0 17,-12-9 0-17,-12-2 0 13,-17-3 0-13,20 1 0 16,-5 6 0-16,19 7 0 15,24 3 0-15,24 13 0 15,19-1 0-15,9 6 0 15,6 0 0-15,0 0 0 16,26 0 0-16,30 0 0 22,10 6 0-22,10 11 0 0,2 5 0 16,-2 6 0-16,-16-5 0 14,-4 5 0-14,-19 0 0 16,-11 6 0-16,-20 10 0 14,-6 1 0-14,0 17 0 15,-64 9 0-15,-8-8 0 15,-9 6 0-15,5 1 0 15,12-10 0-15,21-3 0 14,28-13-102-14,15-21-406 17,53-7-415-17,16-16-846 0</inkml:trace>
    </iact:actionData>
  </iact:action>
  <iact:action type="add" startTime="15040">
    <iact:property name="dataType"/>
    <iact:actionData xml:id="d13">
      <inkml:trace xmlns:inkml="http://www.w3.org/2003/InkML" xml:id="stk13" contextRef="#ctx0" brushRef="#br0">18403 9858 1781 0,'0'0'677'15,"0"0"-219"-15,0 0-97 15,0 0-35-15,-392-48-149 16,282 76-37-16,-9 45-13 14,6 27-78-14,-3 27-49 15,15 25 0-15,14 4 0 15,23 19 0-15,29-7 0 16,26 3 0-16,9-6 0 22,38-5 0-22,49-14 0 0,23-17 0 13,32-16 0-13,15-19 0 17,5-25 0-17,13-25 0 14,-1-16 0-14,3-22 0 16,-3-6 0-16,-12 0 0 13,-14-50 0-13,-3-12 0 17,-14-12 0-17,-15-15 0 14,-23-6 0-14,-24-13 0 15,-25-9 0-15,-30-12 0 17,-14 0 0-17,0-11 0 13,-66-8 0-13,-36-4 0 16,-20 12 0-16,-35-1 0 23,-17 22 0-23,-20 20 0 0,-6 29 0 8,-9 29 0 13,12 41 0-21,20 0 0 0,8 127 0 15,56-9-123-15,47-1-950 0</inkml:trace>
    </iact:actionData>
  </iact:action>
  <iact:action type="add" startTime="15587">
    <iact:property name="dataType"/>
    <iact:actionData xml:id="d14">
      <inkml:trace xmlns:inkml="http://www.w3.org/2003/InkML" xml:id="stk14" contextRef="#ctx0" brushRef="#br0">18351 10513 1837 0,'0'0'890'16,"0"0"-325"-16,0 0-37 15,0 0-252-15,0 0-276 15,0 0 0-15,0 0 0 14,17 51 0-14,-17 34 0 16,0 16 0-16,0 11 0 14,0 9 0-14,-5-4 0 17,-7-4 0-17,12-18 0 21,0-17 0-21,0-21 0 0,23-18 0 9,38-28 0 13,6-11 0-22,23 0 0 0,8-22 0 16,7-34 0-16,-7-6 0 15,-22-6 0-15,-18-2-17 14,-41 17-196-14,-34-23-294 15,-53 25-323-15,-23 15-366 0</inkml:trace>
    </iact:actionData>
  </iact:action>
  <iact:action type="add" startTime="15911">
    <iact:property name="dataType"/>
    <iact:actionData xml:id="d15">
      <inkml:trace xmlns:inkml="http://www.w3.org/2003/InkML" xml:id="stk15" contextRef="#ctx0" brushRef="#br0">17855 10901 1861 0,'0'0'804'21,"0"0"-345"-21,0 0-136 0,0 0-114 15,0 0-125-15,0 0-42 16,403-101-42-16,-252 51-43 14,-35 11-243-14,-32-7-752 0</inkml:trace>
    </iact:actionData>
  </iact:action>
  <iact:action type="add" startTime="17495">
    <iact:property name="dataType"/>
    <iact:actionData xml:id="d16">
      <inkml:trace xmlns:inkml="http://www.w3.org/2003/InkML" xml:id="stk16" contextRef="#ctx0" brushRef="#br0">18392 6082 1617 0,'0'0'519'15,"0"0"-239"-15,0 0 102 16,0 0-99-16,0 0-133 14,0 0-46-14,0 0 13 15,0-11 3-15,0 11-16 14,0 0 2-14,0 0-31 16,0 0-39-16,0 0 18 15,0 0-28-15,0 0-5 15,0 0 16-15,0 0-23 15,0 0 10-15,0 0-21 15,0 0 3-15,0 0 12 22,0 0-18-22,0 32 0 0,0 42 0 16,0 33 0-16,0 27 0 14,11 23 0-14,12 20 0 17,12 8 0-17,0 12 0 14,0-1 0-14,0 6 0 15,2-6 0-15,1-5 0 14,0-2 0-14,-12-5 0 16,9-9 0-16,-9-14 0 14,-12-3 0-14,7-13 0 17,-16-6 0-17,4-17 0 22,-3-21 0-22,8-22 0 0,-2-17 0 7,-6-17 0 16,5-17 0-23,-5-12 0 0,0-4 0 14,-6-12 0-14,6 6 0 15,-6-6 0-15,0 0 0 15,6 0 0-15,-6 0 0 15,0 0 0-15,5 10 0 15,10 8 0-15,-1-2 0 16,4 7 0-16,-1 5 0 14,9 0 0-14,1-1 0 15,-10 8 0-15,6-8 0 15,0-4 0-15,-11-7 0 16,-6-1 0-16,0-12 0 21,-6-3 0-21,0 0 0 0,0 0 0 17,0-29 0-17,-6-22 0 13,-35-4-14-13,-11-12-119 17,-6-6-20-17,-6 6-20 14,9 10 22-14,11 6 74 16,7 7 31-16,11 10 46 14,8 1 0-14,1-1 30 16,2 0 75 2,4 1 4-18,-10-4 25 0,7 6-16 11,-1 10-44-11,-5-2 4 15,8 6-35-15,-5 8-16 16,5 7 2-16,7-6-29 21,-1 8 0-21,6 0 0 0,0 0 0 8,0 0 0 14,0 0 0-22,0 0 0 0,0 36 0 16,11 8 0-16,18 13 0 14,9 10 0-14,0 11 0 16,11 7 0-16,9 4 0 15,-6-4 0-15,12-13 0 15,0-10 0-15,-15-16 0 14,-5-14 0-14,-15-9 0 16,-6-11 0-16,-11-12 0 14,-6 0 0-14,-1 0 0 16,10 0 0-16,-1-40 0 22,7-10 0-22,16-24 0 0,-2-15 0 8,26-6 0 15,-6-12 0-23,0 5 0 0,3 8 0 13,-17 16 0-13,-6 19 0 17,-18 18 0-17,-8 13 0 12,-9 17 0-12,0 9 0 18,0 2 0-18,0 0 0 13,0 0 0-13,0 0 0 17,0 0 0-17,0 0 0 13,0 0 0-13,0 0 0 17,0 0 0-17,0 0-297 15,0 0-846-15</inkml:trace>
    </iact:actionData>
  </iact:action>
  <iact:action type="add" startTime="23073">
    <iact:property name="dataType"/>
    <iact:actionData xml:id="d17">
      <inkml:trace xmlns:inkml="http://www.w3.org/2003/InkML" xml:id="stk17" contextRef="#ctx0" brushRef="#br0">4445 4637 988 0,'0'0'780'1,"0"0"-389"-1,0 0-65 14,0 0 3-14,0 0-134 16,0 0-61-16,-32-89 28 13,24 80 6-13,2 9-29 15,6-3-22-15,-6 3-25 16,0 0 4-16,6 0-6 16,-5 0-41-16,5 0-9 14,0 0-40-14,0 43 0 15,0 27 0-15,0 13 0 22,0 13 0-22,23 5 0 0,3-6 0 9,-3-6 0 13,3-4 0-22,0-18 0 0,-14-10 0 16,-3-18 0-16,5-6 0 14,-5-15 0-14,-3-2-35 16,-1-11-160-16,-5 2-347 13,0-7-294-13,0 0-366 0</inkml:trace>
    </iact:actionData>
  </iact:action>
  <iact:action type="add" startTime="23433">
    <iact:property name="dataType"/>
    <iact:actionData xml:id="d18">
      <inkml:trace xmlns:inkml="http://www.w3.org/2003/InkML" xml:id="stk18" contextRef="#ctx0" brushRef="#br0">4907 4911 1408 0,'0'0'365'1,"0"0"-133"15,0 0 83-16,0 0-134 13,0 0-50-13,0 0 91 16,0 0-5-16,5-59-63 14,-5 59-10-14,0 0-51 17,0 0-12-17,0 43-42 13,0 3-8-13,0 4 32 17,0 1-46-17,0-7-7 13,27-5 11-13,-1-11-21 16,20-17 21-16,12-4-21 23,-3-7 9-23,3 0 14 0,-11-40-23 7,5-10 6 15,-23-1 9-22,-9-6-9 0,-20 7 40 14,0-1 13-14,0 1-28 16,-20 10 40-16,-26-2-40 14,-13 14-4-14,1 15 0 16,3 2-27-16,0 11 0 13,6 0 0-13,5 0-12 17,-17 50-20-17,21 1-251 15,8-1-791-15</inkml:trace>
    </iact:actionData>
  </iact:action>
  <iact:action type="add" startTime="26481">
    <iact:property name="dataType"/>
    <iact:actionData xml:id="d19">
      <inkml:trace xmlns:inkml="http://www.w3.org/2003/InkML" xml:id="stk19" contextRef="#ctx0" brushRef="#br0">13323 3465 1714 0,'0'0'665'16,"0"0"-403"-16,0 0 48 14,0 0-54-14,0 0-149 16,0 0-18-16,0 0 58 14,0-136-49-14,0 136-17 16,0 0-35-16,0 0-19 14,0 0 11-14,-6 39-17 16,-17 7 7-16,0 10-12 15,5 1-15-15,1 1 6 15,11-19-7-15,0-4 0 14,6-8-11-14,0-15 11 16,0-11 0-16,0 9 1 15,0-10 0-15,18 2 16 15,5-2-17-15,24 8 0 16,-1 3-13-16,15-2 13 22,-6 10 0-22,0 11 0 0,-3-3 1 15,-8 8 4-15,-6-3-5 18,-18 2-8-18,9-1 1 12,-23 1-5-11,-6 0-1 13,0-6 13-14,-21 0 6 14,-40 0 15-14,-20-6-21 16,-12 6 0-16,1-10 6 16,2-2-5-16,23-4-1 14,15-7 0-14,34-5-45 14,18 0-147-14,0-23-322 17,29-16-514-17</inkml:trace>
    </iact:actionData>
  </iact:action>
  <iact:action type="add" startTime="27022">
    <iact:property name="dataType"/>
    <iact:actionData xml:id="d20">
      <inkml:trace xmlns:inkml="http://www.w3.org/2003/InkML" xml:id="stk20" contextRef="#ctx0" brushRef="#br0">13149 3336 1573 0,'0'0'781'15,"0"0"-398"-15,0 0 82 22,0 0-177-22,0 0-135 0,0 0-23 8,0 0-23 14,0-62-67-22,49 55 5 0,18 7-44 16,14 0 6-16,-5-5-7 15,-4 5 8-15,-22 0-8 15,-18-4 0-15,-21 4 1 15,-5 0 113-15,-6 0-114 15,0 0 0-14,0 0 0 13,0 0 0-14,0 0 0 16,3 0 0-16,3 0-35 14,17 0-191-14,3 21-458 16,-3-3-984-16</inkml:trace>
    </iact:actionData>
  </iact:action>
  <iact:action type="add" startTime="31377">
    <iact:property name="dataType"/>
    <iact:actionData xml:id="d21">
      <inkml:trace xmlns:inkml="http://www.w3.org/2003/InkML" xml:id="stk21" contextRef="#ctx0" brushRef="#br0">20367 7007 1028 0,'0'0'281'23,"0"0"-11"-23,0 0-55 0,0 0-21 13,0 0 31-13,0 0-2 17,-17-140 23-17,17 118-8 13,0-7-15-13,0 5-25 16,0-4-39-15,0-3-6 14,0 3-39-15,0 13-47 22,0-4 26-22,0 12-40 0,0 7-4 9,0 0 18 12,0 0-67-21,0 12 0 0,-6 45 0 15,-20 26 0-15,-6 26 0 15,-6 10 0-15,1-1 0 16,2-6 0-16,12-22 0 14,5-23 0-14,12-21 0 14,6-25 0-14,0-10 0 16,0-11 0-16,0 0 0 14,18 0 0-14,22 0 0 16,21 0 0-16,15-11 0 22,-1-6-39-22,6 6 22 0,-14 6-26 8,-6-1-1 14,-15 6-22-22,-16 0-36 0,-19 0 6 16,-5 0-10-16,-6 0 20 15,0 0 68-15,0 0-3 17,0-5 21-17,0-13 9 13,0-15-3-13,0-6 27 16,-6-18 2-16,6-3-2 13,0-2 57-13,0 0-24 17,0 11 1-17,0 12 16 14,0 11-13-14,0 17 23 15,0 11-40-15,0 0-53 14,-6 0 0-14,-2 50 0 16,-7 22 0-16,-2 29 0 16,2 12 0-16,1 4 0 20,2 2 0-20,12-18 0 0,0-14 0 16,0-24 0-16,0-2 0 14,0-45-35-14,0-13-639 18,0-3-2270-18</inkml:trace>
    </iact:actionData>
  </iact:action>
  <iact:action type="add" startTime="33540">
    <iact:property name="dataType"/>
    <iact:actionData xml:id="d22">
      <inkml:trace xmlns:inkml="http://www.w3.org/2003/InkML" xml:id="stk22" contextRef="#ctx0" brushRef="#br0">13993 11908 492 0,'0'0'999'14,"0"0"-672"-14,0 0-37 16,0 0 35-16,0 0-99 14,0 0-66-14,0 0-8 15,93-207-13-15,-78 195-28 23,-15 1-33-23,0 11-14 0,0 0 44 8,0 0-28 13,0 0-2-21,0 0-5 0,0 0-19 17,-6 0 5-17,-43 39-28 13,2 18-22-13,-20 21 53 16,-5 12-23-16,2 5 4 15,12 6-11-15,9 3-13 16,29-9 6-16,8-6-25 14,12-27 0-14,0 0 18 15,0-16-15-15,41-18-3 15,17-12 0-15,11-5 0 15,7-11 0-15,-7 0 0 15,1 0 0-15,2-27 0 21,-22-8 0-21,-7-4 0 0,-25 0 0 17,-13-5 0-17,-5 3 0 15,0 9 0-15,-20 4 0 15,-26 5 0-15,-15 7 0 15,-20 16 0-15,-15 0 0 14,-9 10 0-14,4 40 0 16,5 12 0-16,24 12 0 15,14-13-338-15,34-28-1157 0</inkml:trace>
    </iact:actionData>
  </iact:action>
  <iact:action type="add" startTime="35423">
    <iact:property name="dataType"/>
    <iact:actionData xml:id="d23">
      <inkml:trace xmlns:inkml="http://www.w3.org/2003/InkML" xml:id="stk23" contextRef="#ctx0" brushRef="#br0">3700 10283 918 0,'0'0'810'7,"0"0"-340"8,0 0-110-15,0 0 111 16,0 0-275-16,0 0 44 15,0 0-59-15,-64-145-23 16,64 139-38-16,0 6-42 14,0 0 16-14,0-9-94 16,0 9 0-16,14-11 0 21,36 1 0-21,14 1 0 0,17-11 0 17,-6 7 0-17,-2-5-17 14,-30 8-112-14,-17 0-111 14,-26 10-31-14,-26 0-255 15,-49 0-225-15,-12 12-119 0</inkml:trace>
    </iact:actionData>
  </iact:action>
  <iact:action type="add" startTime="35669">
    <iact:property name="dataType"/>
    <iact:actionData xml:id="d24">
      <inkml:trace xmlns:inkml="http://www.w3.org/2003/InkML" xml:id="stk24" contextRef="#ctx0" brushRef="#br0">3700 10283 992 0,'-276'-78'682'2,"276"78"-315"5,0 0 125 9,0 0-198-16,-9 0-130 16,9 0-7-16,-5 0-28 22,-4 23-30-22,3 11-6 0,-3 10-8 7,-11 7-1 15,-3 4-48-22,0 2-27 0,2-6 26 16,-5-7-26-16,9-10-8 15,-6 0 14-15,8-12-7 16,1-5 15-16,8-5-23 14,6-12-6-14,0 0 5 15,0 0 2-15,0 0 10 14,0 0 22-14,0 0 6 17,35-12 18-17,11-10-19 14,12-1-20-14,-3 6 9 15,9 6-18-14,-3 6-3 19,0 5 3-19,3 0-9-1,5 10 6 8,-16 29-6 14,8 12-4-22,-18 6-4 0,-5 5 9 14,-24 0-1-14,-14 5 9 16,0-5-9-16,-8-2 12 14,-59 0-12-14,-14-8 0 17,-18-3 3-17,-6-16-2 13,1-5 35-13,8-17-11 16,21-4-25-15,17-7 0 12,29 0 0-13,11 0 0 17,18 0 0-17,0 0 0 22,0-7 0-22,0 2 0 0,0-1 0 7,0 6 0 15,0 0 0-22,6 0-17 0,20 0-340 9,-11 0-735-9</inkml:trace>
    </iact:actionData>
  </iact:action>
  <iact:action type="add" startTime="37623">
    <iact:property name="dataType"/>
    <iact:actionData xml:id="d25">
      <inkml:trace xmlns:inkml="http://www.w3.org/2003/InkML" xml:id="stk25" contextRef="#ctx0" brushRef="#br0">9079 6004 1156 0,'0'0'520'7,"0"0"-285"16,0 0 93-23,0 0-60 0,0 0-134 9,0 0-4 12,0 0 17-21,0-91-14 0,0 91-28 16,0 0-1-16,-6 0 39 14,-9 0-38-14,-20 11-52 17,1 46 7-17,-13 21-14 13,1 28 5-13,-6 30-1 17,5 20-28-17,-5 12 7 13,8 10-19-13,1-5-10 16,5 1 39-16,6-11-30 14,9-6 17-14,-3-5-2 16,6-9-9-16,-9-11 13 14,3 5-25-14,-6-8 5 17,-3-5 7-17,-3-6-15 22,0-6 9-22,1-11 1 0,-4-3-9 8,12-16 8 14,-3-1-9-22,6-11-3 0,9-9-3 12,5-1 8-12,0-11-2 16,7-7 8-16,-4 7-7 15,3 2 4-15,-8-7-5 16,2 11-3-16,0 2-6 14,-5 5 11-14,-3 0-2 18,-1-1 7-18,1-4-7 12,11-2 11-12,-2-1-11 16,-4-15-6-16,9-8-6 22,6 2 16-22,-5-4-4 0,5 2 2 15,0-3 5-15,0-4-4 15,-6 4-3-15,6 3 0 16,0-2-1-16,0-7 7 14,0-3-6-14,0-8 10 16,0 4-10-16,0-15 13 15,0 0-13-15,0 0 0 15,0 0 27-15,0 0-24 13,0-6-6-13,0-45-53 17,-29-79-208-17,14 6-517 14,-5-5-1154-14</inkml:trace>
    </iact:actionData>
  </iact:action>
  <iact:action type="add" startTime="38524">
    <iact:property name="dataType"/>
    <iact:actionData xml:id="d26">
      <inkml:trace xmlns:inkml="http://www.w3.org/2003/InkML" xml:id="stk26" contextRef="#ctx0" brushRef="#br0">9018 6149 575 0,'0'0'755'0,"0"0"-492"16,0 0-10-16,0 0 18 14,0 0-112-14,0 0-70 16,0 0-52-16,0-101-27 21,14 85-1-21,1 4 0 0,-9-2-1 8,-6 5 55 14,0 4 37-22,0-6 27 0,0 5 25 16,0 6 13-16,0 0-10 14,0 0-48-14,-44 0-46 16,-5 17-19-16,-27 34-41 14,1 16 7-14,-6 6 17 16,-1 6-13-16,16-8 6 14,19-9-15-14,9-16 5 17,21-18 13-17,3-17-15 13,14-11 7-13,0 0 25 17,0 0-23-17,43-46 12 13,15-9-27-13,3-12 7 16,0-1-1-16,-3 7-6 23,-6-1 1-23,-14 17 25 0,-18 1-25 8,9 9 31 13,-11 8-4-20,-4 10-27-1,-8 6 59 15,0 4-39-15,-3 3 11 14,-3 4 16-14,0 0-24 16,0 0 19-16,0 0-43 14,0 0 17-14,0 0 1 16,0 32-17-16,5 19 18 15,19 17 19-15,-7 4-31 16,9 1 16-16,3-6-23 13,3-10 0-13,3-6-24 16,20-1-51-16,-14-10-412 14,-9-8-663-14</inkml:trace>
    </iact:actionData>
  </iact:action>
  <iact:action type="add" startTime="39306">
    <iact:property name="dataType"/>
    <iact:actionData xml:id="d27">
      <inkml:trace xmlns:inkml="http://www.w3.org/2003/InkML" xml:id="stk27" contextRef="#ctx0" brushRef="#br0">10138 7793 1640 0,'0'0'652'0,"0"0"-264"0,0 0-5 13,0 0-152-13,0 0-20 16,0 0-85-16,0 0-45 14,34-210-24-14,16 187-31 16,8 11-1-16,3 1-25 22,-6 11 0-22,3 0-9 0,-23 6 9 9,-1 38-6 12,-28 14 5-21,-6 12-18 0,0 0 18 16,-29 2-9-16,-17-2 3 15,-6-13 5-15,2-13 2 15,1-15 0-15,17-8 8 14,6-9-7-14,11-12 35 16,10 0-10-16,5 0-10 14,0 0 44-14,0 0-7 17,20-5-23-17,26-21-20 14,4 6-8-14,11-1-4 15,2 10-1-15,-5 11-12 23,-5 0 9-23,-7 0 5 0,-11 21 1 7,-6 24-1 15,-17 6-6-22,-12 4 7 0,0 7-12 17,-12 0 3-17,-52-6-2 13,-11-6 17-13,-12-15-6 16,-6-8 17-16,6-15 13 14,11-12 33-14,7 0-23 16,14 0-40-16,8-23 0 14,18 2 0-14,0 3 0 17,17 2 0-17,10 9 0 14,2 7 0-14,0 0-8 16,0 0-356-16,0 0-657 0</inkml:trace>
    </iact:actionData>
  </iact:action>
  <iact:action type="add" startTime="43757">
    <iact:property name="dataType"/>
    <iact:actionData xml:id="d28">
      <inkml:trace xmlns:inkml="http://www.w3.org/2003/InkML" xml:id="stk28" contextRef="#ctx0" brushRef="#br0">20794 1265 929 0,'0'0'1310'15,"0"0"-919"-15,0 0-26 15,0 0-14-15,0 0-186 14,0 0-60-14,-105-106-9 25,76 94-25-25,-3 1-11 0,-5-6-30 14,-1-5-11-14,6-1 28 15,9 6-40-15,5 1 25 14,18 5-2-14,0 11-15 16,0 0-15-16,24 0 0 14,45 0-8-14,30 11-2 16,34 5 14-16,4-4-4 14,8-12 9-14,-18 0-7 17,-16 0 13-17,-42-16-15 13,-19-14 0-13,-39-2 12 17,-11 9-11-17,0 0 12 22,0 7-6-22,-32 16-1 0,-8 0 16 7,-1 0-22 15,-5 34 0-22,11 26 0 0,0 20 0 16,29 15 0-16,6 9 0 15,0-1 0-15,0 6 0 15,29-1 0-15,-6-14 0 14,-5-9 0-14,-7-11 0 16,-11-14 0-16,0-10 0 14,-40-4 0-14,-36-12 0 16,-11-6 0-16,0-12 0 15,12-9 0-15,26-2 0 15,17-5 0-15,26 0 0 14,6 0 0-14,9-17 0 17,69-28 0-17,32-6 0 22,24-11 0-22,22-5 0 0,-8 1-32 13,-14 4-5-13,-30 8 23 17,-28 18 7-17,-24 8 13 13,-29 10-6-13,-17 13 31 16,3 5-11-16,-9 0 13 14,0 0-33-14,0 5 0 16,0 34 0-16,0 23 0 14,0 12 0-14,0-1 0 16,20-1 0-16,15-10 0 16,2-12 0-16,18-22 0 14,1-21 0-14,10-7 0 16,1-7 0-16,3-43 0 15,-24-17 0-15,-5-12 0 21,-24 6 0-21,-17 1 0 0,0 10 0 16,-23 12 0-15,-35 22 0 12,-20 28 0-13,5 0 0 17,-8 33 0-17,14 45 0 13,9 12-57-13,46 29-210 16,12-25-441-16,0-27-448 0</inkml:trace>
    </iact:actionData>
  </iact:action>
  <iact:action type="add" startTime="44636">
    <iact:property name="dataType"/>
    <iact:actionData xml:id="d29">
      <inkml:trace xmlns:inkml="http://www.w3.org/2003/InkML" xml:id="stk29" contextRef="#ctx0" brushRef="#br0">23788 1283 2356 0,'0'0'803'0,"0"0"-505"0,0 0 17 15,0 0-201-15,0 0-75 14,0 0 40-14,0 0-70 16,-174-12-7-16,107 63-2 14,21 19 6-14,5-8-15 17,35-2-2-17,6-3 1 13,12-6-7-13,57-19 19 16,18-2-2-16,12-9 1 14,6-3-1-14,-13-7-13 16,-19 6-40-16,-21 5-1 23,-40 0 39-23,-12 7 3 0,-23 10 12 13,-65 0 39-13,-19 0-21 16,-9 1 33-16,23-6-51 16,18-18 12-16,40-16-27 14,29 0 15-14,6-28-220 16,108-100-298-16,2 4-325 15,9 0-394-15</inkml:trace>
    </iact:actionData>
  </iact:action>
  <iact:action type="add" startTime="44930">
    <iact:property name="dataType"/>
    <iact:actionData xml:id="d30">
      <inkml:trace xmlns:inkml="http://www.w3.org/2003/InkML" xml:id="stk30" contextRef="#ctx0" brushRef="#br0">24316 968 1706 0,'0'0'931'13,"0"0"-271"-13,0 0-167 17,0 0-337-17,0 0-6 21,0 0-150-21,0 0 0 0,-58 230 0 9,58-106 0 12,0-2 0-21,0-1 0 0,0-25 0 14,11-18 0-14,16-27 0 16,-16-24 0-16,-2-15 0 14,-9-12 0-14,0 0 0 16,0-44 0-16,6-25 0 15,8-9 0-15,12-5 0 16,12 1 0-16,11 14 0 13,12 17 0-13,9 19 0 17,8 14 0-17,3 16 0 14,1 2 0-14,-1 0 0 16,0 0-126-16,-5 8-249 21,16 12-298-21,-16-9-38 0,-18-8-83 0</inkml:trace>
    </iact:actionData>
  </iact:action>
  <iact:action type="add" startTime="45234">
    <iact:property name="dataType"/>
    <iact:actionData xml:id="d31">
      <inkml:trace xmlns:inkml="http://www.w3.org/2003/InkML" xml:id="stk31" contextRef="#ctx0" brushRef="#br0">25439 1265 1360 0,'0'0'627'1,"0"0"-78"6,0 0-76 9,0 0-237-16,0 0 61 15,0 0-62-15,0 0-68 17,-137-118-15-17,68 118-152 13,-1 51 0-13,6 22 0 16,24 10 0-16,11 7 0 14,23-2 0-14,6-16 0 16,0-15 0-15,52-23 0 21,3-18 0-22,12-16 0 0,2 0 0 8,-5-39 0 14,-6-11 0-22,-14-7 0 0,-6-4 0 16,-15 1 0-16,3 8 0 13,-17 4 0-13,5 19 0 16,-8 18 0-16,8 11 0 14,-8 0 0-14,14 49 0 17,1 14 0-17,14 14 0 13,-3 1 0-13,-3-11 0 16,-3-16 0-16,0-12 0 15,-15-23 0-15,7-16 0 15,-7 0 0-15,13-10 0 23,-7-40 0-23,15-19 0 0,11-14 0 13,1 5 0-13,5-4 0 16,-2 20 0-16,8 17 0 15,-20 32 0-15,5 13 0 16,-11 1 0-16,3 61 0 14,-6 26 0-14,6 4 0 15,-3 9 0-15,15-13 0 15,8-28 0-15,6-26 0 16,14-34 0-16,4 0 0 13,-6-67 0-13,-10-29 0 17,-10-24 0-17,-12-9 0 21,-18-5 0-21,-14-13 0 0,-6 7 0 8,0 11 0 14,0 17 0-22,0 40 0 0,0 34 0 16,0 38 0-16,-6 43 0 15,6 63 0-15,0 40 0 16,0 29 0-16,6 4 0 14,23-6 0-14,3-13 0 16,14-25 0-16,-3-29 0 14,10-32 0-14,5-40 0 15,0-34 0-15,-9 0-207 14,-5-119-296-14,-12 2-353 17,-21-16-447-17</inkml:trace>
    </iact:actionData>
  </iact:action>
  <iact:action type="add" startTime="45980">
    <iact:property name="dataType"/>
    <iact:actionData xml:id="d32">
      <inkml:trace xmlns:inkml="http://www.w3.org/2003/InkML" xml:id="stk32" contextRef="#ctx0" brushRef="#br0">26587 1035 2061 0,'0'0'822'0,"0"0"-547"16,0 0-155-16,0 0-120 13,485-5-540-13,-311-41-1368 0</inkml:trace>
    </iact:actionData>
  </iact:action>
  <iact:action type="add" startTime="46101">
    <iact:property name="dataType"/>
    <iact:actionData xml:id="d33">
      <inkml:trace xmlns:inkml="http://www.w3.org/2003/InkML" xml:id="stk33" contextRef="#ctx0" brushRef="#br0">28241 1330 743 0,'0'0'1928'20,"0"0"-1318"-20,0 0-360 0,0 0-250 16,0 0-159-16,0 0-1083 0</inkml:trace>
    </iact:actionData>
  </iact:action>
  <iact:action type="add" startTime="46429">
    <iact:property name="dataType"/>
    <iact:actionData xml:id="d34">
      <inkml:trace xmlns:inkml="http://www.w3.org/2003/InkML" xml:id="stk34" contextRef="#ctx0" brushRef="#br0">21879 2747 1175 0,'0'0'564'1,"0"0"-227"14,0 0 159-15,0 0-161 14,0 0-55-14,0 0 42 17,0 0-58-17,-180-41-42 13,160 33-121-13,8 6-101 17,3 2 0-17,9-9 0 22,0 9 0-22,21 0 0 0,80 0 0 16,114 0 0-16,188 0 0 13,203 0 0-13,97-20 0 16,22-11 0-16,-58-8 0 15,-116 8 0-15,-52-10 0 16,-66 2 0-16,-114 8 0 13,-87 0 0-13,-96 12 0 16,-49-1 0-16,-11 2 0 14,-12 7 0-14,-24 1 0 16,-17-2 0-16,-17 12 0 14,-6 0 0-14,0 0 0 16,0 0 0-16,0 0 0 22,0 0 0-21,0 0 0-1,0 0 0 16,0 0 0-16,0 0 0 13,0 0 0-13,0 0 0 16,-55 0 0-16,3 0 0 14,-3 0-669-14</inkml:trace>
    </iact:actionData>
  </iact:action>
  <iact:action type="add" startTime="47494">
    <iact:property name="dataType"/>
    <iact:actionData xml:id="d35">
      <inkml:trace xmlns:inkml="http://www.w3.org/2003/InkML" xml:id="stk35" contextRef="#ctx0" brushRef="#br0">23298 4252 1495 0,'0'0'684'18,"0"0"-357"-18,0 0 151 12,0 0-179-12,0 0-92 17,0 0-15-17,0 0-63 14,-128-89-74-14,58 72 4 18,-11 1-38-18,-3-18-15 12,-3-17 22-12,11-4-22 16,15-19 27-16,12-10-6 14,17 0-9-14,12-4-4 16,20 17-14-16,0 2 0 22,0 25-12-22,20 13 10 0,12 11 2 16,-9 14 0-16,15 6 1 13,-3 6-8-13,11 65 4 10,4 18-6 11,2 25 0-21,-12 25 7 0,-5 1 2 17,-17 5 12-17,-18-4-10 14,0-6 11-14,-12-17-13 15,-40-12 0-15,-18-17 7 15,3-19 0-15,-8-19 13 16,8-23-20-16,6-17 0 13,21-11 0-13,-1 0 0 16,21-39 0-16,0-3 0 15,14 12 0-15,6 1 0 15,0 17 0-15,0 12 0 23,0 0 0-23,0 0 0 0,26 41 0 15,23 8 0-15,12 2 0 15,12-9 0-15,17-16 0 16,-3-14 0-16,5-12 0 13,-10 0 0-13,-7-46 0 16,-8-10 0-16,-18-12 0 15,-5 8 0-15,-9-2 0 15,-9 3 0-15,-6 20 0 15,-8 9 0-15,-7 19 0 15,7 11 0-15,-6 0 0 15,20 7 0-15,0 37 0 15,9 6 0-15,5 1 0 23,1-1 0-23,5-1 0 0,-5-19 0 8,5-4 0 13,-11-15 0-21,12-11 0 0,-7 0 0 14,7-11 0-14,2-43 0 17,3 3 0-17,-11-1 0 14,11-8 0-14,-17 19 0 15,6 3 0-15,-18 27 0 16,-6 11 0-16,6 0 0 15,-11 29 0-15,0 30 0 16,8 5 0-16,-6 6 0 14,21-13 0-14,3-13 0 16,11-25 0-16,12-19 0 21,9 0 0-21,-1-19 0 0,1-43 0 8,-18-8 0 15,3-2 0-23,-11 4 0 0,-21 15 0 14,-3 11 0-14,-11 26 0 15,-9 16 0-15,0 0 0 14,0 9 0-14,0 42 0 16,20 11 0-16,7 6 0 14,13-17 0-14,15-10 0 17,-2-23 0-17,22-18-117 14,-17-39-372-14,-17-23-551 0</inkml:trace>
    </iact:actionData>
  </iact:action>
  <iact:action type="add" startTime="48480">
    <iact:property name="dataType"/>
    <iact:actionData xml:id="d36">
      <inkml:trace xmlns:inkml="http://www.w3.org/2003/InkML" xml:id="stk36" contextRef="#ctx0" brushRef="#br0">25009 3698 1347 0,'0'0'1493'15,"0"0"-1041"-15,0 0-255 15,0 0-149-15,0 0-48 16,0 0-290-16,337 134-878 0</inkml:trace>
    </iact:actionData>
  </iact:action>
  <iact:action type="add" startTime="48632">
    <iact:property name="dataType"/>
    <iact:actionData xml:id="d37">
      <inkml:trace xmlns:inkml="http://www.w3.org/2003/InkML" xml:id="stk37" contextRef="#ctx0" brushRef="#br0">25851 4800 2429 0,'0'0'780'22,"0"0"-287"-22,0 0-370 0,0 0-66 14,145-300-24-14,-102 176-32 15,-14-5 33-15,-3-17-34 14,-26-6 2-14,0 2 32 16,0 11-19-16,-11 25 14 14,-18 38 37-14,3 43-66 17,-1 33 0-17,-2 47 0 13,9 67 0-13,0 46 0 16,14 21 0-16,6 10 0 14,0-12 0-14,26-22 0 17,35-25 0-17,14-31 0 15,7-39 0-15,-1-32 0 20,-14-21 0-20,-1-9 0 0,-10-11 0 16,-16-46 0-16,7-13 0 14,-16-13 0-14,-16 4 0 17,8 6 0-17,-11 22 0 14,-6 24 0-14,-6 20 0 15,5 7 0-15,4 34 0 15,3 40 0-15,11 4 0 16,9 5 0-16,17-3 0 13,3-21 0-13,18-32 0 16,34-27-345-16,-8-37-603 15,-9-23-665-15</inkml:trace>
    </iact:actionData>
  </iact:action>
  <iact:action type="add" startTime="49074">
    <iact:property name="dataType"/>
    <iact:actionData xml:id="d38">
      <inkml:trace xmlns:inkml="http://www.w3.org/2003/InkML" xml:id="stk38" contextRef="#ctx0" brushRef="#br0">27203 3711 2183 0,'0'0'923'0,"0"0"-404"0,0 0-220 13,0 0-127-13,0 0-172 16,0 0 0-16,0 0-81 15,-125-51-415-15,93 51-436 0</inkml:trace>
    </iact:actionData>
  </iact:action>
  <iact:action type="add" startTime="49224">
    <iact:property name="dataType"/>
    <iact:actionData xml:id="d39">
      <inkml:trace xmlns:inkml="http://www.w3.org/2003/InkML" xml:id="stk39" contextRef="#ctx0" brushRef="#br0">25700 4135 942 0,'0'0'1712'0,"0"0"-1092"22,0 0-308-22,0 0-54 0,0 0-195 15,470-39-63-15,-264 5-155 9,-21 1-668-9</inkml:trace>
    </iact:actionData>
  </iact:action>
  <iact:action type="add" startTime="49403">
    <iact:property name="dataType"/>
    <iact:actionData xml:id="d40">
      <inkml:trace xmlns:inkml="http://www.w3.org/2003/InkML" xml:id="stk40" contextRef="#ctx0" brushRef="#br0">27687 4411 1699 0,'0'0'844'0,"0"0"-363"0,0 0-147 13,0 0-31-13,0 0-104 16,0 0-44-16,0 0-74 15,-9-164-81-15,-69 164 0 15,-9 17 0-15,6 45 0 14,11 16 0-14,24 7 0 17,20-2 0-17,26-6 0 13,0-25 0-12,32-15 0 15,37-35 0-16,12-2 0 14,1 0 0-14,-1-52 0 16,-17-13 0-16,-9 1 0 22,-20-6 0-22,-9 19 0 0,-12 9 0 16,-14 16 0-16,0 26 0 9,0 0 0 13,0 6 0-22,12 45 0 0,5 11 0 13,6 8 0-13,30-18 0 16,5-13 0-16,23-13 0 14,0-26 0-14,12 0 0 16,-6-39 0-16,-6-37 0 16,-20-14 0-16,-3-11 0 15,-29-5 0-15,0-12 0 13,-23-11 0-13,-6-6 0 16,0 1 0-16,0 15 0 15,-23 25 0-15,0 43 0 15,5 43 0-15,7 8 0 22,-1 101 0-22,3 41 0 0,9 28 0 17,0 9 0-17,0-17 0 13,44-22 0-13,14-28 0 17,11-35 0-17,1-38 0 14,20-37 0-14,-9-2 0 16,1-28 0-16,-13-36 0 13,-11-24 0-13,-11-1 0 17,-7 10 0-17,-5 6 0 13,-18 24 0-13,1 31 0 16,-12 18 0-16,-6 7 0 14,0 64 0-14,5 19 0 16,1 18 0-16,15-7 0 22,5-11 0-22,14-29 0 0,1-21 0 14,20-40 0-14,8-30-191 16,-16-48-429-16,-7-12-523 0</inkml:trace>
    </iact:actionData>
  </iact:action>
  <iact:action type="add" startTime="50095">
    <iact:property name="dataType"/>
    <iact:actionData xml:id="d41">
      <inkml:trace xmlns:inkml="http://www.w3.org/2003/InkML" xml:id="stk41" contextRef="#ctx0" brushRef="#br0">29367 3240 1945 0,'0'0'1001'6,"0"0"-486"9,0 0-193-15,0 0-121 15,0 0-201-15,0 0-1 17,0 0-247-17,168 39-557 13,-75-10-1052-13</inkml:trace>
    </iact:actionData>
  </iact:action>
  <iact:action type="add" startTime="50244">
    <iact:property name="dataType"/>
    <iact:actionData xml:id="d42">
      <inkml:trace xmlns:inkml="http://www.w3.org/2003/InkML" xml:id="stk42" contextRef="#ctx0" brushRef="#br0">29979 4029 1993 0,'0'0'764'15,"0"0"-311"-15,0 0-100 14,0 0-98-14,0 0-117 16,0 0-109-16,339 33-14 14,-246-33-21-14,-17 0 6 16,-24 0-6-16,-17 0-2 14,-29 0-4-14,-6 17 11 17,0 34 1-17,-12 9 0 22,-40 20 35-22,-12-1-17 0,-6-1 7 16,6-5-1-16,6-12-15 13,21-13 9-13,11-17-18 16,26-21 0-16,0-10 0 14,0 0 0-14,63 0 0 16,19-27 0-16,11-9 0 14,11 0 0-14,12 2 0 16,-3 14-77-16,-14 0-88 14,-12 14-283-14,-6 6-191 16,-17 0-119-16,-21 0-741 0</inkml:trace>
    </iact:actionData>
  </iact:action>
  <iact:action type="add" startTime="50556">
    <iact:property name="dataType"/>
    <iact:actionData xml:id="d43">
      <inkml:trace xmlns:inkml="http://www.w3.org/2003/InkML" xml:id="stk43" contextRef="#ctx0" brushRef="#br0">31311 4446 667 0,'0'0'983'19,"0"0"-381"-19,0 0-234 0,0 0-17 14,0 0-137-14,0 0-79 17,0 0 13-17,243-58-97 13,-179 40-27-13,-12-10-3 17,4-5-15-17,-30-1 6 13,-6-5-12-13,-20 0 0 17,0 0 36-17,-6 0-28 14,-43-1 26-14,-18 18-1 15,-8 22 0-15,-12 0 36 15,-3 39-6-15,8 44-18 16,13 18 89-16,28 18-75 21,27-8-59-21,14 0 0 0,40-31 0 9,68-18 0 13,31-25 0-22,26-35 0 0,4-2 0 14,-7-20 0-14,-28-63 0 16,-39 7-473-16,-63 12-904 0</inkml:trace>
    </iact:actionData>
  </iact:action>
  <iact:action type="add" startTime="51641">
    <iact:property name="dataType"/>
    <iact:actionData xml:id="d44">
      <inkml:trace xmlns:inkml="http://www.w3.org/2003/InkML" xml:id="stk44" contextRef="#ctx0" brushRef="#br0">22854 6183 1603 0,'0'0'535'6,"0"0"-256"10,0 0 40-16,0 0-134 14,0 0-116-14,0 0-24 16,0 0 5-16,145-89 25 23,-87 48 5-23,-6-6-19 0,-6-4 30 8,-11 0-8 13,-23 1 4-21,-12-1-2 0,0 12-35 17,-47 15 25-17,-34 9-21 14,-12 15-45-14,-14 7 7 16,11 63-15-16,24 13-1 14,22 18 7-14,36 7 2 15,14-9 2-15,26-3 4 16,61-11-14-16,32-29 35 15,11-22-35-15,27-24-1 13,0-10 0-13,5-10 6 16,-20-47-6-16,-8-10 0 14,-33-7 1-14,-40-4 29 16,-23 5-29-16,-32 1 29 22,-6 10 33-22,0 16-30 0,-23 15-33 14,-24 23 0-14,-2 8 0 17,0 0 0-17,-1 35 0 15,1 31 0-15,17 13 0 15,3-1 0-15,23-10 0 15,6-12 0-15,0-22 0 15,23-18 0-15,21-16 0 15,5 0 0-15,4-4 0 14,-1-42 0-14,-9-5 0 17,-11-4 0-17,-12-2 0 14,-8 13 0-14,-12 10 0 16,0 17 0-16,0 17 0 21,0 0 0-21,0 28 0 0,0 34 0 14,12 21 0-14,20 2 0 17,11-12 0-17,27-11 0 14,11-34 0-14,26-28 0 15,9 0 0-15,6-57 0 14,-12-33 0-14,-14-16 0 17,-20-6 0-17,-15 6 0 14,-21 0 0-14,-5 14 0 16,-15 21 0-16,-2 20 0 14,-12 25 0-14,-1 26 0 16,-2 0 0-16,6 26 0 22,11 16 0-22,1 6 0 0,2-4 0 8,-6-13 0 14,1-5 0-22,-10-15 0 0,-2-9 0 16,-6-2 0-16,0 0 0 13,0 0 0-13,-14-2 0 16,-15-16 0-16,-15 7 0 14,1 3 0-14,-7 8 0 17,7 8 0-17,5 60 0 14,3 16 0-14,21 23 0 15,14 4 0-15,0-3 0 15,34-19 0-15,53-22 0 16,30-39 0-16,22-28 0 13,9-21 0-13,-6-69 0 17,-12-22 0-17,-37-12 0 23,-20-10 0-23,-44-5 0 0,-15 14 0 14,-14 7 0-14,0 19 0 14,0 32 0-14,-5 44 0 16,-24 23 0-16,0 51 0 14,-3 64 0-14,11 39 0 16,10 24 0-16,11 1 0 15,0-11 0-15,23-28 0 15,29-27 0-15,6-32 0 15,-11-38 0-15,-1-34 0 15,-5-9 0-15,-7-9 0 15,-2-45 0-15,-3-28 0 15,3 4 0-15,0 0 0 22,-9 9 0-22,-2 25 0 0,-1 28 0 14,-8 16 0-14,5 0 0 17,15 55 0-17,0 24 0 13,17 5 0-13,9 0 0 17,38 0-182-17,-9-22-524 11,-6-29-316-11</inkml:trace>
    </iact:actionData>
  </iact:action>
  <iact:action type="add" startTime="52850">
    <iact:property name="dataType"/>
    <iact:actionData xml:id="d45">
      <inkml:trace xmlns:inkml="http://www.w3.org/2003/InkML" xml:id="stk45" contextRef="#ctx0" brushRef="#br0">26965 6390 2181 0,'0'0'930'0,"0"0"-388"21,0 0-231-21,0 0-179 0,0 0-132 9,0 0 0 12,0 0 0-21,145-236 0 0,-76 231 0 16,7 5 0-16,8 5 0 14,-9 68 0-14,-11 17 0 16,-12 18 0-16,-11 3 0 14,-15-15 0-14,-17-13 0 16,2-23 0-16,1-32 0 14,-6-28 0-14,5 0 0 17,7-26 0-17,11-46 0 14,6-19 0-14,8-9 0 16,15-1 0-16,-6 5 0 14,6 23 0-14,6 29 0 16,-17 27 0-16,-7 17 0 22,-11 21 0-22,-5 53 0 0,-7 22 0 15,-5 4 0-15,-7-4 0 15,10-11 0-15,-1-25 0 16,21-21 0-16,3-18 0 13,11-21 0-13,3-9 0 16,9-44 0-16,-6-23 0 14,1-7 0-14,-10 3 0 16,-8 1 0-16,-1 17 0 14,-13 23 0-14,-4 23 0 16,-6 16 0-16,-8 0 0 15,12 46 0-15,-1 9 0 16,3 12 0-16,1-5 0 21,19-8 0-21,7-23 0 0,8-12 0 9,-9-19 0 12,1 0 0-21,-24-37 0 0,-6-19 0 14,-17-6 0-14,0-5 0 16,0-6 0-16,-34 0 0 15,-13 6 0-15,12 11 0 15,3 17 0-15,12 16 0 14,6 17 0-14,14 6 0 16,0 0 0-16,23 0 0 17,35 23 0-17,26-1 0 13,20-10 0-13,18-7 0 16,-3-5 0-16,-9 0 0 22,-20 0 0-22,-29 0 0 0,-20-12 0 15,-29 12 0-15,-12 0 0 16,0 0 0-16,-12 46 0 14,-35 21 0-14,4 18 0 17,-6 4 0-17,11 1 0 13,3-8 0-13,26-24 0 16,9-14 0-16,0-26 0 13,24-18 0-13,39 0 0 16,19-50 0-16,-1-28 0 14,9-19 0-14,-23-9 0 16,-12-11 0-16,-15-7 0 16,-22-11 0-16,-15-11 0 14,-3-2 0-14,0 19 0 22,0 28 0-22,0 39 0 0,-9 46 0 16,-3 16 0-16,-2 55 0 15,8 58 0-15,0 27 0 15,6 13 0-15,0-12 0 14,18-13 0-14,31-27 0 17,26-27 0-17,12-28 0 14,21-30 0-14,11-16 0 15,-3-12 0-15,6-43 0 14,-15-14 0-14,-20-9 0 17,-23 0 0-17,-21-7 0 14,-28 13 0-14,-15 10 0 15,0 17 0-15,-20 33 0 23,-47 12 0-23,-9 41 0 0,4 65 0 13,5 23 0-12,12 11 0 14,46 0 0-15,9-22 0 16,23-28 0-16,65-25 0 15,28-46 0-15,46-19 0 15,-31-34-665-15,-36-21-1675 0</inkml:trace>
    </iact:actionData>
  </iact:action>
  <iact:action type="add" startTime="54680">
    <iact:property name="dataType"/>
    <iact:actionData xml:id="d46">
      <inkml:trace xmlns:inkml="http://www.w3.org/2003/InkML" xml:id="stk46" contextRef="#ctx0" brushRef="#br0">22906 7989 1679 0,'0'0'550'14,"0"0"-295"-14,0 0 293 17,0 0-293-17,0 0-136 13,0 0-41-13,0 0 50 16,-287 248 5-16,258-120-64 24,20-10-58-24,9-12 38 0,0-21-48 7,61-35 14 15,20-33 6-22,21-17-6 0,-4-22 21 16,-2-51-19-16,-21-23-17 14,-31-5 78-14,-32-5-39 16,-12 0-39-16,-6 4 0 15,-52 6 0-15,-15 24 0 16,-5 22 0-16,-3 27 0 13,14 23 0-13,3 12 0 16,12 59 0-16,23 30 0 15,23 12 0-15,6-1 0 16,26-6 0-16,55-16 0 14,18-33 0-14,29-24 0 16,-4-33 0-16,-8 0 0 21,-14-16 0-21,-21-40 0 0,-23-1 0 9,-23-10 0 13,-9 0 0-22,-5 5 0 0,-13 0 0 15,-8 23 0-15,6 16 0 15,-6 23 0-15,0 0 0 15,0 74 0-15,6 15 0 14,17 17 0-14,0 7 0 17,6-23 0-17,18-17 0 13,-1-29 0-13,9-26 0 16,0-18 0-16,-5 0 0 14,2-39 0-14,-6-18 0 17,1-15 0-17,-7-1 0 13,1 11 0-13,-15 11 0 16,-11 17 0-16,-4 22 0 22,7 12 0-22,-1 0 0 0,9 35 0 15,12 4 0-15,5 0 0 16,7-5 0-16,-1-17 0 13,9-17 0-13,-6 0 0 17,6-23 0-17,-14-38 0 14,-7-7 0-14,-19-10 0 16,-7-12 0-16,-11-5 0 15,0-6 0-15,0 0 0 15,0 15 0-15,-17 12 0 15,0 35 0-15,5 39 0 14,0 0 0-14,4 62 0 16,2 47 0-16,6 22 0 15,0 12 0-15,20-7 0 22,32-19 0-22,9-22 0 0,6-27 0 16,-3-29 0-16,-6-34-3 13,3-16-327-13,-20-56-320 11,-12-6-324-10</inkml:trace>
    </iact:actionData>
  </iact:action>
  <iact:action type="add" startTime="55530">
    <iact:property name="dataType"/>
    <iact:actionData xml:id="d47">
      <inkml:trace xmlns:inkml="http://www.w3.org/2003/InkML" xml:id="stk47" contextRef="#ctx0" brushRef="#br0">24612 7919 2314 0,'0'0'757'7,"0"0"-453"16,0 0-12-23,0 0-134 0,0 0-98 16,476-51-60-16,-244-32-114 14,-44 13-523-13,-40-7-712-1</inkml:trace>
    </iact:actionData>
  </iact:action>
  <iact:action type="add" startTime="55667">
    <iact:property name="dataType"/>
    <iact:actionData xml:id="d48">
      <inkml:trace xmlns:inkml="http://www.w3.org/2003/InkML" xml:id="stk48" contextRef="#ctx0" brushRef="#br0">25941 7498 1322 0,'0'0'1213'11,"0"0"-619"-11,0 0-211 18,0 0-78-18,0 0-139 14,0 0-53-14,0 0-113 15,-154 85 0-15,119 39 0 15,0 35 0-14,18 26 0 14,17 22 0-15,0 6 0 21,6 6 0-21,46-14 0 0,12-14 0 16,-12-28 0-16,6-29 0 14,-23-26 0-14,-6-41 0 16,-24-28 0-16,-5-39-69 14,-34-23-296-14,-24-51-549 13,-18-9-310-13</inkml:trace>
    </iact:actionData>
  </iact:action>
  <iact:action type="add" startTime="55913">
    <iact:property name="dataType"/>
    <iact:actionData xml:id="d49">
      <inkml:trace xmlns:inkml="http://www.w3.org/2003/InkML" xml:id="stk49" contextRef="#ctx0" brushRef="#br0">25427 8556 1141 0,'0'0'1163'14,"0"0"-493"-14,0 0-369 16,0 0 9-16,0 0-186 23,0 0-65-23,458-225-59 0,-289 158-8 14,-10-6-134-14,-25 0-26 16,-36-6-21-16,-34 7 80 13,-35-1 74-13,-20-5 35 16,-9 8 167-16,0 8 5 15,0 16 65-15,-20 30-47 16,2 16-53-16,-11 0-61 13,6 81-76-13,0 32 0 16,0 27 0-16,17 13 0 15,6 2 0-15,6-21 0 15,54-26 0-15,22-30 0 22,11-34 0-22,-4-33 0 0,7-11 0 9,-9-11 0 13,-14-44 0-22,-18-19 0 0,-14 2 0 16,-7-8 0-16,-16 9 0 13,-4 14 0-13,-8 24 0 16,0 22 0-16,-6 11 0 14,0 22 0-14,0 45 0 16,0 23 0-16,0 0 0 15,14-6 0-15,21-17 0 15,6-16 0-15,5-28 0 15,-2-18 0-15,-7-5 0 16,-5 0 0-16,-20-35 0 14,-6-15 0-14,-6-11 0 15,0-7 0-15,-35 1 0 23,-23 5 0-23,3 7 0 0,5 16 0 16,4 16 0-16,23 16 0 13,11 7 0-13,12 0 0 17,0 18 0-17,0 10 0 13,44 0 0-13,22-10 0 17,22-9 0-17,4-9 0 13,13 0 0-13,-18 0 0 17,-23 0 0-17,-9-9 0 14,-29 9 0-14,-12 0 0 16,1 0 0-16,-9 32 0 13,0 30 0-13,14 12 0 16,-3-3 0-16,21-9 0 23,5-11 0-23,15-23 0 0,9-28 0 13,23 0 0-13,3-17 0 16,-6-45 0-16,0-10 0 15,-20-7 0-15,-9 0 0 16,-20 12 0-16,-12 17 0 14,-9 11 0-14,-8 22 0 15,-9 17 0-15,0 0 0 15,0 61 0-15,0 12 0 15,-15 12 0-15,15-7 0 15,0-11 0-15,29-21 0 16,38-25 0-16,0-21 0 14,2 0 0-14,-2-21 0 15,-15-36 0-15,-17-5 0 17,-15-5 0-17,-11-7 0 21,-9-4 0-21,0 6 0 0,-29-1 0 14,-12 6 0-14,4 7 0 17,-1 30 0-17,21 19 0 14,17 11-23-14,0 0-516 11,5 28-444-11</inkml:trace>
    </iact:actionData>
  </iact:action>
  <iact:action type="add" startTime="56912">
    <iact:property name="dataType"/>
    <iact:actionData xml:id="d50">
      <inkml:trace xmlns:inkml="http://www.w3.org/2003/InkML" xml:id="stk50" contextRef="#ctx0" brushRef="#br0">29848 8118 1876 0,'0'0'934'21,"0"0"-424"-21,0 0-54 0,0 0-136 16,0 0-320-16,0 0 0 14,381-98-15-14,-263 67-51 17,-16 9-189-17,-27 13-320 15,-48 9-373-15</inkml:trace>
    </iact:actionData>
  </iact:action>
  <iact:action type="add" startTime="57063">
    <iact:property name="dataType"/>
    <iact:actionData xml:id="d51">
      <inkml:trace xmlns:inkml="http://www.w3.org/2003/InkML" xml:id="stk51" contextRef="#ctx0" brushRef="#br0">29967 8517 1837 0,'0'0'739'6,"0"0"-218"8,0 0-146-14,0 0-105 16,0 0-81-16,0 0-102 22,357 5-87-22,-157-95-81 0,-37 5-490 9,-30 7-699-9</inkml:trace>
    </iact:actionData>
  </iact:action>
  <iact:action type="add" startTime="57212">
    <iact:property name="dataType"/>
    <iact:actionData xml:id="d52">
      <inkml:trace xmlns:inkml="http://www.w3.org/2003/InkML" xml:id="stk52" contextRef="#ctx0" brushRef="#br0">31137 7817 1737 0,'0'0'927'15,"0"0"-363"-15,0 0-230 14,0 0-43-14,0 0-171 17,0 0 3-17,0 0-123 14,-125 369 0-14,125-274 0 15,0-11 0-15,11-17 0 23,36-21 0-23,28-30 0 0,21-16 0 7,3 0 0 16,11-27 0-23,-17-35 0 0,-6-12 0 13,-18-9 0-13,-25-13 0 17,-21 1 0-17,-23-6 0 14,0 0 0-13,-17 11 0 14,-67 20 0-15,-38 28 0 13,-142 42 0-13,29 0-182 17,0 19-1282-17</inkml:trace>
    </iact:actionData>
  </iact:action>
  <iact:action type="add" startTime="58502">
    <iact:property name="dataType"/>
    <iact:actionData xml:id="d53">
      <inkml:trace xmlns:inkml="http://www.w3.org/2003/InkML" xml:id="stk53" contextRef="#ctx0" brushRef="#br0">22253 10879 1793 0,'0'0'581'22,"0"0"-209"-22,0 0 102 0,0 0-257 15,0 0-19-15,-316-146-69 16,235 101-63-16,-6-11 44 14,5-12-50-14,-8-15 9 16,9-14-42-16,0-15-27 14,14-10 0-14,6-7 0 17,21-3 0-17,16 14 0 14,16 22 0-14,8 34 0 23,0 23 0-23,26 34 0 0,20 5 0 8,9 21 0 14,1 53 0-22,-19 22 0 0,-22 15 0 15,-15 16 0-15,-6 7 0 16,-69 1 0-16,-24 0 0 14,-17-12 0-14,3-11 0 16,17-27 0-16,35-25 0 13,35-30 0-13,26-30 0 16,14 0 0-16,91-12 0 14,37-50 0-14,32 0 0 17,29-5 0-17,-8 6-96 14,31 5-216-14,-52 22-369 16,-49 11-510-16</inkml:trace>
    </iact:actionData>
  </iact:action>
  <iact:action type="add" startTime="58924">
    <iact:property name="dataType"/>
    <iact:actionData xml:id="d54">
      <inkml:trace xmlns:inkml="http://www.w3.org/2003/InkML" xml:id="stk54" contextRef="#ctx0" brushRef="#br0">23004 9882 157 0,'0'0'1874'7,"0"0"-1228"7,0 0-117-14,0 0-151 15,0 0-96-15,0 0-116 16,0 0-102-16,-72-114-64 15,46 240 0-15,-6 28 0 15,12 11 0-15,8-5 0 15,12-13 0-15,0-30 0 23,0-27 0-23,0-35 0 0,6-32 0 13,20-23 0-13,6 0 0 16,3-44 0-16,17-34 0 15,-6-12 0-15,15-6 0 16,-11 11 0-16,-4 25 0 16,-5 26 0-16,-15 29 0 14,-6 5 0-14,9 39 0 15,3 39 0-15,3 17 0 17,17-6 0-17,3-4 0 13,12-18 0-13,8-28 0 14,6-21 0-14,4-18 0 16,-10-18 0-16,-11-44 0 22,-12-21 0-22,-17-18 0 0,-18-16 0 9,-11-7 0 12,-6-12 0-21,0 6 0 0,0 11 0 14,-17 29 0-14,-9 28 0 16,5 49 0-16,10 13 0 14,-1 31 0-14,0 70 0 16,7 33 0-16,5 32 0 14,0 7 0-14,0-3 0 16,11-14 0-16,30-27 0 15,17-23 0-15,17-26 0 15,7-31 0-15,8-38 0 22,-3-11 0-22,-6-71-110 0,-26-37-527 9,-23-5-438-9</inkml:trace>
    </iact:actionData>
  </iact:action>
  <iact:action type="add" startTime="59493">
    <iact:property name="dataType"/>
    <iact:actionData xml:id="d55">
      <inkml:trace xmlns:inkml="http://www.w3.org/2003/InkML" xml:id="stk55" contextRef="#ctx0" brushRef="#br0">23695 10244 658 0,'0'0'1646'0,"0"0"-1016"17,0 0-307-17,0 0 29 13,0 0-146-13,0 0-146 17,360 34-60-17,-140-34-59 13,-37-16-505-13,-29-18-984 0</inkml:trace>
    </iact:actionData>
  </iact:action>
  <iact:action type="add" startTime="59653">
    <iact:property name="dataType"/>
    <iact:actionData xml:id="d56">
      <inkml:trace xmlns:inkml="http://www.w3.org/2003/InkML" xml:id="stk56" contextRef="#ctx0" brushRef="#br0">25325 10859 2096 0,'0'0'944'15,"0"0"-455"-15,0 0-150 13,0 0-111-13,0 0-228 16,0 0-12-16,0 0-369 14,299-160-940-14</inkml:trace>
    </iact:actionData>
  </iact:action>
  <iact:action type="add" startTime="59804">
    <iact:property name="dataType"/>
    <iact:actionData xml:id="d57">
      <inkml:trace xmlns:inkml="http://www.w3.org/2003/InkML" xml:id="stk57" contextRef="#ctx0" brushRef="#br0">26428 10402 1850 0,'0'0'858'19,"0"0"-255"-19,0 0-136 0,0 0-296 17,0 0-68-17,0 0-59 14,0 0-44-14,-238 286 0 16,238-208 0-16,0-21 0 13,41-18 0-13,17-27-45 16,11-12 27-16,-16 0-11 14,-7-51 25-14,-17-11 4 16,-23-11 0-16,-6-12 23 14,0-10 50-14,-12-1-73 16,-11-3 0-16,0 7 0 23,17 14 0-23,6 8 0 0,0 19 0 8,23 20 0 13,35 10 0-21,0 10 0 0,21 11 0 16,-4 0 0-16,0 52 0 14,-19 39 0-14,-7 28 0 16,-20 33 0-16,-12 23 0 14,-17 20 0-14,0 22 0 16,0-3 0-16,0-2 0 14,-23-10 0-14,11-16 0 16,12-25 0-16,0-30 0 14,0-33 0-14,12-36 0 17,34-23 0-17,1-39 0 14,14 0 0-14,0-18 0 16,8-42 0-16,-2-25 0 22,-9-25 0-22,-14-18 0 0,-18-19 0 15,-26-10 0-15,0 6 0 15,-76 5 0-15,-17 23 0 16,-8 25 0-16,2 29 0 14,4 28 0-14,28 10 0 16,15 13 0-16,46-3 0 14,6 3-236-14,0-3-1076 0</inkml:trace>
    </iact:actionData>
  </iact:action>
  <iact:action type="add" startTime="60576">
    <iact:property name="dataType"/>
    <iact:actionData xml:id="d58">
      <inkml:trace xmlns:inkml="http://www.w3.org/2003/InkML" xml:id="stk58" contextRef="#ctx0" brushRef="#br0">27536 10800 1056 0,'0'0'536'0,"0"0"-203"0,0 0 186 8,0 0-182 13,0 0 12-21,0 0-35 0,0 0-59 14,-6 20-78-14,12-20-82 16,41 0-67-16,16 0 31 15,24 0-52-15,9-20 5 16,-3-19-2-16,-12-6-9 13,-20 0-2-13,-14-12-7 17,-39 7 1-17,-8-1 1 13,0 12 12-13,-23 7-5 16,-29 14 11-16,11 18-11 15,-5 0-1-15,5 22-2 15,15 45-10-15,12 18 10 22,14 10 4-22,0 1 13 0,63-6-6 17,27-17-9-17,24-22 0 14,28-19 0-14,14-32 0 16,7 0 0-16,-6-13 0 13,-27-46 0-13,-20-9 0 16,-40-4 0-16,-24 4 0 14,-34-4 0-14,-12 10 0 16,0 11 0-16,-26 17 0 14,-23 23 0-14,-9 11 0 16,2 0 0-16,-5 62 0 15,6 11 0-15,29 5 0 16,6-4 0-16,20-7 0 22,0-14 0-22,26-22 0 0,23-11 0 7,4-20 0 15,13 0 0-22,-11-20 0 0,1-22 0 15,-10-9 0-15,-11 1 0 16,0 3 0-16,-18 7 0 16,-5 23 0-16,-4 12 0 13,-2 5 0-13,-3 0 0 17,14 27 0-17,12 17 0 14,9 13 0-14,6-1 0 16,8-10 0-16,20-14 0 13,4-20 0-13,-1-12 0 16,1 0-240-16,17-95-307 15,-24 10-326-15,-11 2-661 0</inkml:trace>
    </iact:actionData>
  </iact:action>
  <iact:action type="add" startTime="61227">
    <iact:property name="dataType"/>
    <iact:actionData xml:id="d59">
      <inkml:trace xmlns:inkml="http://www.w3.org/2003/InkML" xml:id="stk59" contextRef="#ctx0" brushRef="#br0">30266 10272 1984 0,'0'0'800'0,"0"0"-299"17,0 0-158-17,0 0-133 13,0 0-72-13,0 0-18 16,0 0-120-16,-125 152 0 14,105-56 0-14,14-2 0 17,6 3 0-17,0-14 0 22,53-18 0-22,34-29 0 0,11-18 0 16,18-18 0-16,6-18 0 13,-20-54 0-13,-15-18 0 9,-23-11-8 12,-24-11 8-21,-22-6 5 0,-4-6-2 17,-14 0-3-17,0 2 0 13,0 11 0-13,0 22 0 16,-20 33 0-16,5 33 0 15,-5 23 0-15,-6 35 0 16,6 66 0-16,2 32 0 14,12 19 0-14,6 8 0 16,0-13 0-16,6-25 0 13,41-21 0-13,-7-32 0 16,12-30 0-16,-5-28 0 22,5-11 0-22,6-3 0 0,-6-51 0 8,15-8 0 14,0 0 0-22,-6 2 0 0,-3 9 0 17,-12 22 0-17,-11 29 0 14,-12 0 0-14,0 6 0 16,1 45 0-16,2 4 0 13,6 2 0-12,17-6 0 15,6-12 0-16,6-18 0 15,14-21 0-15,1 0 0 14,-12-27 0-14,-18-35-362 15,-29 1-844-15</inkml:trace>
    </iact:actionData>
  </iact:action>
  <iact:action type="add" startTime="62796">
    <iact:property name="dataType"/>
    <iact:actionData xml:id="d60">
      <inkml:trace xmlns:inkml="http://www.w3.org/2003/InkML" xml:id="stk60" contextRef="#ctx0" brushRef="#br0">21116 12612 1809 0,'0'0'686'9,"0"0"-346"5,0 0 158-14,0 0-172 16,0 0-190-16,0 0-46 14,46-295-49-14,47 256 7 16,6 14-27-16,8 19-12 22,-20 6 12-22,-11 29-21 0,-27 50 0 14,-17 27 31-14,-15 6-25 15,-11 17 9-15,-6-28-4 16,0-6-11-15,0-27 0 13,6-29-25-14,5-27 11 15,4-12 14-15,17-18 0 14,3-54 13-14,5-18 10 18,7-11-12-18,-1 0-11 13,-2 16 0-13,-7 12 0 16,-11 29 0-16,-8 28 0 14,2 16 0-14,0 9 0 16,-2 53 0-16,5 23 0 15,-3 5 0-15,1-1 0 21,2-4 0-21,0-18 0 0,3-16 0 17,6-19 0-17,-3-20 0 13,6-12 0-13,3 0 0 16,-1-17 0-16,7-38 0 14,5-7 0-14,-2-6 0 16,5 1 0-16,-3 5 0 14,-8 18 0-14,-18 21 0 16,-11 23 0-16,-1 0 0 14,-11 50 0-14,9 24 0 16,2 15 0-16,4-10 0 23,14-6 0-23,9-14 0 0,-1-28 0 7,-2-12 0 15,6-19 0-22,-12 0 0 0,-12-50 0 16,-5-15 0-16,-12-7 0 14,0-2 0-14,0 1 0 17,-32 11 0-17,0 7 0 13,6 15 0-13,6 13 0 17,14 15 0-17,6 12 0 13,0 0 0-13,64 0 0 16,40 0 0-16,35 0 0 15,24 0 0-15,-1 0 0 15,-14 0 0-15,-20 0 0 14,-47-6 0-14,-37-6 0 15,-39 12 0-14,-5 0 0 22,-11 0 0-23,-47 46 0 0,-9 16 0 8,-2 10 0 13,10 1 0-21,25-6 0 0,22-10 0 17,12-13 0-17,0-14 0 13,44-30 0-13,37 0 0 15,23-30 0-15,9-37 0 15,1-17 0-15,-13-11 0 16,-20-18 0-16,-26 1 0 15,-23-6 0-15,-20 6 0 15,-12 3 0-15,0 14 0 14,-6 38 0-14,-32 13 0 17,-5 44 0-17,-1 0 0 14,4 81 0-14,5 32 0 15,18 17 0-15,5 30 0 21,12-13 0-21,0-13 0 0,64-22 0 14,23-27 0-14,14-34 0 17,13-28 0-16,4-23 0 11,-7-12 0-12,-16-45 0 17,-28-15 0-16,-12-8 0 12,-31 2 0-13,-19 0 0 16,-5 4 0-16,0 14 0 14,-5 19 0-14,-19 25 0 16,4 16 0-16,-9 7 0 22,20 64 0-21,-2 19 0-1,11 11 0 7,0 0 0 15,55-5 0-22,46-24 0 0,108-42-78 16,-6-21-523-16,-14-9-657 0</inkml:trace>
    </iact:actionData>
  </iact:action>
  <iact:action type="add" startTime="63968">
    <iact:property name="dataType"/>
    <iact:actionData xml:id="d61">
      <inkml:trace xmlns:inkml="http://www.w3.org/2003/InkML" xml:id="stk61" contextRef="#ctx0" brushRef="#br0">26289 12690 2379 0,'0'0'778'6,"0"0"-294"11,0 0-220-17,0 0-73 23,0 0-191-23,0 0-14 0,359-4-7 7,-205-14-253 9,-38 1-429-16,-35 6-494 0</inkml:trace>
    </iact:actionData>
  </iact:action>
  <iact:action type="add" startTime="64121">
    <iact:property name="dataType"/>
    <iact:actionData xml:id="d62">
      <inkml:trace xmlns:inkml="http://www.w3.org/2003/InkML" xml:id="stk62" contextRef="#ctx0" brushRef="#br0">26411 13118 2036 0,'0'0'736'12,"0"0"-364"-12,0 0 168 16,0 0-351-16,0 0-81 14,359 0-52-14,-205-41-56 16,43-23-56-16,-34-1-462 15,-38 10-786-15</inkml:trace>
    </iact:actionData>
  </iact:action>
  <iact:action type="add" startTime="64373">
    <iact:property name="dataType"/>
    <iact:actionData xml:id="d63">
      <inkml:trace xmlns:inkml="http://www.w3.org/2003/InkML" xml:id="stk63" contextRef="#ctx0" brushRef="#br0">29036 12035 2022 0,'0'0'1020'8,"0"0"-528"8,0 0-183-16,0 0-56 15,0 0-253-15,0 0 0 16,-238 320 0-16,206-180 0 21,21 5 0-21,11-10 0 0,6-17 0 14,66-24 0-14,35-32 0 16,36-23 0-15,19-39 0 13,9 0 0-14,-8-50 0 16,-24-33 0-16,-35-18 0 13,-40-12 0-13,-46-4 0 16,-18-7 0-16,-6 0 0 14,-75 13 0-14,-41 11 0 17,-18 37 0-17,-37 35 0 22,-92 28 0-22,39 51-140 0,30 11-1441 0</inkml:trace>
    </iact:actionData>
  </iact:action>
  <iact:action type="add" startTime="66274">
    <iact:property name="dataType"/>
    <iact:actionData xml:id="d64">
      <inkml:trace xmlns:inkml="http://www.w3.org/2003/InkML" xml:id="stk64" contextRef="#ctx0" brushRef="#br0">6151 14654 472 0,'0'0'1521'16,"0"0"-1165"-16,0 0 4 14,0 0 96-14,0 0-248 16,0 0-67-16,0 0-87 13,-87-44-19-13,87 44 46 16,44 0-33-16,28 0-2 22,24 0-14-22,23-18-17 0,9-21 1 14,5-16-16-14,-17-11-1 16,-20-5 1-16,-38 2 0 14,-41 5 16-14,-17 6 10 16,-5 7-1-16,-59 12 41 14,-23 16-40-14,-9 17-25 16,-6 6 49-16,-5 11-49 14,14 58 17-14,6 28 9 17,29 16-27-17,35 16 0 14,23-12 0-14,0 7 0 15,67-24 0-15,34-16 0 22,21-28 0-22,17-27 0 0,12-29 0 17,-9 0 0-17,-14-29 0 13,-18-27 0-13,-20-6 0 16,-29-9 0-16,-6 2 0 14,3-9-230-14,-14 22-495 16,-7 17-528-16</inkml:trace>
    </iact:actionData>
  </iact:action>
  <iact:action type="add" startTime="66709">
    <iact:property name="dataType"/>
    <iact:actionData xml:id="d65">
      <inkml:trace xmlns:inkml="http://www.w3.org/2003/InkML" xml:id="stk65" contextRef="#ctx0" brushRef="#br0">8446 14370 1627 0,'0'0'767'21,"0"0"-309"-21,0 0-102 0,0 0-34 17,0 0-119-17,0 0-50 14,0 0-8-14,-122-63-80 16,47 136-65-16,-6 17 0 14,8 11 0-14,6-2 0 16,4-7 0-16,19-21 0 14,12-20 0-14,6-17-51 16,20-34-191-16,-5-23-247 14,-1-39-493-14,3-9-803 0</inkml:trace>
    </iact:actionData>
  </iact:action>
  <iact:action type="add" startTime="66920">
    <iact:property name="dataType"/>
    <iact:actionData xml:id="d66">
      <inkml:trace xmlns:inkml="http://www.w3.org/2003/InkML" xml:id="stk66" contextRef="#ctx0" brushRef="#br0">7796 14290 1430 0,'0'0'1029'1,"0"0"-422"11,0 0-324-12,0 0 55 15,0 0-149-15,0 0-53 14,0 0-52-14,142 247-84 17,-60-192 0-17,13-4 0 13,10-12 0-13,11 0 0 17,43 2-186-17,-34-9-508 14,-17-9-875-14</inkml:trace>
    </iact:actionData>
  </iact:action>
  <iact:action type="add" startTime="67181">
    <iact:property name="dataType"/>
    <iact:actionData xml:id="d67">
      <inkml:trace xmlns:inkml="http://www.w3.org/2003/InkML" xml:id="stk67" contextRef="#ctx0" brushRef="#br0">10103 14197 1932 0,'0'0'697'17,"0"0"-173"-17,0 0-34 13,0 0-262-13,0 0-3 16,0 0-225-16,0 0 0 14,-116-78 0-14,46 138 0 16,-11 17 0-16,11 8 0 15,24 5 0-15,28-12 0 15,18-6 0-15,0-10 0 23,70-23 0-23,17-16 0 0,17-17 0 15,18-6 0-15,3 0 0 15,-3-41 0-15,-6-8 0 15,-17-8 0-15,-30-5 0 14,-28 7 0-14,-12 4 0 16,-23 12 0-16,-6 2 0 14,0 24 0-14,-6-4 0 15,-32 17 0-15,-5 0 0 16,-15 28 0-16,5 34 0 17,19 10 0-17,16 13 0 12,18-7 0-12,0 0 0 16,64-21 0-16,40-24 0 15,27-22 0-15,20-11 0 15,0-16 0-15,-12-57-101 23,-11-17-35-23,-33-5-19 0,-34-17 79 14,-29 11 62-14,-26-4 14 16,-6 22 29-16,0 10 52 13,-17 22 39-13,-12 23 132 16,5 28-252-16,1 0 0 14,-3 51 0-13,0 62 0 15,3 37 0-16,11 39 0 13,12 6 0-13,0 13 0 17,0 0 0-17,6-17 0 14,29-15 0-14,5-24 0 15,-5-28 0-15,-9-29 0 22,-5-34 0-22,-16-33-63 0,-5-28-385 8,0-44-121 10,-14-24-418-18</inkml:trace>
    </iact:actionData>
  </iact:action>
  <iact:action type="add" startTime="67789">
    <iact:property name="dataType"/>
    <iact:actionData xml:id="d68">
      <inkml:trace xmlns:inkml="http://www.w3.org/2003/InkML" xml:id="stk68" contextRef="#ctx0" brushRef="#br0">11466 14396 355 0,'0'0'1583'16,"0"0"-957"-16,0 0-322 14,0 0-8-14,0 0-192 17,0 0-44-17,0 0-21 14,337-6-38-14,-279 63 9 15,-29 5-10-15,-15 10-5 22,-14 1 5-22,-14-6 1 0,-47 6 17 9,0-27 9 12,-6-7 33-21,33-11 42 0,22-28-33 16,12 0-42-16,0-23-6 14,75-50-21-14,30-27-141 18,25-19-77-18,30-15-273 12,-6-17 136-12,-3-4-175 16,-33 3 244-16,-30 18 286 15,-45 27 171-15,-28 28 356 16,-15 40 65-16,0 16-209 13,-35 23-15-13,-6 0-160 17,9 0-86-17,0 35-74 14,15 32-48-14,11 22 0 15,6 19 0-15,0 14 0 23,6 9 0-23,34 9 0 0,13-10 0 8,11-6 0 13,-12-23 0-21,6-16 0 0,0-24 0 15,-12-16 0-15,15-33 0 15,-6-12-26-15,-5-39-343 16,-13-35-293-16,-16-11-546 0</inkml:trace>
    </iact:actionData>
  </iact:action>
  <iact:action type="add" startTime="68272">
    <iact:property name="dataType"/>
    <iact:actionData xml:id="d69">
      <inkml:trace xmlns:inkml="http://www.w3.org/2003/InkML" xml:id="stk69" contextRef="#ctx0" brushRef="#br0">12592 14057 2070 0,'0'0'867'21,"0"0"-563"-21,0 0-1 0,0 0-45 9,0 0-189 13,363 0-35-22,-227-39-34 0,-29 0-451 10,-57 0-899-10</inkml:trace>
    </iact:actionData>
  </iact:action>
  <iact:action type="add" startTime="70215">
    <iact:property name="dataType"/>
    <iact:actionData xml:id="d70">
      <inkml:trace xmlns:inkml="http://www.w3.org/2003/InkML" xml:id="stk70" contextRef="#ctx0" brushRef="#br0">14875 14029 1264 0,'0'0'593'10,"0"0"-251"10,0 0 137-20,0 0-137 0,93-298-138 14,-84 236 8-14,-9 7-23 16,0 15-24-16,-38 24-34 14,-26 16-29-14,-11 12-29 16,-12 77-73-16,0 45 0 15,8 40 0-15,33 25 0 16,17 25 0-16,29 7 0 12,0-12 0-12,41-12 0 17,5-23 0-17,0-21 0 15,-11-24 0-15,-6-33 0 15,-23-28 0-15,-6-27 0 22,-20-23-65-22,-53-28-275 0,-89-44-348 17,17-35-185-17,14-10-321 0</inkml:trace>
    </iact:actionData>
  </iact:action>
  <iact:action type="add" startTime="70502">
    <iact:property name="dataType"/>
    <iact:actionData xml:id="d71">
      <inkml:trace xmlns:inkml="http://www.w3.org/2003/InkML" xml:id="stk71" contextRef="#ctx0" brushRef="#br0">14019 14884 1371 0,'0'0'725'0,"0"0"-227"22,0 0-28-22,0 0-236 0,320-134-68 13,-210 100-13-13,23 11-79 17,6-21-52-17,9-1-22 21,-14 5-37-21,-12-4-142 0,-21 5-62 9,-40-2-43 12,-23 20 142-21,-26-8 93 0,-12 9 49 16,0 11 156-16,-9 9 44 14,-26 0-18-14,-3 0-30 16,4 9-6-16,7 40-5 15,-2 13-56-15,18 5-29 15,11-5 5-15,0-7-37 15,0-9 11-15,29-13-17 16,9-22-9-16,2-4 18 12,7-7-27-12,-18 0 0 17,2-18 0-17,-4-21 7 14,-13-5-1-14,6-2 4 16,-5-5-10-16,5 7 0 22,3 5 0-22,6 10 0 0,6 9 0 14,12 19 0-14,5 1 0 16,6 0 0-16,-6 16 0 14,9 35 0-14,-20 4 0 17,-1 13 0-17,-16-12 0 14,-13-1 0-14,-5-16 0 16,-6-4 0-16,0-30 0 13,0-5 0-13,0 0 0 16,0 0 0-16,0-49 0 14,26-20 0-14,29-25 0 17,26-7 0-17,35-1 0 22,76-4-9-22,-30 25-558 0,-14 30-531 0</inkml:trace>
    </iact:actionData>
  </iact:action>
  <iact:action type="add" startTime="71101">
    <iact:property name="dataType"/>
    <iact:actionData xml:id="d72">
      <inkml:trace xmlns:inkml="http://www.w3.org/2003/InkML" xml:id="stk72" contextRef="#ctx0" brushRef="#br0">18099 13928 2065 0,'0'0'799'13,"0"0"-309"-13,0 0-42 17,0 0-274-17,0 0-54 15,0 0-120-15,0 0 0 16,-134-6 0-16,79 68 0 21,9 0 0-21,19 0 0 0,22-4 0 16,5-4 0-16,5-3 0 14,59-4 0-14,17 4 0 17,9-1 0-16,-3-11 0 11,0 5 0-12,-23 2 0 16,-23-2 0-16,-29 7 0 14,-12-12 0-14,-12 6 0 17,-64-10 0-17,-22-14 0 15,-7 2 0-15,4-23 0 15,14 0 0-15,32 0 0 13,29-12 0-13,26-32 0 16,5-6 0-16,88-7 0 15,32-5 0-15,20 1 0 16,18 11 0-16,-13 11 0 22,-22 9 0-22,-26 19 0 0,-39 11 0 13,-34 0 0-13,-8 0 0 16,-21 42 0-16,0 17 0 14,0 3 0-14,0 6 0 16,0-7 0-16,0 1 0 14,0-28 0-14,32-6 0 16,11-17 0-16,9-11 0 14,4 0 0-14,-4 0 0 17,-6-11 0-17,-17-33 0 15,-14-2 0-15,-15-9 0 23,0-14 0-23,0-3 0 0,0-16 0 13,-9 17 0-13,3 17 0 16,6 3 0-16,0 12 0 14,0 19 0-14,0 14 0 16,0 6 0-16,41 0 0 14,-1 0 0-14,27 29 0 16,-6 22 0-16,14 8 0 15,-8 1 0-15,0 8 0 16,-12-6 0-16,-14-1 0 14,-7 1 0-14,-10-23 0 16,-1-5 0-16,-11-6 0 13,11-28 0-13,-12 0 0 24,10 0 0-24,-1 0 0 0,15-44 0 15,2-2 0-15,-2-9 0 15,12 4 0-15,-18 1 0 15,6 4 0-15,-18 15 0 16,0 18 0-16,-11 13 0 14,0 0 0-14,6 11 0 15,11 40 0-15,-6 9 0 15,12 14 0-15,12-8 0 16,2-9 0-16,7-17 0 13,11-13 0-13,5-27 0 16,13 0 0-16,-10-11 0 15,-14-40 0-15,-2 1 0 15,-27-11 0-15,3-1 0 22,-23-6 0-22,-6 8 0 0,0 9 0 9,-6 1 0 12,-29 27 0-21,15-5 0 0,5 28 0 17,3 0 0-17,12 0 0 14,0 2 0-14,0 35 0 15,27-12 0-15,22 12 0 16,3-16 0-16,15-1 0 15,0-1 0-15,-9-1 0 13,-3 5 0-13,-18 16 0 16,-10-6 0-16,-10 18 0 15,-11-1 0-15,0 1 0 15,-1-6 0-15,-5-17 0 14,6-12 0-13,9-4 0 15,5-12 0-16,15 0 0 21,17-12 0-21,61-71 0 0,-17 3-183 11,-3-3-1008-11</inkml:trace>
    </iact:actionData>
  </iact:action>
  <iact:action type="add" startTime="72288">
    <iact:property name="dataType"/>
    <iact:actionData xml:id="d73">
      <inkml:trace xmlns:inkml="http://www.w3.org/2003/InkML" xml:id="stk73" contextRef="#ctx0" brushRef="#br0">22239 14256 1932 0,'0'0'690'13,"0"0"-328"-12,0 0-105 22,0 0-83-23,0 0-66 0,0 0 52 15,0 0 22-15,-122-15-98 15,61 81 9-15,-12-3-39 15,-2 25-54-15,23 2 0 16,11 5 0-16,32-27 0 13,9-8 0-13,15-14 0 16,66-30 0-16,29-16 0 14,21 0 0-14,5-39 0 16,-2-28 0-16,-15-6 0 14,-27 6 0-14,-25 0 0 16,-20 5 0-16,-36 12 0 14,-11 11 0-14,0 11 0 16,0 17 0-16,-11 11 0 22,-36 0 0-22,-2 50 0 0,-6 22 0 16,11 18 0-16,4 11 0 14,16-17 0-14,24-5 0 16,0-17 0-16,15-23 0 14,66-28 0-14,29-11 0 16,79-34 0-16,-30-33-344 14,-5-6-1258-14</inkml:trace>
    </iact:actionData>
  </iact:action>
  <iact:action type="add" startTime="72859">
    <iact:property name="dataType"/>
    <iact:actionData xml:id="d74">
      <inkml:trace xmlns:inkml="http://www.w3.org/2003/InkML" xml:id="stk74" contextRef="#ctx0" brushRef="#br0">24101 14361 2063 0,'0'0'846'5,"0"0"-485"19,0 0 148-24,0 0-302 0,0 0-97 8,0 0-110 12,0 0 0-20,128-164 0 0,-70 158 0 17,6 6 0-17,-15 6 0 15,-11 56 0-15,-6 20 0 16,-9 9 0-16,-12 14 0 14,-5-11 0-14,3-4 0 16,-9-17 0-16,12-27 0 12,2-18 0-11,15-23 0 16,17-5 0-17,7-12 0 13,13-43 0-12,1-19 0 15,-3-9 0-16,-12-7 0 21,-5 12 0-21,-10 5 0 0,-13 22 0 16,-4 24 0-16,-11 27 0 13,-9 0 0-12,0 27 0 15,0 37 0-16,5 17 0 14,7-2 0-14,5 1 0 16,30-20 0-16,5-19 0 14,21-25 0-14,8-16 0 16,0 0 0-16,-6-23 0 15,-14-27 0-15,-14-12 0 16,-12 0 0-16,-15 11 0 14,-8-8 0-14,-7 20 0 16,1 26 0-16,-6 13 0 14,6 0 0-14,6 13 0 16,5 57 0-16,12-1 0 22,12 3 0-22,17-22 0 0,17-11 0 13,6-21 0-13,0-18 0 16,-14 0 0-16,-20-29 0 14,-24-15 0-14,-23-12 0 17,0-1 0-17,-18 2 0 13,-34 4 0-13,6 12 0 16,5 2 0-16,12 16 0 14,18 17 0-14,11 4 0 17,0 0 0-17,20 0 0 16,58 0 0-16,21 0 0 13,28 0 0-13,1 0 0 16,0 0-20-16,-15 0 4 14,-32 0 16-14,-17-14-9 17,-35 12 19-17,-17 2-1 22,-12 0 17-22,0 0-26 0,0 39 0 13,-35 21 0-13,-6 30 0 17,6-10 0-17,3 3 0 13,18-9 0-13,8-12 0 16,6-30 0-16,6-20 0 14,52-12 0-14,17 0 0 16,1-67 0-16,5-18 0 15,-5-21 0-15,-18-11 0 15,-12-12 0-15,-11-10 0 14,-15-1 0-14,-11-5 0 16,-9 16 0-16,0 16 0 22,0 28 0-22,0 46 0 0,0 39 0 17,0 12 0-17,0 73 0 13,-9 43 0-13,3 18 0 16,6 12 0-16,0 2 0 15,15-20 0-15,40-18 0 16,15-31 0-16,17-30 0 14,17-32 0-14,18-24 0 16,3-5 0-16,-4-34 0 13,1-27 0-13,-14-23 0 17,-27-6 0-17,-26 0 0 13,-17-11 0-13,-30-3 0 17,-8 32 0-17,0 10 0 21,-14 34 0-21,-44 28 0 0,-15 10 0 9,-8 70 0 12,6 31 0-21,17 5 0 0,34-2 0 16,24 2 0-16,6-22 0 14,76-32 0-14,31-34 0 16,17-22 0-16,7-6 0 15,-10-22 0-15,-46-52 0 16,-46-4-359-16,-35 16-890 0</inkml:trace>
    </iact:actionData>
  </iact:action>
  <iact:action type="add" startTime="80201">
    <iact:property name="dataType"/>
    <iact:actionData xml:id="d75">
      <inkml:trace xmlns:inkml="http://www.w3.org/2003/InkML" xml:id="stk75" contextRef="#ctx0" brushRef="#br0">29367 14930 1694 0,'0'0'585'7,"0"0"-344"16,0 0 214-23,0 0-260 0,0 0-86 14,0 0-24-14,-6-23 22 17,6 23-23-17,0 0-8 13,0 11 25-13,-29 45 13 17,0 29-5-17,-29 16-16 13,-3 11-45-13,-6-14-48 16,-43-8 0-16,17-40-128 15,3-37-1082-15</inkml:trace>
    </iact:actionData>
  </iact:action>
  <iact:action type="add" startTime="81019">
    <iact:property name="dataType"/>
    <iact:actionData xml:id="d76">
      <inkml:trace xmlns:inkml="http://www.w3.org/2003/InkML" xml:id="stk76" contextRef="#ctx0" brushRef="#br0">5385 16474 1706 0,'0'0'614'22,"0"0"-326"-22,0 0 203 0,0 0-273 16,0 0-58-16,0 0-58 14,0 0 13-14,-87-140 1 16,105 112-70-16,34-4 13 15,18-8-31-15,11-22-26 15,12-16 26-15,2 5-27 14,-19-23 7-14,-24 1 0 16,-23 10-7-16,-29 7 10 23,0 16-11-23,-20 6 0 0,-41 29 18 7,-9 4-18 15,3 23 9-22,21 0 13 0,3 36-21 14,11 52 9-14,20 23-10 16,0 13 0-16,12 27 34 13,0-6-34-13,0 7 0 17,0 3 0-17,0-29 0 14,0-6 0-14,0-19 0 16,0-22 0-15,0-17 0 12,0-35 0-13,0-15 0 16,0-12 0-16,0 0 0 22,0-12 0-22,0-32 0 0,0-18 0 8,0-4 0 14,0-3 0-22,6 9 0 0,32-2 0 16,5 23 0-16,7 9 0 15,-7 11 0-15,4 19 0 15,-1 0 0-15,-2 0 0 14,-7 49 0-14,10 13 0 17,-10 9 0-17,-7 19 0 14,-7 11 0-14,-6-16 0 16,1 5 0-16,-13-12 0 14,-5-23 0-14,6-9 0 15,0-23-3-15,29-23-294 15,0-51-261-15,2-22-483 0</inkml:trace>
    </iact:actionData>
  </iact:action>
  <iact:action type="add" startTime="81634">
    <iact:property name="dataType"/>
    <iact:actionData xml:id="d77">
      <inkml:trace xmlns:inkml="http://www.w3.org/2003/InkML" xml:id="stk77" contextRef="#ctx0" brushRef="#br0">6685 16624 1614 0,'0'0'903'1,"0"0"-527"-1,0 0-80 15,0 0-68-15,0 0-50 16,0 0-31-16,0 0-28 14,345-49-58-14,-266 36-43 16,-18-5-18-16,-15-1-174 14,-5 17-158-14,-41 2-308 16,0 0-91-16,0 21 15 0</inkml:trace>
    </iact:actionData>
  </iact:action>
  <iact:action type="add" startTime="81778">
    <iact:property name="dataType"/>
    <iact:actionData xml:id="d78">
      <inkml:trace xmlns:inkml="http://www.w3.org/2003/InkML" xml:id="stk78" contextRef="#ctx0" brushRef="#br0">6949 16808 967 0,'0'0'685'0,"0"0"-321"8,0 0 170 13,0 0-149-21,0 0-90 0,0 0-53 15,0 0-68-15,-40 40-100 15,69-40 44-15,17 0-43 14,12 0-36-14,9 0-21 16,14 0-18-16,12 0-90 15,58-23-193-15,-30 2-419 16,-4-7-346-16</inkml:trace>
    </iact:actionData>
  </iact:action>
  <iact:action type="add" startTime="82026">
    <iact:property name="dataType"/>
    <iact:actionData xml:id="d79">
      <inkml:trace xmlns:inkml="http://www.w3.org/2003/InkML" xml:id="stk79" contextRef="#ctx0" brushRef="#br0">8382 16044 798 0,'0'0'1289'12,"0"0"-737"-12,0 0-207 18,0 0-59-18,0 0-167 13,0 0-47-13,0 0 5 16,288-46-52-16,-201 34-10 15,0 1-15-15,-15-5-34 15,-23-1-127-15,-49-5-317 14,0 10-70-14,-5 1-221 0</inkml:trace>
    </iact:actionData>
  </iact:action>
  <iact:action type="add" startTime="82222">
    <iact:property name="dataType"/>
    <iact:actionData xml:id="d80">
      <inkml:trace xmlns:inkml="http://www.w3.org/2003/InkML" xml:id="stk80" contextRef="#ctx0" brushRef="#br0">8310 16037 1343 0,'0'0'915'4,"0"0"-406"13,0 0-195-17,0 0-74 14,0 0-88-14,0 0-29 16,0 0-6-16,-9 152-36 14,9-107-37-14,0-5-13 16,0-1-30-16,-6 0-1 22,0 5 9-22,-5-15-8 0,5 7 4 9,-11-2 2 12,11-6-5-21,0-26 8 0,6 7-9 14,0-9-1-14,0 0 15 16,0 0 10-16,12 0-5 14,34-11-8-14,12-26-3 16,6 12 19-16,20-3-22 14,-3 6 2-14,-5 7 2 16,-7 15-4-16,1 0-4 14,-18 0-2-14,0 15 1 17,1 20 11-17,-16 3-12 16,-2 12 0-16,-3 11-2 14,-17 1 4-14,-15 6-2 15,0 4 5-15,0-15-4 23,-56 5 19-23,-7-6-9 0,-24-12-11 8,-24-10 0 14,1 0 0-22,-9-18 0 0,3-4 0 13,15-12 0-13,19 0 0 17,16 0 0-17,37 0 0 13,17 0 0-12,12 0 0 14,46 0-63-15,18 0-848 0</inkml:trace>
    </iact:actionData>
  </iact:action>
  <iact:action type="add" startTime="85176">
    <iact:property name="dataType"/>
    <iact:actionData xml:id="d81">
      <inkml:trace xmlns:inkml="http://www.w3.org/2003/InkML" xml:id="stk81" contextRef="#ctx0" brushRef="#br0">10303 15589 1913 0,'0'0'738'17,"0"0"-483"-17,0 0 112 22,0 0-17-22,0 0-179 0,0 0-105 9,-154 112 5 12,128-6 16-21,-12 29-9 0,-5 17-78 16,5 16 0-16,3-5 0 15,18-3 0-15,17-20 0 15,0-17 0-15,11-22 0 14,59-12 0-14,14-15 0 16,15-35 0-16,5-5 0 15,-5-29 0-15,5 2 0 15,-22-7-254-15,-10 0-257 14,-20 0-321-14,-23 0-689 0</inkml:trace>
    </iact:actionData>
  </iact:action>
  <iact:action type="add" startTime="85510">
    <iact:property name="dataType"/>
    <iact:actionData xml:id="d82">
      <inkml:trace xmlns:inkml="http://www.w3.org/2003/InkML" xml:id="stk82" contextRef="#ctx0" brushRef="#br0">11472 16574 2167 0,'0'0'791'0,"0"0"-453"0,0 0 43 13,0 0-189-13,0 0-126 16,0 0-41-16,0 0-14 14,371-110-1-14,-243 92-10 16,6-3-79-16,-24 10-98 14,-23 8-116-14,-35 3-218 17,-32 0-108-17,-20 22-125 0</inkml:trace>
    </iact:actionData>
  </iact:action>
  <iact:action type="add" startTime="85681">
    <iact:property name="dataType"/>
    <iact:actionData xml:id="d83">
      <inkml:trace xmlns:inkml="http://www.w3.org/2003/InkML" xml:id="stk83" contextRef="#ctx0" brushRef="#br0">11701 16854 1702 0,'0'0'650'0,"0"0"-302"14,0 0 120-14,0 0-252 16,0 0-41-16,0 0-52 14,0 0-54-14,256-68-33 16,-114 35-36-16,9 5-13 23,-6-1-52-23,-3 18-166 0,-49 11-118 6,-64 0-234 11,-29 0-67-17,0 22-37 0</inkml:trace>
    </iact:actionData>
  </iact:action>
  <iact:action type="add" startTime="85922">
    <iact:property name="dataType"/>
    <iact:actionData xml:id="d84">
      <inkml:trace xmlns:inkml="http://www.w3.org/2003/InkML" xml:id="stk84" contextRef="#ctx0" brushRef="#br0">11768 16122 2083 0,'0'0'594'7,"0"0"-128"15,0 0-140-22,0 0-81 0,0 0-83 8,0 0-47 14,0 0-10-22,-81-152-105 0,81 164 0 17,0 43 0-17,0 41 0 13,0 15 0-13,0 28 0 16,14 14 0-16,10 7 0 14,-7-8 0-14,9-1 0 17,-6-15 0-17,9-19 0 13,-3-22-12-13,-2-27-200 16,8-35-100-16,-6-19-365 14,-3-14-251-14</inkml:trace>
    </iact:actionData>
  </iact:action>
  <iact:action type="add" startTime="86184">
    <iact:property name="dataType"/>
    <iact:actionData xml:id="d85">
      <inkml:trace xmlns:inkml="http://www.w3.org/2003/InkML" xml:id="stk85" contextRef="#ctx0" brushRef="#br0">12250 16060 1367 0,'0'0'990'15,"0"0"-414"-15,0 0-94 13,0 0-166-13,0 0-154 17,0 0-75-17,0 0 29 13,-44 225-116-13,35-88 0 18,9 26 0-18,0 10 0 13,0 6 0-13,9 7 0 16,17-13 0-16,9-7 0 17,-9-25 0-17,-6-29-54 14,15-29-452-14,-14-32-397 15,-7-45-1084-15</inkml:trace>
    </iact:actionData>
  </iact:action>
  <iact:action type="add" startTime="86431">
    <iact:property name="dataType"/>
    <iact:actionData xml:id="d86">
      <inkml:trace xmlns:inkml="http://www.w3.org/2003/InkML" xml:id="stk86" contextRef="#ctx0" brushRef="#br0">13332 16636 1840 0,'0'0'1045'16,"0"0"-539"-16,0 0-193 15,0 0-79-15,0 0-123 15,0 0-64-15,0 0-47 15,148 161 0-15,-99-88 0 15,-2 17 0-15,2 0 0 14,-6-12 0-14,-14-16 0 16,6-16 0-16,-12-30 0 21,1-16 0-21,2 0 0 0,0-28 0 17,3-45 0-17,6-17 0 15,2-22 0-15,-11-17 0 16,9 5 0-16,-3 15 0 13,-11 19 0-13,2 39 0 17,-6 30 0-17,-2 21-177 12,5 39-303-12,-6 33-177 17,1 5-222-17</inkml:trace>
    </iact:actionData>
  </iact:action>
  <iact:action type="add" startTime="86726">
    <iact:property name="dataType"/>
    <iact:actionData xml:id="d87">
      <inkml:trace xmlns:inkml="http://www.w3.org/2003/InkML" xml:id="stk87" contextRef="#ctx0" brushRef="#br0">14449 16999 722 0,'0'0'997'21,"0"0"-377"-21,0 0-112 0,0 0-150 13,0 0-134-13,0 0-59 18,0 0-48-18,351-112-51 15,-313 73-3-15,-18-12-22 14,-9 0-23-14,-11 7 22 17,0 17-23-17,-11-11 11 13,-38 37 14-13,2 1-36 17,4 0 3-17,-1 27-9 14,9 35-6-14,21 17 0 14,14 4 6-14,0 2 0 15,8-19 0-15,53-9 0 17,12-29-1-17,8-16 1 13,0-12 0-13,1-7 8 17,-10-43-8-17,-11-12 0 13,-12 6 14-13,-17-6-14 17,-11 0 23-17,2 12-12 22,-12-1-10-22,1 23 10 0,3 17-11 13,-10 11 0-13,10 0 0 16,5 57 0-16,15 15 0 15,0 19 0-15,11-8 0 16,12-9 0-16,12-24 0 13,17-22 0-13,0-28-14 16,9 0-14-16,-9-62 17 15,-12-16-4-15,-5-17 8 15,-18-1 5-15,-23 1 2 22,-12-6 0-22,-11 0 27 0,-6-8-1 9,0 19-2 12,0 10-24-21,-8 25 0 0,-13 38 0 15,10 17 0-15,-10 12 0 15,1 66 0-15,8 43 0 16,12 19 0-16,0-6 0 15,0 6 0-14,41-27 0 14,17-24 0-15,17-38 0 12,12-23 0-12,1-28 0 17,7 0 0-17,-8-51 0 15,-11-16 0-15,-12-23 0 15,-12 6 0-15,-14-6 0 22,-12 18 0-22,-3 22 0 0,-12 20 0 15,-11 30 0-15,0 0 0 15,0 69 0-15,0 20 0 16,6 6 0-16,9-5 0 13,11-17 0-13,20-34 0 16,30-39-171-16,-1 0-550 15,-20-50-607-15</inkml:trace>
    </iact:actionData>
  </iact:action>
  <iact:action type="add" startTime="87497">
    <iact:property name="dataType"/>
    <iact:actionData xml:id="d88">
      <inkml:trace xmlns:inkml="http://www.w3.org/2003/InkML" xml:id="stk88" contextRef="#ctx0" brushRef="#br0">17365 15913 2058 0,'0'0'995'8,"0"0"-441"8,0 0-308-16,0 0-145 22,0 0-101-22,0 0-110 1,0 0-236 6,-117 34-620-7</inkml:trace>
    </iact:actionData>
  </iact:action>
  <iact:action type="add" startTime="87677">
    <iact:property name="dataType"/>
    <iact:actionData xml:id="d89">
      <inkml:trace xmlns:inkml="http://www.w3.org/2003/InkML" xml:id="stk89" contextRef="#ctx0" brushRef="#br0">16036 16396 2018 0,'0'0'886'0,"0"0"-596"16,0 0-64-16,0 0-167 22,528-90-59-22,-308 46-300 0,-31-2-818 0</inkml:trace>
    </iact:actionData>
  </iact:action>
  <iact:action type="add" startTime="87844">
    <iact:property name="dataType"/>
    <iact:actionData xml:id="d90">
      <inkml:trace xmlns:inkml="http://www.w3.org/2003/InkML" xml:id="stk90" contextRef="#ctx0" brushRef="#br0">18052 16425 1573 0,'0'0'769'6,"0"0"-296"8,0 0-117-14,0 0-70 16,0 0-112-16,0 0-15 16,0 0-25-16,-81 49-44 22,11 11-8-22,6 19-82 0,-5-7 0 14,22 7 0-14,15-7 0 17,18 2 0-17,14-19 0 15,0-9 0-15,52-23 0 15,29-7 0-15,21-16 0 15,5 0 0-15,21-39 0 17,-3-23-261-17,14-28-258 12,-32 7-325-12,-20 14-145 0</inkml:trace>
    </iact:actionData>
  </iact:action>
  <iact:action type="add" startTime="88085">
    <iact:property name="dataType"/>
    <iact:actionData xml:id="d91">
      <inkml:trace xmlns:inkml="http://www.w3.org/2003/InkML" xml:id="stk91" contextRef="#ctx0" brushRef="#br0">18728 16595 1579 0,'0'0'801'0,"0"0"-299"14,0 0-185-14,0 0-101 22,0 0-56-22,0 0-71 0,0 0-44 15,131 0-12-15,-88 0-33 15,1 0-5-15,-15-21-38 14,-6-9-10-14,-23-2 37 16,0-8 2-16,0 3 14 17,-52 13 1-17,-6-4 0 14,-9 8 22-14,0 20 28 15,3 0 41-15,6 8 38 15,18 46-20-15,8 18-33 15,14 18-77-15,18 8 0 15,0-7 0-15,35-13 0 15,35-11 0-15,23-23 0 15,20-21 0-15,32-23 0 21,9 0 0-21,14-39 0 0,-11-40 0 17,-12-5 0-17,-35-6 0 13,-23-11 0-13,-26-8 0 16,-38 6 0-16,-11 5 0 14,-12 7 0-14,0 30 0 16,-18 16 0-16,-31 40 0 15,-9 5 0-15,0 11 0 16,6 49 0-16,8 9 0 13,18 9 0-13,26-4 0 17,0-3 0-17,12-5 0 21,57-27 0-21,18-3 0 0,26-10 0 9,9-3 0 12,0-23 0-21,-14 9 0 0,-27 9 0 16,-26 4 0-16,-23 18 0 14,-21-7 0-14,-11 17 0 16,-5 1 0-16,-53 6 0 15,-9 3 0-15,-3-9 0 15,1-5 0-15,5-7 0 15,23-28 0-15,21-11-44 16,5-34-596-16,15-21-700 0</inkml:trace>
    </iact:actionData>
  </iact:action>
  <iact:action type="add" startTime="88759">
    <iact:property name="dataType"/>
    <iact:actionData xml:id="d92">
      <inkml:trace xmlns:inkml="http://www.w3.org/2003/InkML" xml:id="stk92" contextRef="#ctx0" brushRef="#br0">20344 15644 1872 0,'0'0'1048'1,"0"0"-563"-1,0 0-187 15,0 0-32-15,0 0-139 14,0 0-127-14,371 276 0 16,-275-170 0-16,-15 6 0 14,-14 12 0-14,-15-2 0 16,-31 17 0-16,-7-17 0 22,-14 19 0-22,0-17 0 0,-23-7 0 8,-15-21 0 7,-2-17 0-15,-1-45-200 16,15-34-385-16,11 0-810 0</inkml:trace>
    </iact:actionData>
  </iact:action>
  <iact:action type="add" startTime="89021">
    <iact:property name="dataType"/>
    <iact:actionData xml:id="d93">
      <inkml:trace xmlns:inkml="http://www.w3.org/2003/InkML" xml:id="stk93" contextRef="#ctx0" brushRef="#br0">22273 16753 2206 0,'0'0'1158'0,"0"0"-631"0,0 0-322 16,0 0-205-16,0 0 0 15,0 0-222-15,0 0-1158 0</inkml:trace>
    </iact:actionData>
  </iact:action>
  <iact:action type="add" startTime="91251">
    <iact:property name="dataType"/>
    <iact:actionData xml:id="d94">
      <inkml:trace xmlns:inkml="http://www.w3.org/2003/InkML" xml:id="stk94" contextRef="#ctx0" brushRef="#br0">375 9148 87 0,'0'0'1392'7,"0"0"-1054"8,0 0-65-15,0 0 4 16,0 0-127-16,0 0-28 14,0-18 5-14,0 18 33 16,0 0-32-16,0 0-27 14,0-5 10-14,0 5-16 17,0-14 6-17,0 1 8 21,12-15-56-21,28-6-16 0,9-12-20 14,4 2-16-14,-10-7 16 16,1 4-17-16,-15 5 6 13,-15 3 26-12,-8 1-7 14,-6 5 17-15,0 6-10 15,0 4-26-15,-14 5 21 16,-15 8-27-16,-3 10 1 14,0 0 11-14,-3 0-6 16,-3 28-4-16,9 34-2 22,6 10 1-22,11 27 2 0,12 1-2 8,0 7 7 14,0-1 16-22,0-5-17 0,0 0 13 16,6-4-20-16,-6-14 1 15,6-16 15-15,-6-10-16 14,0-18 0-14,0-23 2 14,0-1 4-14,0-15-5 17,0 0 1-17,0 0-2 15,9 0 52-15,-9-31-13 16,0-20-13-16,5-11-26 12,4-4 0-12,3 4 0 16,11 11 0-16,-6 12 0 23,10 11 0-23,-4 10 0 0,3 8 0 8,0 4 0 14,3 6 0-22,3 0 0 0,0 0 0 8,-9 34 0 14,3 5 0-22,0 17 0 0,-8 6 0 17,-1 5 0-17,-11 1 0 13,0-1 0-13,2-12 0 15,-8-9-15-15,0-15 13 15,0-11-83-15,9-20-121 16,3 0-167-16,-1-7-484 0</inkml:trace>
    </iact:actionData>
  </iact:action>
  <iact:action type="add" startTime="92116">
    <iact:property name="dataType"/>
    <iact:actionData xml:id="d95">
      <inkml:trace xmlns:inkml="http://www.w3.org/2003/InkML" xml:id="stk95" contextRef="#ctx0" brushRef="#br0">1309 9293 1551 0,'0'0'808'21,"0"0"-430"-21,0 0 75 0,0 0-248 14,0 0-69-14,0 0-14 16,0 0-34-16,-17 0-4 14,23 0-34-14,28 0-14 16,19 0-14-16,10 0-21 15,1-5-1-15,6-17-58 15,-3-1-151-15,-18 0-131 15,-11 7-424-15,-27 16-281 0</inkml:trace>
    </iact:actionData>
  </iact:action>
  <iact:action type="add" startTime="92342">
    <iact:property name="dataType"/>
    <iact:actionData xml:id="d96">
      <inkml:trace xmlns:inkml="http://www.w3.org/2003/InkML" xml:id="stk96" contextRef="#ctx0" brushRef="#br0">1309 9293 1549 0,'122'237'807'13,"-122"-237"-500"-13,0 0 20 16,0 0-90-16,35 0-100 15,5 0-41-15,13-12-3 13,-1-10-52-13,3 5-40 17,15-6-1-17,-9 1-113 12,20-6-228-12,-20 5-493 17,-15 0-1021-16</inkml:trace>
    </iact:actionData>
  </iact:action>
  <iact:action type="add" startTime="92574">
    <iact:property name="dataType"/>
    <iact:actionData xml:id="d97">
      <inkml:trace xmlns:inkml="http://www.w3.org/2003/InkML" xml:id="stk97" contextRef="#ctx0" brushRef="#br0">2397 8908 1467 0,'0'0'736'0,"0"0"-429"13,0 0-15-13,0 0-69 16,0 0-141-16,0 0-31 14,0 0-27-14,241-40-24 16,-192 32-14-16,-17 4-339 16,-3 4-442-16</inkml:trace>
    </iact:actionData>
  </iact:action>
  <iact:action type="add" startTime="92746">
    <iact:property name="dataType"/>
    <iact:actionData xml:id="d98">
      <inkml:trace xmlns:inkml="http://www.w3.org/2003/InkML" xml:id="stk98" contextRef="#ctx0" brushRef="#br0">2397 8908 1585 0,'26'-9'701'0,"-26"18"-429"13,0 3 17-13,0 14-66 16,0 13-52-16,-6 5-29 14,6 7-13-14,0-1-74 16,-5 1-32-16,5-12-1 14,0-10-22-14,0-12 0 18,0-12 5-18,0-5-4 13,5 0 53-13,13 0-7 15,5 0-7-15,6 0 8 22,0-5-10-22,6-7-17 0,11 12 7 9,12 0-28 12,0 0 7-21,9 0-7 0,-6 17 1 16,-6 28-1-16,-3 17 0 15,-23 5-2-15,-3 6-4 16,-26 6 1-16,0-1 5 13,0-11 0-13,-20-2 1 16,-26-14 13-15,-18-15-6 12,-9-19 22-13,10-8 36 16,-1-9-3-16,6 0-38 14,17-9-25-14,6-20 0 16,12 8 0-16,17 3 0 22,0 18 0-22,6 0-192 0,0 0-796 0</inkml:trace>
    </iact:actionData>
  </iact:action>
  <iact:action type="add" startTime="94179">
    <iact:property name="dataType"/>
    <iact:actionData xml:id="d99">
      <inkml:trace xmlns:inkml="http://www.w3.org/2003/InkML" xml:id="stk99" contextRef="#ctx0" brushRef="#br0">7889 1596 884 0,'0'0'758'14,"0"0"-451"-14,0 0-44 17,0 0 30-17,0 0-114 21,0 0-37-21,0 0 21 0,125-142-44 16,-93 93-39-16,-3-2 23 14,-3-1-7-14,-12-7-3 16,-8 6-18-16,-6-1-6 14,0 10-8-14,-11-2-25 16,-36 7-28-16,12 16 13 14,-5 12-20-14,17 11 5 16,2 6-6-16,21 56-6 14,0 28 6-14,0 19-2 16,15 12-4-16,20 11 0 15,-1-10 7-15,-10-9-1 17,-7-17 7-17,-11-24-7 20,-6-22 7-20,6-20-7 0,-6-21 0 17,5-9 8-17,4 0 5 13,-3-27 67-13,8-35-40 16,-2-17-25-16,5 1 6 14,1 0-15-14,2 13-5 16,6 25 17-16,3 18-17 15,6 22 14-15,-6 0-3 15,6 11-12-15,11 40 9 15,-17 14-9-15,12 2-3 15,-15-5-3-15,-9-7 5 15,-5-4 1-15,0-12-6 16,-4-5-90-16,-2-6-74 13,6-28-121-13,8 0-277 17,-5 0-192-17</inkml:trace>
    </iact:actionData>
  </iact:action>
  <iact:action type="add" startTime="94712">
    <iact:property name="dataType"/>
    <iact:actionData xml:id="d100">
      <inkml:trace xmlns:inkml="http://www.w3.org/2003/InkML" xml:id="stk100" contextRef="#ctx0" brushRef="#br0">8997 1464 1431 0,'0'0'954'15,"0"0"-644"-15,0 0-86 14,0 0-8-14,0 0-98 17,0 0-24-17,0 0 1 14,291-80-34-14,-233 68-38 15,0-6-23-15,5-3-129 15,-2-2-437-15,-23 15-421 0</inkml:trace>
    </iact:actionData>
  </iact:action>
  <iact:action type="add" startTime="94902">
    <iact:property name="dataType"/>
    <iact:actionData xml:id="d101">
      <inkml:trace xmlns:inkml="http://www.w3.org/2003/InkML" xml:id="stk101" contextRef="#ctx0" brushRef="#br0">9273 1654 1783 0,'0'0'875'13,"0"0"-515"-13,0 0-98 14,0 0-72-14,0 0-64 17,0 0-21-17,0 0 4 13,148-9-64-13,-102 2-37 16,15-4-8-16,44-12-96 15,-18 2-275-15,-12-7-693 0</inkml:trace>
    </iact:actionData>
  </iact:action>
  <iact:action type="add" startTime="95117">
    <iact:property name="dataType"/>
    <iact:actionData xml:id="d102">
      <inkml:trace xmlns:inkml="http://www.w3.org/2003/InkML" xml:id="stk102" contextRef="#ctx0" brushRef="#br0">10239 1147 1525 0,'0'0'717'0,"0"0"-365"16,0 0 19-16,0 0-155 14,0 0-89-14,0 0 35 17,0 0-51-17,-61 124-17 13,41-62-35-13,20-3-32 17,0-9 6-17,0-7-23 14,20-22-10-14,24-6 19 21,5-15-18-21,12 0 8 0,-3-15-9 16,0-27 8-16,-23-7-1 14,-3-12-1-14,-18 11 50 16,-8 6 16-16,-6-7-17 13,0 5 4-13,-6 7-59 16,-29 12 0-16,-5 10 0 15,-7 11 0-15,7 6 0 16,-24 62-50-16,6 16-286 15,23 2-856-15</inkml:trace>
    </iact:actionData>
  </iact:action>
  <iact:action type="add" startTime="95935">
    <iact:property name="dataType"/>
    <iact:actionData xml:id="d103">
      <inkml:trace xmlns:inkml="http://www.w3.org/2003/InkML" xml:id="stk103" contextRef="#ctx0" brushRef="#br0">17579 2250 1243 0,'0'0'715'16,"0"0"-233"-16,0 0-134 9,0 0-57 12,0 0-103-21,0 0-45 0,0 0-39 9,-58-163-31 12,58 112-13-21,6-4 2 0,6-7-26 15,-12 0-6-15,0 0 22 15,0 18-28-15,0 4 6 14,-32 13 6-14,-3 9-25 16,9 13 1-16,-3 5-12 14,11 0-8-14,10 11 7 15,-7 33 1-15,9 13 0 15,6 10 0-15,0 0 10 17,0 7 26-17,0-8-18 21,12 3-18-21,5-14 12 0,-5-11-12 16,5-3 6-16,-11-20 0 14,-6-3-6-14,6-8 10 16,-6-10-10-16,0 0-4 14,6 0 4-14,5 0 0 17,4 0 15-17,-1-28-3 14,21-8-11-14,3-6-2 16,5 3-4-16,-11 5 1 14,-6 24-4-14,-5 10 8 15,-1 0 0-15,0 5 0 14,-2 45 2-14,-1 20 19 16,3 1-21-16,1 2 1 15,-4-3-4-15,-2-18 3 15,-12-3 0-15,2-21-60 23,1-15-158-23,23-13-160 0,-11 0-350 8,2-2-135-8</inkml:trace>
    </iact:actionData>
  </iact:action>
  <iact:action type="add" startTime="96461">
    <iact:property name="dataType"/>
    <iact:actionData xml:id="d104">
      <inkml:trace xmlns:inkml="http://www.w3.org/2003/InkML" xml:id="stk104" contextRef="#ctx0" brushRef="#br0">18281 2126 1476 0,'0'0'817'15,"0"0"-453"-15,0 0 2 15,0 0-83-15,0 0-93 16,0 0-59-16,0 0-44 15,163-33-66-15,-105 22-21 15,17-12-86-15,-5 6-232 31,-21 0-580-31</inkml:trace>
    </iact:actionData>
  </iact:action>
  <iact:action type="add" startTime="96648">
    <iact:property name="dataType"/>
    <iact:actionData xml:id="d105">
      <inkml:trace xmlns:inkml="http://www.w3.org/2003/InkML" xml:id="stk105" contextRef="#ctx0" brushRef="#br0">18281 2126 1698 0,'296'107'730'1,"-296"-107"-425"-1,0 0 59 13,35 0-142-13,11 0-77 18,1 0-47-18,14-18-61 13,0-9-37-13,40-17-4 17,-19-2-311-17,-13 2-794 0</inkml:trace>
    </iact:actionData>
  </iact:action>
  <iact:action type="add" startTime="96822">
    <iact:property name="dataType"/>
    <iact:actionData xml:id="d106">
      <inkml:trace xmlns:inkml="http://www.w3.org/2003/InkML" xml:id="stk106" contextRef="#ctx0" brushRef="#br0">19503 1728 1652 0,'0'0'679'15,"0"0"-408"-15,0 0-1 15,0 0-119-15,0 0 13 15,0 0 26-15,0 0-52 14,-55 186-70-14,55-131-35 16,0-4-15-16,0-12-18 15,23-11 13-15,15-11-11 15,-1-17 8-15,7 0 10 23,2 0-20-23,-14-34 13 0,3-11-4 15,-9-4 21-14,-17-8 36 13,-3 1 5-14,-6-6-23 16,0 5-15-16,-12 10-32 13,-29 11 13-13,-8 20-14 16,-18 16-9-16,-43 16-72 14,11 46-299-14,7 0-1003 0</inkml:trace>
    </iact:actionData>
  </iact:action>
  <iact:action type="add" startTime="98330">
    <iact:property name="dataType"/>
    <iact:actionData xml:id="d107">
      <inkml:trace xmlns:inkml="http://www.w3.org/2003/InkML" xml:id="stk107" contextRef="#ctx0" brushRef="#br0">15302 9507 1520 0,'0'0'376'23,"0"0"-140"-23,0 0 66 0,0 0-155 17,0 0-62-17,0 0-22 13,142-320-21-13,-99 263-11 16,-8-1-22-16,-6 7-3 14,-23 9 52-14,-6-6 48 17,0 16-6-17,0 1-32 13,-41 8-35-13,7 7 19 17,2 16-8-17,0 0-26 21,14 0-3-21,1 40-14 0,2 22 8 14,10 15 37-14,5 13 29 16,0 4 9-16,0 7-24 14,0 0-24-14,0-4 2 16,5-14-28-16,1-10 5 13,3-22-6-13,-9-12-8 17,6-8 12-17,-6-23-13 14,0-8 0-14,0 0 6 16,6 0-6-16,-1 0 33 13,1-16 2-13,12-30-25 17,2 2-8-17,6-6-2 23,3 4-2-23,12 13-4 0,-12 15-12 8,0 18 18 13,5 0 0-21,-10 0-8 0,5 28 7 16,0 18 1-16,-3-2 0 15,-6 6-1-15,0-4-5 15,1-12-21-15,-1 2-135 14,-3-16-106-14,21-20-267 16,-6 0-142-16,-3 0-98 0</inkml:trace>
    </iact:actionData>
  </iact:action>
  <iact:action type="add" startTime="98871">
    <iact:property name="dataType"/>
    <iact:actionData xml:id="d108">
      <inkml:trace xmlns:inkml="http://www.w3.org/2003/InkML" xml:id="stk108" contextRef="#ctx0" brushRef="#br0">16358 9372 1562 0,'0'0'857'0,"0"0"-567"0,0 0-26 16,0 0-66-16,0 0-86 15,0 0-42-15,0 0-22 14,168-39-36-14,-130 27-12 15,11-9-133-15,-11 3-473 17,-12 7-438-17</inkml:trace>
    </iact:actionData>
  </iact:action>
  <iact:action type="add" startTime="99022">
    <iact:property name="dataType"/>
    <iact:actionData xml:id="d109">
      <inkml:trace xmlns:inkml="http://www.w3.org/2003/InkML" xml:id="stk109" contextRef="#ctx0" brushRef="#br0">16358 9372 1423 0,'177'68'691'0,"-177"-68"-362"15,0 0-11-15,14 0-77 15,21 0-83-15,-6 0-54 21,9-6-36-21,0-6-34 0,31-16-34 16,-11 6-190-16,3-6-711 0</inkml:trace>
    </iact:actionData>
  </iact:action>
  <iact:action type="add" startTime="99227">
    <iact:property name="dataType"/>
    <iact:actionData xml:id="d110">
      <inkml:trace xmlns:inkml="http://www.w3.org/2003/InkML" xml:id="stk110" contextRef="#ctx0" brushRef="#br0">17309 8969 1428 0,'0'0'537'0,"0"0"-175"13,0 0-44-13,0 0-66 15,0 0-59-15,0 0-23 22,0 0 27-22,-20 39-38 0,3 2-75 14,2 19-12-14,6-16-52 16,9 2-13-16,0-7-5 14,0-16-1-14,9-13-2 16,29-10-16-16,2 0 1 14,21 0 16-14,-11-44 0 16,-10-2 1-16,1-5 16 14,-15 1 17-14,-20-1 22 15,-6 12-19-15,0-2-17 23,0 12 23-23,-6 8-32 0,-32 17-4 8,-14 4-7 14,-6 0-3-22,-35 36-78 0,18 18-388 9,14-18-926-9</inkml:trace>
    </iact:actionData>
  </iact:action>
  <iact:action type="add" startTime="100306">
    <iact:property name="dataType"/>
    <iact:actionData xml:id="d111">
      <inkml:trace xmlns:inkml="http://www.w3.org/2003/InkML" xml:id="stk111" contextRef="#ctx0" brushRef="#br0">5069 12656 1562 0,'0'0'559'15,"0"0"-364"-15,0 0 47 14,0 0-87-14,0 0-97 16,0 0-18-16,0 0 5 14,247-212 6-14,-207 167 49 16,-11 5 17-16,-17-4-20 14,-6 5-8-13,-6 5-24 20,0 6 0-21,0 2-38 0,-18 13 1 16,-5 3 19-16,0 10-29 15,-6 0-2-15,12 10-5 15,-1 31-11-15,1 21 25 16,2 19 26-16,6 4-3 14,4 10 9-14,5 6-28 15,0-5-4-15,0-6-4 16,0-7-15-16,0-5 8 12,0-16-14-12,0-11 0 18,0-14-1-18,0-17 1 20,0-12 0-20,0-5 6 0,0-3-6 17,0 0 33-17,0 0-5 14,0-22 10-14,20-18-8 15,6-17-30-15,3 2 1 10,6 4 0 11,8 12-1-21,-5 5 17 0,-9 18-17 13,0 16 1-13,6 0 4 17,-9 0-4-17,-6 22 6 14,9 29-7-14,-11 4 0 16,2 1 6-16,-8 6-6 13,-9-8-12-13,2-4-78 17,1-25-123-17,17-14-94 14,4-11-281-14,-10 0-205 0</inkml:trace>
    </iact:actionData>
  </iact:action>
  <iact:action type="add" startTime="100853">
    <iact:property name="dataType"/>
    <iact:actionData xml:id="d112">
      <inkml:trace xmlns:inkml="http://www.w3.org/2003/InkML" xml:id="stk112" contextRef="#ctx0" brushRef="#br0">6212 12854 1774 0,'0'0'691'16,"0"0"-487"-16,0 0 86 14,0 0-135-14,0 0-65 17,0 0-36-17,0 0-15 14,200-40-39-14,-156 29-24 15,-6-5-238-15,-15 4-441 15,-3 6-116-15</inkml:trace>
    </iact:actionData>
  </iact:action>
  <iact:action type="add" startTime="101026">
    <iact:property name="dataType"/>
    <iact:actionData xml:id="d113">
      <inkml:trace xmlns:inkml="http://www.w3.org/2003/InkML" xml:id="stk113" contextRef="#ctx0" brushRef="#br0">6212 12854 1069 0,'96'184'630'0,"-96"-178"-340"0,0-1-2 15,0-5-43-15,12 0-34 14,22 0-96-14,24 0-63 16,6-24-52-16,35-41-35 15,-3 14-425-15,-21 0-483 0</inkml:trace>
    </iact:actionData>
  </iact:action>
  <iact:action type="add" startTime="101200">
    <iact:property name="dataType"/>
    <iact:actionData xml:id="d114">
      <inkml:trace xmlns:inkml="http://www.w3.org/2003/InkML" xml:id="stk114" contextRef="#ctx0" brushRef="#br0">7117 12748 1415 0,'0'0'367'12,"0"0"-30"-12,0 0 18 18,0 0-47-18,0 0-18 13,0 0-44-13,0 0-19 16,12-12-80-16,-12 12-39 14,-6 16-25-14,-5 29-26 17,-1 12-5-17,6-2-41 14,6 2-1-14,0-6 0 16,0-12-10-16,29-18-1 13,29-10 1-13,12-11-12 16,5 0 11-16,1-13-22 22,-10-29 1-22,-8-9 21 0,-29 1 2 17,-8 6-1-17,-21-2 18 14,0 1-6-14,0 5 24 16,-26 1-34-16,-15 7 8 14,-11 9 0-14,-12 16-9 16,3 7 4-16,0 0-5 13,6 7-92-13,29 32-193 17,17-16-441-17,9-12-618 0</inkml:trace>
    </iact:actionData>
  </iact:action>
  <iact:action type="add" startTime="108871">
    <iact:property name="dataType"/>
    <iact:actionData xml:id="d115">
      <inkml:trace xmlns:inkml="http://www.w3.org/2003/InkML" xml:id="stk115" contextRef="#ctx0" brushRef="#br0">3140 5445 990 0,'0'0'505'16,"0"0"-245"-16,0 0-34 15,0 0 64-15,0 0-50 16,6-123-2-16,-6 112 22 13,0-1-49-13,0 12-43 16,0 0 9-16,0 0-51 15,0 0-59-15,0 0 17 15,0 0-37-15,-15 0-23 14,1 0 1-14,-10 0-23 16,-5 0 16-16,0 40-18 15,6 10 0-15,3 6-1 15,11 12 1-15,9-1 0 15,0-5-2-15,15-15 10 24,28-11-8-24,15-10 0 0,-6-24 0 13,15-2 6-13,-6 0-5 16,-3-13 7-16,-14-25 8 14,-10-3-15-13,-13 2 19 14,-7-15-20-15,-14 9 1 14,0 1 20-14,0-2-8 16,0 7 8-16,-26 6 4 14,-6 4-25-14,0 8 0 16,9-2 0-16,-6 12 0 14,6 6 0-14,11-2 0 15,1 7 0-15,-1 0 0 23,-11 0-111-23,8 0-216 0,-5 16-607 0</inkml:trace>
    </iact:actionData>
  </iact:action>
  <iact:action type="add" startTime="109570">
    <iact:property name="dataType"/>
    <iact:actionData xml:id="d116">
      <inkml:trace xmlns:inkml="http://www.w3.org/2003/InkML" xml:id="stk116" contextRef="#ctx0" brushRef="#br0">3987 4415 1443 0,'0'0'401'15,"0"0"-96"-15,0 0-52 14,0 0-151-14,0 0-41 16,0 0 7-16,0 0 35 22,-67-45 63-22,61 40-6 0,4 0-30 17,-10-2-22-17,6 3-17 14,-8-3 4-14,8-4-46 15,-6 6-20-15,6-2 35 14,6 7 1-14,0 0 10 17,0 0 3-17,0 0-20 13,0 0-4-13,0 0-32 17,0 0-21-17,0 18 16 12,0 41-17-12,0 16 8 18,0 24 5-18,0 11-5 13,18 10 11-13,8 3-8 16,-6 1-11-16,9 4 25 22,-3-4-23-22,-2-1 10 0,-7-11-12 8,9-4 0 14,-6-7 0-22,-8-10 0 0,5-12 0 16,-11-17 0-16,6-23 0 14,-3-10 0-14,-4-19 0 16,-5-4 0-16,0-1 0 13,0-5 0-13,6 0 0 17,-6 7 0-17,0 4 0 14,9 5 0-14,-9 1 0 17,6 1 0-17,-1 3 0 13,1-3 0-13,-6-7 0 17,0-1 0-17,6-3 0 14,-6-7 0-14,0 4 0 15,6-4 0-15,-6 0 0 23,0 0 0-23,0 0 0 0,0 7 0 8,0-2 0 14,11 1-56-22,-5-1-471 0,0-5-899 0</inkml:trace>
    </iact:actionData>
  </iact:action>
  <iact:action type="add" startTime="110673">
    <iact:property name="dataType"/>
    <iact:actionData xml:id="d117">
      <inkml:trace xmlns:inkml="http://www.w3.org/2003/InkML" xml:id="stk117" contextRef="#ctx0" brushRef="#br0">12052 3430 1397 0,'0'0'553'7,"0"0"-219"10,0 0-22-17,0 0-59 14,0 0-91-14,0 0-40 16,0 0 31-16,-81-24-32 15,52 24-40-15,-3 19 23 15,-3 14-40-15,15 16-17 22,0-8-10-22,8 9-28 0,6-1 8 8,6-10-17 15,0-6 9-23,12-13 1 0,29-9-4 13,20-3 5-13,-6-8-1 17,6 0-4-17,2-8-12 13,-13-23 3-12,-13-8-3 15,-19-2 6-16,-7-1 12 13,-11-9 11-13,0 1 34 16,0 2-20-16,-5 6 13 14,-19 0-17-14,1 14-14 16,-12 5 43-16,1 7-62 14,2 9 0-14,-3 7 0 16,9 0-12-16,0 0-90 22,17 62-176-22,9-6-327 0,0 1-416 0</inkml:trace>
    </iact:actionData>
  </iact:action>
  <iact:action type="add" startTime="111179">
    <iact:property name="dataType"/>
    <iact:actionData xml:id="d118">
      <inkml:trace xmlns:inkml="http://www.w3.org/2003/InkML" xml:id="stk118" contextRef="#ctx0" brushRef="#br0">12833 2577 1721 0,'0'0'648'20,"0"0"-324"-20,0 0 39 0,0 0-130 17,0 0-58-17,0 0-19 14,0 0-6-14,-41-40-53 16,30 49-19-16,-10 52-18 13,1 17-16-13,11 39 3 17,-5 24-47-17,14 22 0 12,0 16 0-12,0 12 0 18,0-7 0-18,0 6 0 13,0-11 0-13,0-6 0 16,14-10 0-16,-5-11 0 14,-3-7 0-14,8-16 0 16,-14-19 0-16,0-26 0 22,0-22 0-22,0-23 0 0,0-16 0 8,0-19 0 14,0-4 0-22,9 0 0 0,-9 0 0 14,6 0 0-14,-6 0 0 16,6 0 0-16,-1 0 0 14,-5-16 0-14,6 0-312 17,-6-2-1297-17</inkml:trace>
    </iact:actionData>
  </iact:action>
  <iact:action type="add" startTime="112101">
    <iact:property name="dataType"/>
    <iact:actionData xml:id="d119">
      <inkml:trace xmlns:inkml="http://www.w3.org/2003/InkML" xml:id="stk119" contextRef="#ctx0" brushRef="#br0">19656 7123 1465 0,'0'0'605'13,"0"0"-246"-13,0 0-34 17,0 0-80-17,0 0-81 22,0 0-18-22,0 0-10 0,-153-74-39 8,109 74-7 14,-8 0-22-22,6 17-11 0,-1 28-6 15,7 11-24-15,13 6 0 15,4-5-10-15,17-7-16 14,6-6 17-14,0-16-18 16,6-5 0-16,44-23 29 14,2 0-29-14,9 0 0 17,5-28-18-17,-16-22 4 13,2-7 13-13,-32 1 1 17,3-6 0-17,-23 7 19 13,0 4-18-13,0 5 10 24,-23 7-1-24,-17 16-8 0,-13 7 25 14,7 16-27-14,-3 0-15 16,28 7-101-16,10 25-206 16,11-12-665-16</inkml:trace>
    </iact:actionData>
  </iact:action>
  <iact:action type="add" startTime="112573">
    <iact:property name="dataType"/>
    <iact:actionData xml:id="d120">
      <inkml:trace xmlns:inkml="http://www.w3.org/2003/InkML" xml:id="stk120" contextRef="#ctx0" brushRef="#br0">19990 5986 80 0,'0'0'1768'1,"0"0"-1114"15,0 0-159-16,0 0-235 12,0 0-85-12,0 0-4 18,0 0-28-18,-38 0-16 13,27 57-13-13,-4 21-45 16,4 28-29-16,-7 23-40 14,-8 23 0-14,9 11 0 16,-12 11 0-16,14 7 0 14,-5-6 0-14,8-7 0 16,1-10 0-16,2-13 0 22,9-13 0-22,0-19 0 0,0-12 0 13,0-23 0-12,0-16 0 15,0-18 0-16,0-21 0 14,0-7 0-14,0-16 0 16,0 0 0-16,0 0 0 14,0 0 0-14,0 0 0 17,0 0 0-17,0 0 0 13,0-4-87-13,0-26-522 17,0-2-1115-17</inkml:trace>
    </iact:actionData>
  </iact:action>
  <iact:action type="add" startTime="113473">
    <iact:property name="dataType"/>
    <iact:actionData xml:id="d121">
      <inkml:trace xmlns:inkml="http://www.w3.org/2003/InkML" xml:id="stk121" contextRef="#ctx0" brushRef="#br0">12255 13064 1015 0,'0'0'307'24,"0"0"-145"-24,0 0-16 0,0 0-15 13,0 0 52-13,0 0 99 17,0 0 60-17,-49-284-75 14,29 261-14-14,-6 7-36 16,5 5-22-16,7 6-44 14,-6 5-38-14,-7 0-35 16,1 0-21-16,-8 16-38 14,2 30-18-14,3 9 25 16,20 1-26-16,9-6 12 15,0-11-10-15,17-1-1 16,36-30 20-16,16-8-15 13,-2 0-6-13,0-16 18 17,-1-35-16-17,-22 1-2 21,-6-8 9-21,-27 14-3 0,-11-13 18 16,0 13-9-16,-20-1-5 15,-32 6 15-15,-1 6-25 16,-10 10 0-16,-1 17 0 13,14 6-11-13,10 0-28 16,40 57-175-16,0 5-319 14,0-18-672-14</inkml:trace>
    </iact:actionData>
  </iact:action>
  <iact:action type="add" startTime="113969">
    <iact:property name="dataType"/>
    <iact:actionData xml:id="d122">
      <inkml:trace xmlns:inkml="http://www.w3.org/2003/InkML" xml:id="stk122" contextRef="#ctx0" brushRef="#br0">12902 11751 829 0,'0'0'1240'7,"0"0"-688"11,0 0-219-18,0 0-53 13,0 0-88-13,0 0-29 16,0 0 4-16,-52 235-13 14,23-134-62-14,12 18 2 16,-6 12-94-16,11 15 0 22,-5 11 0-22,11 0 0 1,6 1 0 6,0-7 0 16,0-17 0-23,0-7 0 0,0-44 0 14,6-21 0-14,11-16 0 16,-11-25 0-16,-6-9 0 14,6-12 0-14,-6 0 0 15,0 0-110-15,0 0-251 14,0 0-472-14,-6 0-569 0</inkml:trace>
    </iact:actionData>
  </iact:action>
  <iact:action type="add" startTime="115231">
    <iact:property name="dataType"/>
    <iact:actionData xml:id="d123">
      <inkml:trace xmlns:inkml="http://www.w3.org/2003/InkML" xml:id="stk123" contextRef="#ctx0" brushRef="#br0">2092 10913 1245 0,'0'0'530'15,"0"0"-180"-15,0 0 32 15,0 0-59-15,0 0-61 14,0 0-78-14,0 0-7 16,-87-80-53-16,67 80-47 14,3 0-16-14,-12 37-49 16,6 6-10-15,5 17 20 12,12 9-21-13,6-7-1 16,0-4 9-16,32-14-9 22,29-16 0-22,15-21-6 0,11-7-37 7,-6-7 43 16,-6-43-12-23,-23-9 12 0,-11-5 15 9,-21 2 1 6,-14-3 26-15,-6 10 27 15,0 4-19-15,-32 5 8 21,-23 14-35-21,-14 4-5 0,-10 17-9 16,-2 11-9-16,14 0 0 13,1 22-50-13,19 39-182 18,24-16-308-18,17-10-686 0</inkml:trace>
    </iact:actionData>
  </iact:action>
  <iact:action type="add" startTime="115710">
    <iact:property name="dataType"/>
    <iact:actionData xml:id="d124">
      <inkml:trace xmlns:inkml="http://www.w3.org/2003/InkML" xml:id="stk124" contextRef="#ctx0" brushRef="#br0">2687 9931 1722 0,'0'0'766'1,"0"0"-386"15,0 0-57-16,0 0-100 14,0 0-82-14,0 0-13 16,-14 331-25-16,14-191-11 14,0 28-13-14,0 5-32 16,0 18-8-16,6 0-32 23,14 3-5-23,-11-8 16 0,2-25-17 13,-2-20 6-13,0-34 11 17,-4-24-18-17,1-26 0 13,-6-24 0-13,6-15 0 17,-6-10 0-17,6-8 0 15,8 0 0-15,1 0-33 14,14-59-237-14,-6-3-485 16,3 5-1080-15</inkml:trace>
    </iact:actionData>
  </iact:action>
  <iact:action type="add" startTime="116649">
    <iact:property name="dataType"/>
    <iact:actionData xml:id="d125">
      <inkml:trace xmlns:inkml="http://www.w3.org/2003/InkML" xml:id="stk125" contextRef="#ctx0" brushRef="#br0">9380 7919 620 0,'0'0'1290'16,"0"0"-746"-16,0 0-255 15,0 0-5-15,0 0-124 15,0 0-78-15,0 0 11 15,-275-22 15-15,228 81 6 15,-2 5 6-15,17 6-53 15,15-2-58-15,8-7 23 15,9-11-32-14,0-4 1 20,14-23 16-21,24-7-10 0,12-16 17 15,-4 0-24-15,9 0 6 15,-14-28 8-15,-9-17-14 17,-6-6 1-17,-6-4 17 13,-20-12-5-13,0 5 8 16,0-7-21-16,0 19 17 15,-20 2-13-15,-18 26-4 15,6 12 0-15,-6 10-18 14,12 0-46-14,12 41-178 17,14 4-505-17,0-20-623 0</inkml:trace>
    </iact:actionData>
  </iact:action>
  <iact:action type="add" startTime="117071">
    <iact:property name="dataType"/>
    <iact:actionData xml:id="d126">
      <inkml:trace xmlns:inkml="http://www.w3.org/2003/InkML" xml:id="stk126" contextRef="#ctx0" brushRef="#br0">9813 6867 1672 0,'0'0'849'0,"0"0"-301"14,0 0-179-14,0 0-111 16,0 0-128-16,0 0-22 14,0 0-58-14,-79 65-22 16,50 29-1-16,15 26 8 14,-7 20-13-14,16 21-22 16,5 19 0-16,0 10 0 22,0 11 0-22,0-5 0 0,14-1 0 14,-2-4 0-14,-6-5 0 17,-1-15 0-17,-5-25 0 13,0-18 0-13,0-26 0 17,0-29 0-17,0-23 0 13,0-22 0-13,0-16 0 17,0-12 0-17,3 0 0 13,-3 0 0-13,0 0 0 16,0 0 0-16,0 0 0 17,0-5 0-17,0-30-33 13,0 13-484-13,-3-6-727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2446">
    <iact:property name="dataType"/>
    <iact:actionData xml:id="d0">
      <inkml:trace xmlns:inkml="http://www.w3.org/2003/InkML" xml:id="stk0" contextRef="#ctx0" brushRef="#br0">1567 2227 1925 0,'0'0'653'15,"0"0"-336"-15,0 0-11 16,0 0-98-16,0 0-78 21,0 0-2-21,-81-44 62 0,90-18-91 14,31-28-39-14,13-16 20 17,19-24-80-17,4-20 0 16,11-10 0-16,0-3 0 13,-12 11 0-13,-11 17 0 17,-26 29 0-17,-27 32 0 13,-11 35 0-13,0 28 0 16,-43 11 0-16,-27 6 0 14,-5 50 0-14,11 22 0 16,23 7 0-16,21 4 0 14,20 6 0-14,12-5 0 16,48-2 0-16,22-10 0 15,5-5 0-15,-6-6 0 20,-14-11 0-19,-18 1 0-1,-23-2 0 17,-20 2 0-16,-6-1 0 11,-6-1 0-12,-55-4 0 16,-14-1 0-16,-6-10 0 15,-18-11 0-15,6-13 0 15,3-4 0-15,23-7 0 14,27-5 0-14,25 0 0 16,15 0 0-16,26-51-41 14,50 0-500-14,-1 7-544 0</inkml:trace>
    </iact:actionData>
  </iact:action>
  <iact:action type="add" startTime="2927">
    <iact:property name="dataType"/>
    <iact:actionData xml:id="d1">
      <inkml:trace xmlns:inkml="http://www.w3.org/2003/InkML" xml:id="stk1" contextRef="#ctx0" brushRef="#br0">2661 2003 1921 0,'0'0'664'8,"0"0"-462"5,0 0 47-13,0 0-65 15,0 0-115-15,0 0-30 15,0 0 74-15,337-112-62 16,-294 61-22-16,-20-4 2 14,-2 4-13-14,-13-6 26 16,-8 13-1-16,0 5-29 23,-14 10 65-23,-24 19-43 0,-5 10 0 7,-7 0-15 16,-2 49-20-23,23 24 18 0,3 12-19 15,20-2 1-15,6 2 24 14,0-7-24-14,41-21 23 16,26-18-6-16,2-22-18 14,12-17 21-14,-5 0-21 17,-12-39 0-17,-3-23 4 13,-12 0 4-13,-17-5-4 16,-15 5 28-16,-8 11-11 13,0 17 16-13,-4 18-37 18,-5 16 6-18,0 0-16 14,9 45 11-14,3 27-1 15,8 13 14-15,3 0-13 24,0-7-2-24,6-22 1 0,0-17-13 12,-5-21 5-12,11-18 16 16,-12 0-4-16,6-30 31 14,11-25-35-14,-11-12 0 17,6-2 0-17,-6 3 0 13,0 22 0-13,0 9 0 16,-6 30 0-16,-2 5 0 16,2 10 0-16,3 47 0 14,6 5 0-14,-3 10 0 15,12-4 0-15,-7-7 0 15,19-16-117-15,34-45-366 22,-12 0-451-22,6 0-648 0</inkml:trace>
    </iact:actionData>
  </iact:action>
  <iact:action type="add" startTime="3498">
    <iact:property name="dataType"/>
    <iact:actionData xml:id="d2">
      <inkml:trace xmlns:inkml="http://www.w3.org/2003/InkML" xml:id="stk2" contextRef="#ctx0" brushRef="#br0">4872 1879 133 0,'0'0'2181'14,"0"0"-1455"-14,0 0-452 14,0 0-14-14,0 0-111 16,0 0-52-16,0 0-5 15,-6-16-8-15,-23 16-57 15,-17 0-26-15,-7 0 28 13,-5 0-29-12,-14 44 18 15,14 13 7-16,8 15-25 15,19 1 0-15,16-6 0 15,15-10 0-15,0-13 0 22,46-26 0-22,21-18 0 0,3 0 0 16,8-54 0-16,-2-32 0 15,-10-22 0-15,-16-14 0 16,-13-8 0-16,-28-4 0 14,-9-6 0-14,0-1 0 16,0 4 0-16,-29 30 0 14,-17 24 0-14,11 43 0 15,-6 34 0-15,18 6 0 15,11 85 0-15,12 32 0 15,0 28 0-15,0 15 0 14,53-2 0-14,5-13 0 16,23-16 0-16,61 7 0 16,-35-35-341-16,1-28-993 0</inkml:trace>
    </iact:actionData>
  </iact:action>
  <iact:action type="add" startTime="4031">
    <iact:property name="dataType"/>
    <iact:actionData xml:id="d3">
      <inkml:trace xmlns:inkml="http://www.w3.org/2003/InkML" xml:id="stk3" contextRef="#ctx0" brushRef="#br0">6589 1596 1921 0,'0'0'835'0,"0"0"-289"8,0 0-196 13,0 0-105-21,0 0-140 1,0 0-83 14,0 0 50-15,76 70-72 16,-62-2 0-16,15 4 0 13,-11-10 0-13,8-11 0 16,-12-17 0-16,7-23-50 13,5-11 35-13,6 0 3 17,5-45 12-17,13-29 16 14,-7-4-15-14,12-5-1 16,-8 9 0-16,-12 9 11 21,-12 34-11-21,0 21 0 0,-17 10 1 8,5 17 28 8,4 46-20-16,-6 37 1 22,8 1-10-22,6-2 0 0,3-7 0 14,-8-32 0-14,-4-14 0 17,15-30-8-17,-3-16 16 14,1 0-8-14,13-51 0 16,1-27 0-16,20-12 0 14,-15-11 0-14,1 12 0 15,-7 15 0-15,-11 24 0 15,-11 28 0-15,-4 22 0 16,-11 0 0-16,3 53 0 14,5 28 0-14,13 4 0 16,7 5 0-16,13-12 0 22,14-16 0-22,26-23 0 0,9-28-36 14,6-11-24-14,5-6-89 15,-11-49-47-14,-12-24 61 14,-20-6 18-15,-9-9 55 15,-17-2 53-15,-15 1 9 16,-8 17 2-16,-12 16 62 14,0 24 56-14,0 38 95 16,-46 0-67-16,-7 62-79 14,-10 36 23-14,7 15-55 16,13-1-20-16,20-11-17 13,23-16 0-13,0-29 0 16,17-22 0-16,32-34 0 15,15 0 0-15,3-30 0 16,-12-30 0-16,-3-20 0 22,-17 2 0-22,0-5 0 0,-18 9 0 14,-5 7 0-14,0 19 0 16,-1 34 0-16,12 14 0 13,-5 0 0-13,8 51 0 17,0 27 0-17,15 9 0 14,-1 6 0-14,7-15 0 15,-4-16 0-15,4-23 0 15,-13-23 0-15,13-16 0 16,-12-4 0-16,5-58 0 22,-2-12 0-22,-3-9 0 0,-3 5 0 8,3 9 0 14,-1 25 0-22,-2 28 0 0,-6 16 0 16,15 0 0-16,8 60 0 14,4 20 0-14,7 10 0 16,10-7 0-16,-3-5 0 13,2-21 0-13,-11-18 0 16,-17-22 0-16,0-17 0 15,-24 0 0-15,-8-34 0 16,-9-27 0-16,0-1 0 14,0-11 0-14,-20 11 0 16,-4 6 0-16,-5 22 0 13,6 34 0-13,-6 0 0 16,-17 46 0-16,-12 44 0 16,-3 16 0-16,-12 11 0 23,-2-4 0-23,8-6 0 0,15-20 0 15,17-34 0-15,35-44-297 15,0-9-643-15,12-12-1359 0</inkml:trace>
    </iact:actionData>
  </iact:action>
  <iact:action type="add" startTime="5135">
    <iact:property name="dataType"/>
    <iact:actionData xml:id="d4">
      <inkml:trace xmlns:inkml="http://www.w3.org/2003/InkML" xml:id="stk4" contextRef="#ctx0" brushRef="#br0">10547 1976 2536 0,'0'0'912'14,"0"0"-568"-14,0 0-40 17,0 0-304-17,0 0 0 21,0 0 0-20,0 0-14-1,293-23-876 0</inkml:trace>
    </iact:actionData>
  </iact:action>
  <iact:action type="add" startTime="5405">
    <iact:property name="dataType"/>
    <iact:actionData xml:id="d5">
      <inkml:trace xmlns:inkml="http://www.w3.org/2003/InkML" xml:id="stk5" contextRef="#ctx0" brushRef="#br0">12456 1353 2293 0,'0'0'790'0,"0"0"-337"0,0 0-189 13,0 0-87-13,0 0-141 17,0 0-14-17,0 0 39 14,-282 181-61-14,262-77 0 15,20-8 0-15,0-17 0 16,72-17 0-16,39-30 0 15,22-25 0-15,27-7 0 14,-4-18 0-14,-5-43 0 16,-20-12 0-16,-38 0 0 21,-24-6 0-21,-34 3 0 0,-15 15 0 8,-20 19 0 14,0 16 0-22,-5 26 0 0,-45 0 0 9,-14 49 0 13,4 31 0-22,-4 13 0 0,23 3 0 16,27-18 0-16,14-16 0 13,0-18 0-13,37-26 0 17,21-18 0-17,15 0 0 13,2-41 0-13,-11-14 0 16,-12-12 0-16,-5 0 0 14,-12 5 0-14,-6 12 0 16,-12 12 0-16,-11 27 0 15,0 11 0-15,-6 0 0 16,8 42 0-16,4 15 0 21,2 5 0-21,21-6 0 0,3-12 0 14,11-15 0-14,12-29 0 17,9 0 0-17,-1-34 0 13,1-45 0-13,-18-17 0 17,-2-5 0-17,-18 2 0 13,-9-6 0-13,-12 16 0 16,-5 15 0-16,-6 19 0 14,0 37 0-14,0 18 0 16,0 57 0-16,-6 72 0 16,-11 53 0-16,0 37 0 15,11 27 0-15,6 18 0 15,0-3 0-15,0-19 0 14,17-40 0-14,6-41 0 16,-8-53 0-16,-4-53 0 23,-11-48 0-23,0-64-149 0,0-56-540 8,0-27-406-8</inkml:trace>
    </iact:actionData>
  </iact:action>
  <iact:action type="add" startTime="6072">
    <iact:property name="dataType"/>
    <iact:actionData xml:id="d6">
      <inkml:trace xmlns:inkml="http://www.w3.org/2003/InkML" xml:id="stk6" contextRef="#ctx0" brushRef="#br0">14286 1283 2177 0,'0'0'974'0,"0"0"-509"14,0 0-259-14,0 0-86 16,0 0-56-16,0 0-43 24,319 133 16-24,-255-76-37 0,-20 4 0 6,-36-1-1 17,-8-8-33-23,0 7 24 0,-46-13-2 15,-24-7-3-15,4-12 3 14,-1-9-20-13,32-8-59 14,29-10-89-15,32 0-161 14,47-10-462-14,17-24-148 0</inkml:trace>
    </iact:actionData>
  </iact:action>
  <iact:action type="add" startTime="6305">
    <iact:property name="dataType"/>
    <iact:actionData xml:id="d7">
      <inkml:trace xmlns:inkml="http://www.w3.org/2003/InkML" xml:id="stk7" contextRef="#ctx0" brushRef="#br0">15464 1615 1005 0,'0'0'672'0,"0"0"-158"0,0 0-179 15,0 0-27-15,0 0-110 15,0 0-7-15,0 0-23 24,293-145 7-24,-293 109 47 0,-17 5-96 14,-50 8-21-14,-14 15-28 16,0 8-77-16,-6 20 0 14,5 43 0-14,21 16 0 16,18 14 0-16,26-9 0 15,17-10 0-15,0-24 0 15,55-22 0-15,26-23 0 14,-3-5 0-14,3-5 0 15,-5-41 0-15,-12-9 0 15,-18-2 0-15,-17-2 0 16,-9 9 0-16,-11 9 0 22,3 7 0-22,-4 8 0 0,1 26 0 8,-3 0 0 13,6 9 0-21,8 42 0 0,-6 9 0 15,21 9 0-15,9-9 0 15,5-3 0-15,18-23 0 15,55-34-207-15,-15 0-311 16,-14-11-534-16</inkml:trace>
    </iact:actionData>
  </iact:action>
  <iact:action type="add" startTime="6703">
    <iact:property name="dataType"/>
    <iact:actionData xml:id="d8">
      <inkml:trace xmlns:inkml="http://www.w3.org/2003/InkML" xml:id="stk8" contextRef="#ctx0" brushRef="#br0">16871 1283 2208 0,'0'0'888'0,"0"0"-436"8,0 0-99 7,0 0-158-15,0 0-195 22,0 0 0-22,0 0 0 0,-214 159 0 14,176-75 0-14,26 5 0 16,12-7 0-16,0-12 0 14,58-20 0-14,24-27 0 17,22-18 0-17,9-5 0 14,-8 0 0-14,-4-39 0 16,-28-5 0-16,-15-2 0 13,-29 2 0-13,-6 5 0 16,-11 2 0-16,-12 24 0 15,0 1 0-15,0 12 0 16,0 0 0-16,0 39 0 14,11 17 0-14,9 12 0 17,12-1 0-17,18-16 0 22,19-12 0-22,18-23 0 0,6-16-11 14,9 0-65-14,-12-44 42 14,-12-18 33-14,-23-11 2 16,-17-10 28-16,-21-17-12 14,-2-1-16-14,-9-13 73 17,-6-12-74-17,0-9 0 13,0 0 0-13,0 17 0 17,0 23 0-17,0 34 0 14,-6 38 0-14,6 23 0 14,0 27 0-14,0 70 0 23,0 31 0-23,6 24 0 0,25 16 0 9,4 3 0 13,12-19 0-22,8-18 0 0,0-27 0 14,9-28 0-14,5-35 0 16,1-21 0-16,-12-23 0 13,9 0 0-13,-12-23 0 17,-9-33 0-17,15-11 0 13,-14-9 0-13,5 17 0 16,-9 4 0-16,-5 27 0 14,-9 28 0-14,6 0 0 17,-12 41 0-17,0 35 0 14,6 7 0-14,0 2 0 15,0-18 0-15,18-21 0 17,2-18 0-17,3-28 0 22,-11 0 0-22,11-28 0 0,-2-29 0 8,2-15 0 13,-3-8 0-21,-3 2 0 0,7-4 0 15,-13 12 0-15,1 10 0 16,-21 22 0-15,-11 27 0 13,-9 11 0-14,0 37 0 16,0 55 0-16,0 46 0 12,-29 30 0-12,-12 23 0 17,1 19 0-17,-18-7 0 13,11-11 0-13,-2-14 0 17,11-33 0-17,9-32 0 21,29-47 0-21,0-31 0 0,0-35 0 9,35 0 0 13,6-157-285-22,-7 10-245 0,-22-16-294 0</inkml:trace>
    </iact:actionData>
  </iact:action>
  <iact:action type="add" startTime="7619">
    <iact:property name="dataType"/>
    <iact:actionData xml:id="d9">
      <inkml:trace xmlns:inkml="http://www.w3.org/2003/InkML" xml:id="stk9" contextRef="#ctx0" brushRef="#br0">18699 811 1870 0,'0'0'992'16,"0"0"-540"-16,0 0-184 13,0 0-56-13,0 0-133 17,403-11-79-17,-220-35-196 14,-47-4-171-14,-54-1-659 0</inkml:trace>
    </iact:actionData>
  </iact:action>
  <iact:action type="add" startTime="7807">
    <iact:property name="dataType"/>
    <iact:actionData xml:id="d10">
      <inkml:trace xmlns:inkml="http://www.w3.org/2003/InkML" xml:id="stk10" contextRef="#ctx0" brushRef="#br0">16575 544 1476 0,'0'0'1515'0,"0"0"-984"15,0 0-315-15,0 0-72 14,0 0-144-14,334-25-508 18,-241 7-731-18</inkml:trace>
    </iact:actionData>
  </iact:action>
  <iact:action type="add" startTime="9955">
    <iact:property name="dataType"/>
    <iact:actionData xml:id="d11">
      <inkml:trace xmlns:inkml="http://www.w3.org/2003/InkML" xml:id="stk11" contextRef="#ctx0" brushRef="#br0">21493 1470 1458 0,'0'0'743'6,"0"0"-271"11,0 0 14-17,0 0-128 22,0 0-90-22,0 0-79 0,0 0-105 8,-58-137-46 14,0 209-38-22,6 29 0 0,-1 20 0 16,24-4 0-16,21-9 0 14,8-14 0-14,26-25 0 15,49-37 0-15,24-32 0 15,8 0 0-15,-2-62 0 15,-12-32 0-14,-24-19 0 12,-28-4 0-13,-41-10 0 16,0 24 0-16,-41 5 0 16,-34 30 0-16,-12 35 0 15,-9 33 0-15,6 0 0 13,12 59 0-13,25 30 0 16,30 16 0-15,23 4 0 21,29-14 0-22,79-17 0 0,19-21 0 16,30-41 0-16,8-16 0 14,-8-5 0-14,-29-52 0 15,-12-16 0-15,-41-10 0 15,-23 4 0-15,-23 6 0 15,-23 18 0-15,-6 6 0 14,0 27 0-14,0 19 0 16,0 3 0-16,0 13 0 14,0 56 0-14,0 14 0 16,0 26 0-16,18-8 0 14,28-4 0-14,24-14 0 16,8-21 0-16,3-23 0 23,6-28 0-23,-6-11 0 0,1 0 0 13,-18-44 0-13,-12-24 0 16,-12-4 0-16,-14-8 0 14,-11 2 0-14,-1 16 0 16,-14 13 0-16,0 20 0 13,0 9 0-13,0 18 0 17,0 2 0-17,0 0 0 14,0 0 0-14,0 0 0 16,9 0 0-16,-3 0 0 14,6 0 0-14,14 0 0 16,-6 0 0-16,29-19 0 23,-8-12 0-23,11-8-68 0,-11-23-268 8,-6-8-1 13,-24-15 21-21,-11 0 153 0,0 2 163 16,0 9 106-16,0 7 129 14,-17 17 87-14,8 11-67 16,3 11-45-16,-2 5-118 14,2 12-92-14,0 6 0 16,0 5 0-16,3 0 0 14,-5 21 0-14,8 48 0 16,0 25 0-16,0 30 0 14,0 10 0-14,23 13 0 16,6-5 0-16,0-2 0 15,0-21 0-15,6-13 0 15,-3-21 0-15,-12-23 0 23,9-23 0-23,3-18 0 0,11-21 0 15,15 0 0-14,24-55 0 12,7-42 0-13,33-90-69 16,-29 24-497-16,-41 13-463 2</inkml:trace>
    </iact:actionData>
  </iact:action>
  <iact:action type="add" startTime="10947">
    <iact:property name="dataType"/>
    <iact:actionData xml:id="d12">
      <inkml:trace xmlns:inkml="http://www.w3.org/2003/InkML" xml:id="stk12" contextRef="#ctx0" brushRef="#br0">23274 1103 1647 0,'0'0'1251'15,"0"0"-631"-15,0 0-264 14,0 0-134-14,0 0-222 16,0 0 0-16,346-135 0 22,-216 91 0-22,1 3 0 0,37-3-17 14,-35 5-716-14,-14 5-1395 23</inkml:trace>
    </iact:actionData>
  </iact:action>
  <iact:action type="add" startTime="11203">
    <iact:property name="dataType"/>
    <iact:actionData xml:id="d13">
      <inkml:trace xmlns:inkml="http://www.w3.org/2003/InkML" xml:id="stk13" contextRef="#ctx0" brushRef="#br0">25694 1080 2099 0,'0'0'817'12,"0"0"-291"-12,0 0-168 17,0 0-196-17,0 0-70 12,0 0-50-12,0 0-42 17,-299 250 0-17,276-165 0 14,23-19 0-14,0-15 0 16,35-18 0-16,29-22 0 14,8-11 0-14,3-5 0 16,-16-45 0-16,-19-17 0 22,-11-7 0-21,-29-4 0-1,0-3 0 8,-6 2 0 13,-40 11 0-21,2 17 0 0,4 7 0 16,19 10 0-16,16 13 0 14,5-9 0-14,5 9 0 16,51-8 0-16,16 1 0 14,9 0 0-14,-5 12 0 17,-9 16 0-17,-27 0 0 13,-8 16 0-13,-12 63 0 17,-14 27 0-17,-6 34 0 13,0 30 0-13,0 20 0 16,0 21 0-16,0 12 0 14,0 7 0-14,0-5 0 17,0-3 0-17,9-26 0 21,20-28 0-21,-3-38 0 0,0-30 0 8,0-38 0 15,3-35 0-23,-6-27 0 0,1 0 0 15,22-32 0-15,0-58 0 14,7-34 0-14,-10-33 0 16,-17-28 0-16,-26-11 0 14,0 5 0-13,-61 8 0 14,-29 38 0-15,3 44 0 15,6 39 0-15,17 39 0 15,24 23 0-15,40 23 0 14,26 33-345-14,55 1-708 25</inkml:trace>
    </iact:actionData>
  </iact:action>
  <iact:action type="add" startTime="11810">
    <iact:property name="dataType"/>
    <iact:actionData xml:id="d14">
      <inkml:trace xmlns:inkml="http://www.w3.org/2003/InkML" xml:id="stk14" contextRef="#ctx0" brushRef="#br0">27197 1240 1905 0,'0'0'811'13,"0"0"-232"-13,0 0-110 16,0 0-225-16,0 0-156 13,0 0-88-13,0 0 0 17,-110-121 0-17,104 223 0 14,6 21 0-14,0 14 0 16,6-8 0-15,54-16 0 13,13-30 0-14,8-26 0 16,9-45 0-16,-9-12 0 21,-5-18-3-21,-27-49 3 0,-11-26 3 16,-21 0-3-16,-17-16 0 14,0 7 0-14,0 11 0 17,0 10 0-17,0 23 0 13,0 37 0-13,0 21 0 17,0 12 0-17,0 66 0 14,0 31 0-14,0 5 0 15,26 7 0-15,24-20 0 15,-4-23 0-15,15-20 0 15,-20-31 0-14,5-22 0 20,-17-5 0-21,3-10 0 0,-6-47 0 8,-3-5 0 14,1-9 0-22,5 9 0 0,-3 11 0 16,-6 23 0-16,9 19 0 14,-12 9 0-14,4 11 0 16,-1 54 0-16,9 2 0 14,9 6 0-14,-1-6 0 15,7-16 0-14,5-12 0 13,1-23 0-14,8-16 0 16,-6 0 0-16,0-21 0 15,-6-36 0-15,-11-15 0 15,-12-1 0-15,1-12 0 22,-18 13 0-22,-6 2 0 0,0 29 0 9,0 28 0 5,0 13 0-14,0 4 0 21,0 66 0-21,0 10 0 0,0 19 0 16,37-9 0-16,18-12 0 14,12-22 0-14,0-29-24 16,-12-27-468-16,-20-39-211 14,-24-21-507-14</inkml:trace>
    </iact:actionData>
  </iact:action>
  <iact:action type="add" startTime="12492">
    <iact:property name="dataType"/>
    <iact:actionData xml:id="d15">
      <inkml:trace xmlns:inkml="http://www.w3.org/2003/InkML" xml:id="stk15" contextRef="#ctx0" brushRef="#br0">27017 1007 2433 0,'0'0'886'16,"0"0"-428"-16,0 0-231 21,0 0-135-21,0 0-92 0,432 46 0 17,-194-46-71-17,-44 0-798 9,-25-23-1957-9</inkml:trace>
    </iact:actionData>
  </iact:action>
  <iact:action type="add" startTime="12666">
    <iact:property name="dataType"/>
    <iact:actionData xml:id="d16">
      <inkml:trace xmlns:inkml="http://www.w3.org/2003/InkML" xml:id="stk16" contextRef="#ctx0" brushRef="#br0">30025 1283 439 0,'0'0'2044'14,"0"0"-1325"-14,0 0-228 15,0 0-231-15,0 0-117 23,0 0-143-23,0 0 0 0,-121-198 0 15,-7 198 0-15,12 12 0 15,11 45 0-15,36 10 0 16,37 14 0-16,32-17 0 13,17 4 0-13,73-9 0 17,20-18 0-17,18 1 0 14,-9-8 0-14,-17-6 0 15,-15 0 0-15,-21 11 0 14,-31 7 0-14,-29 4 0 16,-6 6 0-16,-6 1 0 15,-49-7 0-15,-12-6 0 16,-2-16 0-16,-4-22 0 21,21-6 0-21,8 0 0 0,24-61 0 9,14-18 0 13,6-17 0-22,0 1 0 0,58 6 0 13,6 22 0-13,12 16 0 17,2 28 0-17,-3 23 0 12,-5 0 0-12,-3 4 0 18,-6 43 0-18,-9-3 0 14,-11 7 0-14,-7-1 0 16,-16-11 0-16,2 0 0 15,-17-9 0-15,9-14 0 15,5-4 0-15,-5-12 0 16,-1 0 0-16,9 0 0 14,-5-12 0-14,5-27 0 16,6-18 0-16,-11-10 0 21,-15-6 0-21,0-7 0 0,0 10 0 9,0 8 0 12,-15 13 0-21,4 28 0 0,5 9 0 15,6 12 0-15,0 0 0 15,38 0 0-15,23 5 0 14,14 21 0-14,21-6 0 16,-3 2 0-16,-12 6 0 14,-6 5 0-14,-25 6 0 16,-21 12 0-16,-9-1 0 15,-20 15 0-15,0-3 0 15,6-11 0-15,2-7 0 22,10-10 0-22,11-22 0 0,17-12 0 16,18 0 0-16,0-40 0 15,6-22 0-15,2-11 0 15,-11 0 0-15,-15-7 0 14,4 11 0-13,-21 7 0 15,-6 23 0-16,-3 18 0 13,-11 21 0-13,-3 0 0 17,5 10 0-17,1 40 0 13,0 12 0-13,5 3 0 17,6-12 0-17,-5-4 0 14,-7-10 0-14,1-23 0 16,-6-8 0-16,-1-8 0 21,-5 0 0-21,12 0 0 0,5-24 0 9,7-27 0 12,5-14 0-21,17-7 0 0,1-1 0 17,13 6 0-17,-10 13 0 13,-7 12 0-13,1 25 0 16,-12 17 0-16,-3 0 0 14,6 0 0-13,-6 40 0 14,-6 10 0-15,-3 1 0 15,-5-1 0-15,-10-7 0 15,1-16 0-15,-6-14 0 14,6-4 0-14,0-9 0 16,8 0 0-16,1 0 0 14,20-48 0-14,-3-14 0 17,28-49 0-17,-4 10-485 35,-4 12-736-35</inkml:trace>
    </iact:actionData>
  </iact:action>
  <iact:action type="add" startTime="13791">
    <iact:property name="dataType"/>
    <iact:actionData xml:id="d17">
      <inkml:trace xmlns:inkml="http://www.w3.org/2003/InkML" xml:id="stk17" contextRef="#ctx0" brushRef="#br0">33118 1030 1910 0,'0'0'746'1,"0"0"-292"13,0 0-228-14,0 0-76 15,0 0 7-15,0 0-7 14,0 0-15-14,18-35-93 17,-42 63-10-17,-22 34-8 21,17 16-14-21,6 2-2 1,8-1-8 14,15-9 7-15,0-20 5 14,26-19-12-14,29-11 0 16,18-20 0-16,2 0 9 14,1 0-10-14,-4-39 1 17,-17-12 0-17,-17-8 25 12,-9 6-25-12,-8-6 0 17,-21 2 0-17,0 6 0 14,0 12 0-14,0 11 0 16,-35 28 0-16,9 0 0 14,-15 23 0-14,12 44 0 17,12 18 0-17,17-2 0 22,0-5 0-22,5-16 0 0,62-22-27 8,55-40-83 7,-6-10-427-15,-9-44-769 0</inkml:trace>
    </iact:actionData>
  </iact:action>
  <iact:action type="add" startTime="22371">
    <iact:property name="dataType"/>
    <iact:actionData xml:id="d18">
      <inkml:trace xmlns:inkml="http://www.w3.org/2003/InkML" xml:id="stk18" contextRef="#ctx0" brushRef="#br0">2943 6948 1891 0,'0'0'573'15,"0"0"-372"-15,0 0 75 15,0 0-155-15,0 0-76 17,0 0 39-17,-235 74 70 16,147-12 71-16,1 4-51 13,6 19-77-13,6 10 19 16,14 6-62-16,20 16-17 15,27 2 11-15,14 7-48 15,0-12 0-15,8 7 0 14,45-14 0-14,2-12 0 21,20-17 0-21,4-16 0 0,10-11 0 17,4-17 0-17,18-18 0 15,-4-16 0-15,3 0 0 15,6 0 0-15,12-39 0 15,-12-23 0-15,0-5 0 15,-9-11 0-15,-8 0 0 15,-18-10 0-15,-5 6 0 17,-21 2 0-17,-3-1 0 12,-9-1 0-12,-11 1 0 16,-14-1 0-16,-7 4 0 14,-11 5 0-14,0-1 0 16,0 7 0-16,-23-6 0 22,-35 1 0-22,-9-5 0 0,-14 14 0 17,-23-6 0-17,-1 11 0 14,-5 22 0-14,-9 8 0 15,0 28 0-15,0 0 0 15,-37 64 0-15,22 25-230 11,27-7-671-11</inkml:trace>
    </iact:actionData>
  </iact:action>
  <iact:action type="add" startTime="23011">
    <iact:property name="dataType"/>
    <iact:actionData xml:id="d19">
      <inkml:trace xmlns:inkml="http://www.w3.org/2003/InkML" xml:id="stk19" contextRef="#ctx0" brushRef="#br0">3105 7454 1315 0,'0'0'912'1,"0"0"-549"12,0 0-45-13,0 0-103 16,0 0-152-16,0 0-48 15,0 0 23-15,-81-28-37 15,55 28 29-15,5 16 9 15,10 1-5-15,-1 5-7 16,12 1-24-16,-6 5 3 21,6-5 4-21,0 5-9 0,0 3 0 14,0-7 12-14,0 2-5 17,12-6 2-17,11-1-10 13,12-7 2-13,0-4 6 16,11-3-7-16,1 1 5 14,5-6 4-14,0 5-9 16,-17 13-2-16,-6 10-5 14,-15 4-6-14,-14 19 6 16,0 0 12-16,-20 7 20 24,-32-1 47-24,-12-6 26 0,-6-12 21 6,1-11-46 17,8-22-49-23,17-6-25 0,27-57-87 16,8-36-268-16,9 2-943 0</inkml:trace>
    </iact:actionData>
  </iact:action>
  <iact:action type="add" startTime="23695">
    <iact:property name="dataType"/>
    <iact:actionData xml:id="d20">
      <inkml:trace xmlns:inkml="http://www.w3.org/2003/InkML" xml:id="stk20" contextRef="#ctx0" brushRef="#br0">4048 6994 205 0,'0'0'1309'19,"0"0"-790"-19,0 0-187 0,0 0 5 17,0 0-71-17,0 0-74 14,0 0-39-14,-12 11 22 17,12-11-57-17,0 0 17 14,0 0-16-14,0 0-43 16,0 0 10-16,32-6-35 13,38-22-28-13,28-6-23 16,42-17 0-16,25-11 0 15,38-8 0-15,18-13 0 15,19-7 0-15,19-17 0 17,2-4 0-17,12-8 0 22,17-4 0-22,-3-6 0 0,0 2 0 7,-3 15 0 16,-22 9 0-23,-27 2 0 0,-27 14 0 13,-45 14 0-13,-44 6 0 17,-32 10 0-17,-35 7 0 13,-23 10 0-13,-29 6 0 16,0 2 0-16,0 9 0 15,-41 6 0-15,-17-1 0 16,-23 9-48-16,-6 2-8 13,-14 2-13-13,2-6 41 17,-5 4 4-17,17 2 19 21,5 5 4-21,10 0 2 0,17 0 16 9,0 0 38 13,28 0-26-22,1 0 28 0,15 12-41 15,11-1-5-15,0 6 34 15,0 5-45-15,23 1 0 15,41-6 0-15,14 5 0 15,18-5 0-15,5-6 0 15,-2 5 0-15,-3 7 0 14,-24 11 0-14,-8 6 0 17,-26 15 0-17,-21 7 0 13,-17 11 0-13,0 14 0 17,0 3 0-17,-35-6 0 14,-17-4 0-14,3 2 0 15,5-14 0-15,7-15 0 23,31-6-42-23,6-18-476 0,0-24-542 0</inkml:trace>
    </iact:actionData>
  </iact:action>
  <iact:action type="add" startTime="24446">
    <iact:property name="dataType"/>
    <iact:actionData xml:id="d21">
      <inkml:trace xmlns:inkml="http://www.w3.org/2003/InkML" xml:id="stk21" contextRef="#ctx0" brushRef="#br0">9557 4438 1654 0,'0'0'676'22,"0"0"-213"-22,0 0-137 0,0 0-63 8,0 0-65 14,0 0-4-22,0 0-41 0,-304-50-41 14,196 112-55-14,-14 16-57 15,21 17 0-15,-1 20 0 15,21 8 0-15,17 1 0 16,15 4 0-16,23 1 0 14,20-5 0-14,6-6 0 16,0 1 0-16,47-8 0 14,28-10 0-14,12-12 0 16,17-12 0-16,21-21 0 14,14-22 0-14,18-18 0 15,0-16 0-15,5 0 0 22,-2-28 0-22,-4-27 0 0,-16-7 0 17,-18-15 0-17,-21 2 0 14,-25-14 0-14,-18-9 0 16,-29-3 0-16,-3-12 0 14,-26 1 0-14,0-6 0 15,0 1 0-15,-21-2 0 14,-31 13 0-14,-17 1 0 16,-18 14 0-16,-21 9 0 15,-22 20 0-15,-30 12 0 16,-2 22 0-16,-7 28 0 13,1 0 0-13,-15 78-120 16,41 6-721-15,43 5-1030-1</inkml:trace>
    </iact:actionData>
  </iact:action>
  <iact:action type="add" startTime="25076">
    <iact:property name="dataType"/>
    <iact:actionData xml:id="d22">
      <inkml:trace xmlns:inkml="http://www.w3.org/2003/InkML" xml:id="stk22" contextRef="#ctx0" brushRef="#br0">9702 5192 1277 0,'0'0'607'14,"0"0"-119"-14,0 0 22 16,0 0-222-16,0 0-68 13,0 0-32-13,0 0-31 16,-69-150-37-16,14 127-45 14,-15 11-1-14,-11 12-23 17,0 0-10-17,-7 12-41 14,13 43 0-14,11 12 0 16,18 7 0-16,20-1 0 22,26-6 0-22,0-10 0 0,6-18 0 15,46-18 0-15,20-14 0 14,4-7 0-14,-1 0 0 16,-14-39 0-16,-9-12 0 15,-14-6 0-15,-21 2 0 16,-11 4 0-16,-6 7 0 13,0 3 0-13,0 13 0 16,0 17 0-16,0 11 0 14,0 0 0-14,0 11 0 16,6 47 0-16,14 8 0 14,9 8 0-13,18-7 0 14,14-12 0-15,14-9 0 15,21-41-74-15,-15-5-479 15,-23 0-551-14</inkml:trace>
    </iact:actionData>
  </iact:action>
  <iact:action type="add" startTime="27649">
    <iact:property name="dataType"/>
    <iact:actionData xml:id="d23">
      <inkml:trace xmlns:inkml="http://www.w3.org/2003/InkML" xml:id="stk23" contextRef="#ctx0" brushRef="#br0">3711 5829 1739 0,'0'0'732'16,"0"0"-357"-16,0 0-5 17,0 0-125-17,0 0-95 13,0 0-13-13,0 0-32 16,0-16 0-16,0 16-29 22,0 0-14-22,12 16-62 0,23 20 0 9,5 12 0 12,7 2 0-20,8 12 0-1,-6 7 0 13,1-9 0-13,-7 2 0 16,-5-12 0-16,-9-4 0 14,6-13 0-14,-6-10 0 16,3-23-8-16,5 0-344 14,-14-44-535-14,7-14-1119 0</inkml:trace>
    </iact:actionData>
  </iact:action>
  <iact:action type="add" startTime="27966">
    <iact:property name="dataType"/>
    <iact:actionData xml:id="d24">
      <inkml:trace xmlns:inkml="http://www.w3.org/2003/InkML" xml:id="stk24" contextRef="#ctx0" brushRef="#br0">4744 5580 1490 0,'0'0'704'0,"0"0"-358"15,0 0 130-15,0 0-244 13,0 0-47-13,0 0-2 17,0 0-22-17,12 73-79 14,-6-25-53-14,-1-9 41 16,7 0-58-15,5-15 3 12,7 2 6-13,5-14-19 16,0-11 22-16,11-1-24 15,1 0 0-15,5 0 13 15,-5 0-12-15,0-19-1 22,-15-10 17-22,-12-2-16 0,-5-7 16 17,-9 5-2-17,0-6-15 13,-18-2 0-13,-25 9 0 17,-6-7 0-17,-4 11 0 13,-2 5 0-13,-6 17 0 16,-5 6 0-16,5 0 0 14,6 50 0-14,-12 28-186 17,26-9-479-17,15-18-534 0</inkml:trace>
    </iact:actionData>
  </iact:action>
  <iact:action type="add" startTime="28415">
    <iact:property name="dataType"/>
    <iact:actionData xml:id="d25">
      <inkml:trace xmlns:inkml="http://www.w3.org/2003/InkML" xml:id="stk25" contextRef="#ctx0" brushRef="#br0">5258 4751 1485 0,'0'0'896'16,"0"0"-265"-16,0 0-316 14,0 0-74-14,0 0-99 17,0 0-14-17,0 0-14 14,29 190-21-14,8-101-42 15,1 12-51-15,-3-6 0 23,6 6 0-23,-1-6 0 0,12-4 0 16,-11-5 0-16,14-11 0 14,-14-6 0-14,-1-9 0 15,-5-9 0-15,-3-2 0 15,-6-10 0-15,-8-11-11 15,-7-1-191-15,4-10-173 14,-4-11-436-14,-11-6-405 0</inkml:trace>
    </iact:actionData>
  </iact:action>
  <iact:action type="add" startTime="28732">
    <iact:property name="dataType"/>
    <iact:actionData xml:id="d26">
      <inkml:trace xmlns:inkml="http://www.w3.org/2003/InkML" xml:id="stk26" contextRef="#ctx0" brushRef="#br0">6180 4851 1485 0,'0'0'912'0,"0"0"-338"0,0 0-224 16,0 0-34-16,0 0-118 14,0 0-96-14,0 0 11 16,32 28-67-16,-6 38-46 13,-2 13 0-13,-4-6 0 17,6 1 0-17,-9-8 0 14,1-15 0-14,-7-7 0 16,4-10 0-16,-9-6-14 13,2-17-263-13,-2-4-360 17,-6-7-469-17</inkml:trace>
    </iact:actionData>
  </iact:action>
  <iact:action type="add" startTime="28949">
    <iact:property name="dataType"/>
    <iact:actionData xml:id="d27">
      <inkml:trace xmlns:inkml="http://www.w3.org/2003/InkML" xml:id="stk27" contextRef="#ctx0" brushRef="#br0">6546 4945 1455 0,'0'0'822'0,"0"0"-330"13,0 0-167-13,0 0-81 17,0 0-172-17,0 0-9 15,0 0 29-15,38 85-59 17,-24-41-11-17,21 2-5 12,-3-18-16-12,11-12 23 16,12-9-23-16,1-7 5 23,7 0 18-23,-7-35-24 0,-10-9 58 8,-17-6 62 8,-17-1 0-16,-12 1-15 22,0-1-105-22,0 12 0 0,-29 5 0 12,-24 8 0-12,-16 26 0 18,-4 0 0-18,-43 70-35 12,20 14-486-12,12 6-1031 1</inkml:trace>
    </iact:actionData>
  </iact:action>
  <iact:action type="add" startTime="29723">
    <iact:property name="dataType"/>
    <iact:actionData xml:id="d28">
      <inkml:trace xmlns:inkml="http://www.w3.org/2003/InkML" xml:id="stk28" contextRef="#ctx0" brushRef="#br0">3900 8848 1141 0,'0'0'587'22,"0"0"-249"-22,0 0 27 0,0 0 121 14,0 0-278-14,0 0-40 16,0 0 16-16,-44-18-47 14,44 18 4-14,0 0-36 17,0 0-41-17,0 0 40 22,0 0-61-22,12 0-18 0,34 38-25 15,41 1 0-15,35 11 0 14,32 1 0-14,49 11 0 16,79 21 0-16,69 25 0 14,75 25 0-14,-26 3 0 16,-77-25 0-16,-83-22 0 14,-66-20 0-14,32 12 0 16,21 9 0-16,16 2 0 15,-28 0 0-15,-23-18 0 15,-44-12 0-15,-27-18 0 14,-48-16 0-14,-24-6 0 16,-31-10 0-16,-13-12 0 14,4 6 0-14,-9-6 0 16,0 0 0-16,0 0 0 23,0 0 0-23,0 0 0 0,0 0 0 15,0 0 0-15,0-29 0 14,-32-15 0-14,-3-13 0 17,-11-10 0-17,-3-6 0 13,-12-11 0-13,-6 6 0 16,9-10 0-16,-12 13 0 15,7 10 0-15,-1 9 0 15,17 17 0-15,-5 5 0 14,14 11 0-14,12 13 0 17,3 4 0-17,11 6 0 13,12 0 0-13,0 0 0 16,0 0 0-16,0 39 0 22,0 0 0-22,35 7 0 0,23-2 0 14,6 2 0-14,12 4 0 16,5-6 0-16,-9 5 0 15,-8-8 0-15,-15-2 0 15,-17 2 0-15,-23 0 0 14,-9 9 0-14,0 7 0 16,-46 10 0-16,-41 6 0 15,-12 11 0-15,-17 0 0 15,17 1 0-15,12-7 0 14,21-11 0-14,34-11 0 16,23-11-59-16,29-22-314 14,56-11-409-14,16-12-655 0</inkml:trace>
    </iact:actionData>
  </iact:action>
  <iact:action type="add" startTime="30632">
    <iact:property name="dataType"/>
    <iact:actionData xml:id="d29">
      <inkml:trace xmlns:inkml="http://www.w3.org/2003/InkML" xml:id="stk29" contextRef="#ctx0" brushRef="#br0">9227 9861 1698 0,'0'0'673'21,"0"0"-324"-21,0 0 29 0,0 0-162 16,0 0-62-16,0 0-17 14,-354-85 1-14,278 128-15 16,-5 9-48-16,0 24-17 14,11 9 39-14,12 6-97 16,15 25 0-16,11-3 0 15,17 4 0-15,15 12 0 16,0-5 0-16,0 5 0 14,47 3 0-14,2-11 0 16,15 1 0-16,11-1 0 21,12-20 0-21,0-5 0 0,9-24 0 14,0-15 0-14,5-18 0 16,7-23 0-16,5-16 0 14,9 0 0-14,-1 0 0 16,-2-39 0-16,-14-11 0 14,-12-6 0-14,-12-1 0 16,-11-10 0-16,-12 0 0 14,-18-11 0-14,9-12 0 16,-22-11 0-16,-7 0 0 14,0-20 0-14,-14 2 0 16,-6 2 0-16,0-12 0 22,0 5 0-22,-12 2 0 0,-37-7 0 8,-18 10 0 14,-20 8 0-22,-8 7 0 0,-24 14 0 17,-21 28 0-17,-5 18 0 13,-3 26 0-13,3 18 0 16,6 18 0-16,-3 93 0 14,37-10-338-14,24-5-887 0</inkml:trace>
    </iact:actionData>
  </iact:action>
  <iact:action type="add" startTime="31232">
    <iact:property name="dataType"/>
    <iact:actionData xml:id="d30">
      <inkml:trace xmlns:inkml="http://www.w3.org/2003/InkML" xml:id="stk30" contextRef="#ctx0" brushRef="#br0">9166 10233 1839 0,'0'0'909'15,"0"0"-400"-15,0 0-196 14,0 0-67-14,0 0-111 17,0 0-33-17,0 0-59 13,-61 303-43-13,61-202 0 16,0-5 0-16,0-9 0 15,8-24 0-15,19-12 0 16,-1-22 0-16,-6-19 0 13,0-10 0-13,1 0 0 16,-1-50 0-16,-3-14 0 22,7-6 0-22,-4 3 0 0,6 5 0 15,0 11 0-15,12 12 0 15,-1 17 0-14,7 10 0 13,5 12 0-14,1 0 0 16,5 0 0-16,-3 28 0 13,-17 17 0-13,-3 6 0 17,-24 11 0-17,-8 5 0 16,-8-5 0-16,-47 8 0 13,-24-18 0-13,-8-3 0 16,-3-10 0-16,-5-26 0 15,7-13 0-15,13-32 0 16,17-38-308-16,29-19-964 0</inkml:trace>
    </iact:actionData>
  </iact:action>
  <iact:action type="add" startTime="32259">
    <iact:property name="dataType"/>
    <iact:actionData xml:id="d31">
      <inkml:trace xmlns:inkml="http://www.w3.org/2003/InkML" xml:id="stk31" contextRef="#ctx0" brushRef="#br0">3511 10042 1068 0,'0'0'891'16,"0"0"-396"-16,0 0-130 14,0 0-26-14,0 0-164 16,0 0-70-16,0 0 29 15,142-33-46-15,-63 33-17 15,-7-8-37-15,9 5-20 22,-5-4-14-22,-15-1-6 0,-21 7-161 16,-16 1-52-16,-24 0-245 14,-12 0-139-14,-46 0-217 0</inkml:trace>
    </iact:actionData>
  </iact:action>
  <iact:action type="add" startTime="32449">
    <iact:property name="dataType"/>
    <iact:actionData xml:id="d32">
      <inkml:trace xmlns:inkml="http://www.w3.org/2003/InkML" xml:id="stk32" contextRef="#ctx0" brushRef="#br0">3511 10042 993 0,'73'-41'642'14,"-79"41"-260"-14,6 0 87 14,0 0-204-14,-6 0-82 16,6 8-15-16,-6 5-53 14,-5 17-8-14,5 11-16 16,-6 9-24-16,-2 1-23 22,8-6-44-22,6-6-4 0,0-16-8 16,0-6-8-16,0-13 4 14,0-4 16-14,0 0 17 16,26 0-3-16,-3-16-14 14,1-7 0-14,10 2 15 17,-5 3 2-17,12 2 10 14,-3 9 3-14,5 7-14 15,1 0 10-15,5 0-26 15,-3 12 0-15,1 27-7 15,-7 7 7-15,1 9-1 15,-21 2 1-15,-14-1-15 15,-6-6 7-15,0 7-5 15,-32-13 13-15,-23-5 9 16,-12-4 9-16,9-13 45 21,-5-12 10-21,7-10-11 0,-4 0-8 14,25 0-45-14,6 0-9 16,6-16 0-16,23 0-144 14,0-2-125-14,23 8-619 17,17-8-632-17</inkml:trace>
    </iact:actionData>
  </iact:action>
  <iact:action type="add" startTime="32982">
    <iact:property name="dataType"/>
    <iact:actionData xml:id="d33">
      <inkml:trace xmlns:inkml="http://www.w3.org/2003/InkML" xml:id="stk33" contextRef="#ctx0" brushRef="#br0">5040 9624 1313 0,'0'0'962'14,"0"0"-399"-14,0 0-219 16,0 0-26-16,0 0-167 13,0 0-26-13,0 0-1 16,-174 247-61-16,151-148 0 14,5 12-21-14,13 13-14 16,5 5-28-16,0 0 0 22,0 6 0-22,0-11 0 0,0-13 0 8,11-10 0 14,-5-13 0-22,0-24 0 0,0-10 0 9,-6-20 0 13,0-13 0-22,0-14 0 0,0-7-9 15,0 0-89-15,0-69-197 14,8-11-300-14,7-1-315 0</inkml:trace>
    </iact:actionData>
  </iact:action>
  <iact:action type="add" startTime="33274">
    <iact:property name="dataType"/>
    <iact:actionData xml:id="d34">
      <inkml:trace xmlns:inkml="http://www.w3.org/2003/InkML" xml:id="stk34" contextRef="#ctx0" brushRef="#br0">5525 10163 1839 0,'0'0'810'21,"0"0"-255"-21,0 0-100 0,0 0-239 16,0 0 5-16,0 0-221 8,0 0 0 15,-12-13 0-23,-29 57 0 0,7 13 0 13,7-7 0-13,7-6 0 16,14-5 0-16,6-16 0 16,0-6 0-16,6-11 0 15,41-6 0-15,-1 0 0 16,27 0 0-16,-4 0 0 13,-2 0 0-13,3 0 0 16,-15 0 0-16,-3 12 0 14,-12 9 0-14,-11 18 0 17,-11 2 0-17,-18 3 0 21,0 6 0-21,-6-11 0 0,-52 7 0 14,-12-7 0-14,-17-11 0 17,-8 3 0-17,11-18 0 13,-1-2 0-13,24-11 0 16,12 0 0-16,17 0 0 14,32-50-56-14,0-11-453 18,9-7-515-18</inkml:trace>
    </iact:actionData>
  </iact:action>
  <iact:action type="add" startTime="33689">
    <iact:property name="dataType"/>
    <iact:actionData xml:id="d35">
      <inkml:trace xmlns:inkml="http://www.w3.org/2003/InkML" xml:id="stk35" contextRef="#ctx0" brushRef="#br0">5525 10163 2114 0</inkml:trace>
    </iact:actionData>
  </iact:action>
  <iact:action type="add" startTime="33711">
    <iact:property name="dataType"/>
    <iact:actionData xml:id="d36">
      <inkml:trace xmlns:inkml="http://www.w3.org/2003/InkML" xml:id="stk36" contextRef="#ctx0" brushRef="#br0">5525 10163 2114 0,'69'-13'851'1,"-69"1"-359"-1,0 6-124 0,0-3-181 20,0 8-103-20,0 1-84 0,0-10 0 15,32 10 0-15,17-2 0 14,12-6 0-14,21-1 0 17,10-3 0-17,30-9-171 13,-23 9-389-13,-29-2-531 0</inkml:trace>
    </iact:actionData>
  </iact:action>
  <iact:action type="add" startTime="35451">
    <iact:property name="dataType"/>
    <iact:actionData xml:id="d37">
      <inkml:trace xmlns:inkml="http://www.w3.org/2003/InkML" xml:id="stk37" contextRef="#ctx0" brushRef="#br0">11112 5203 1423 0,'0'0'333'14,"0"0"-46"-14,0 0 65 16,0 0-144-16,0 0-6 14,0 0 5-14,0 0-35 16,0 0 36-16,-17-78-37 14,8 78-12-14,-5 0-24 17,-4 0-81-17,-2 0 16 13,0 0-37-13,8 0-31 17,6 0 50-17,6 0-43 14,0 0 10-14,0 0-19 15,53 0 0-15,28 0 0 22,44 6 0-22,37 11 0 0,41-12 0 17,87 6 0-17,79-11 0 12,86 0 0-12,35 0 0 16,-17-5 0-16,-49-23 0 15,-108 6 0-15,-78 10 0 16,-75 1 0-16,-45-1 0 14,-7 7 0-14,-13-6 0 16,-2 0 0-16,-32 6 0 15,-21-2 0-15,-11 2 0 16,3-1 0-16,0-6 0 13,-12 7 0-13,-11-1 0 16,-12 1 0-16,0-11 0 22,0-2 0-22,-12-3 0 0,-31-17 0 16,-12 7 0-16,-3-8 0 15,-3-3 0-15,-9 12 0 15,9-4 0-15,0 6 0 14,15 5 0-14,-1 7 0 16,18 6 0-16,12 10 0 14,2 0 0-14,10 0 0 16,5 0 0-16,0 10 0 14,0 10 0-14,14 11 0 17,44-2 0-17,18 8 0 14,11-4 0-14,8 9 0 16,-13 9 0-16,-10 19 0 22,-17 8 0-22,-26 12 0 0,-29 6 0 7,0-1 0 16,-6 1 0-23,-37-6 0 0,-12-9 0 13,-9-6 0-13,9-6 0 17,-15-9-30-17,15-11-745 9,12-28-1553-9</inkml:trace>
    </iact:actionData>
  </iact:action>
  <iact:action type="add" startTime="37673">
    <iact:property name="dataType"/>
    <iact:actionData xml:id="d38">
      <inkml:trace xmlns:inkml="http://www.w3.org/2003/InkML" xml:id="stk38" contextRef="#ctx0" brushRef="#br0">12868 3850 1565 0,'0'0'602'8,"0"0"-315"7,0 0 5-15,0 0-56 15,0 0-75-15,0 0-17 22,0-113 27-22,0 113-17 0,-18 0-61 8,-11 21-34 14,0 22-56-22,6 15 9 0,0 4-2 16,11-5-10-16,9-6 0 14,3-23 7-14,0-6-6 16,0-12 2-16,0-10-3 14,9 0-4-14,11 0 4 16,6 0 1-16,3 0 10 14,-5 0 7-14,10 0-9 16,1 0 3-16,6 0-12 14,-1 0-5-14,7 0 4 16,-6 30 1-16,5 9 0 15,-8-7-1-15,-15 8 7 16,-14-6-4-16,-9 0-2 22,0-1 0-22,-9 1 12 0,-32 0-11 13,-20-6 13-13,3 3 2 17,-6-12-15-17,6 1 14 14,18-17-15-14,-7 5-21 15,18-8-32-15,12 0-182 14,8-26-334-14,9-10-534 0</inkml:trace>
    </iact:actionData>
  </iact:action>
  <iact:action type="add" startTime="38183">
    <iact:property name="dataType"/>
    <iact:actionData xml:id="d39">
      <inkml:trace xmlns:inkml="http://www.w3.org/2003/InkML" xml:id="stk39" contextRef="#ctx0" brushRef="#br0">12937 3688 993 0,'0'0'864'1,"0"0"-469"14,0 0 80-15,0 0-22 14,0 0-247-14,0 0-14 17,0 0-13-17,32-28-85 13,-12 27-61-13,21 1 2 17,11-10-23-17,15 10-3 13,8-2 1-13,7-6-8 16,-13 5 9-16,-11-9-11 23,-11 6 0-23,-27-2 42 0,-11 8 12 16,-3 0-17-16,-6 0-37 13,0 0 0-13,0 0 0 17,0 0 0-17,5 0 0 14,4 0 0-14,6 0 0 15,8 0 0-15,6 0 0 14,17 0 0-14,-5 0 0 17,8-2 0-17,-20 2-14 13,-11 0-19-13,-18 0-46 16,0 0-94-16,-47 0-143 14,-43 10-388-14,3 11-1102 0</inkml:trace>
    </iact:actionData>
  </iact:action>
  <iact:action type="add" startTime="38936">
    <iact:property name="dataType"/>
    <iact:actionData xml:id="d40">
      <inkml:trace xmlns:inkml="http://www.w3.org/2003/InkML" xml:id="stk40" contextRef="#ctx0" brushRef="#br0">11539 4158 768 0,'0'0'652'0,"0"0"-330"13,0 0-15-13,0 0-21 16,0 0-105-16,0 0-2 15,0 0-18-15,0-51 7 15,0 45-4-15,0 1-41 14,-6 5 10-14,-11 0-19 16,-7 0-51-16,-10 5-38 14,-7 34-24-14,9 11-1 16,-3 7 0-16,27-6 0 22,8 0-3-22,0-19 3 0,0-2-1 15,29-21-5-15,29-9-8 15,5 0 14-15,4 0 0 16,0-24 1-16,-6-23 7 14,-18 1-7-14,-14 2 5 16,-14-2 14-16,-15 7 25 14,0 11 25-14,0 5-5 16,-15 19-40-16,-31 4 2 15,5 0-27-15,-5 27-79 15,26 29-139-15,5-11-459 15,15-17-627-15</inkml:trace>
    </iact:actionData>
  </iact:action>
  <iact:action type="add" startTime="39409">
    <iact:property name="dataType"/>
    <iact:actionData xml:id="d41">
      <inkml:trace xmlns:inkml="http://www.w3.org/2003/InkML" xml:id="stk41" contextRef="#ctx0" brushRef="#br0">12450 3318 1624 0,'0'0'617'5,"0"0"-273"18,0 0 146-23,0 0-304 0,0 0-92 8,0 0 20 14,0 0-15-22,-20-5-32 0,20 10-35 16,-6 41 10-16,0 20 76 15,-9 24-53-15,7 19-11 16,-7 20-8-16,4 11-20 13,-4 19 1-13,-2 4-18 17,-7 5-8-17,13 3 37 13,2-10-35-12,-5-2-3 14,8-19 0-15,0-23 0 14,6-21 0-14,0-29 0 16,0-27 0-16,0-18 0 14,0-10 0-14,0-12 0 16,0 0 0-16,0 0 0 22,0 0 0-22,12-7 0 0,8-32 0 8,-6 0 0 15,15-17-116-23,-11 6-644 0,2 9-1151 0</inkml:trace>
    </iact:actionData>
  </iact:action>
  <iact:action type="add" startTime="40939">
    <iact:property name="dataType"/>
    <iact:actionData xml:id="d42">
      <inkml:trace xmlns:inkml="http://www.w3.org/2003/InkML" xml:id="stk42" contextRef="#ctx0" brushRef="#br0">16880 4761 920 0,'0'0'1143'8,"0"0"-593"6,0 0-213-14,0 0-23 16,0 0-136-16,0 0-11 14,0 0 4-13,-46-81-65 14,-12 81-44-15,-15 0-34 23,-17 21-10-23,-3 41 32 0,6 14 2 15,12 14-52-15,17 11 0 14,29-6 0-14,14 1 0 16,15-13 0-16,0-9 0 14,58-19 0-14,18-16 0 16,28-21 0-16,15-18 0 14,20 0 0-14,-11-18 0 16,0-26 0-16,-27-6-66 14,-28-29-215-14,-30 17-408 17,-31 7-426-17</inkml:trace>
    </iact:actionData>
  </iact:action>
  <iact:action type="add" startTime="41345">
    <iact:property name="dataType"/>
    <iact:actionData xml:id="d43">
      <inkml:trace xmlns:inkml="http://www.w3.org/2003/InkML" xml:id="stk43" contextRef="#ctx0" brushRef="#br0">16857 4169 1302 0,'0'0'510'14,"0"0"-233"-14,0 0 23 8,0 0-95 14,-343-29-89-22,256 29 35 0,-8 0 22 16,2 0-20-16,0 29-12 15,-3 10-49-15,9 12 0 16,6 9-14-16,0 17-32 14,20 4 37-14,0 14-25 16,20 21-5-16,6 13-11 14,24-1-32-14,5 8 11 15,6-2-21-15,0-10 6 14,26-7 3-14,35-11-9 16,17-5 0-16,12-1 8 14,18-21-7-14,8-2 28 17,-6-15-29-17,6-18 9 14,6-5-2-14,-3-16-7 15,6-12 6-15,11-11 2 22,3 0-7-22,3-4 7 0,3-42-8 16,-5-5-5-16,-16-15 5 15,-13-11 0-15,-10 2 0 15,-20-12 12-15,-14 6-12 14,-9-7 12-14,-23 5 9 16,-6 4 12-16,-23-5-5 15,-6-1-28-15,0-5 0 15,0 0 0-15,-18-4 0 15,-25-2 0-15,-24 1 0 15,6-3 0-15,-11 17 0 22,-9 10 0-22,-9 21 0 0,-15 22 0 8,-72 28-24 7,20 0-713-15,15 16-1558 0</inkml:trace>
    </iact:actionData>
  </iact:action>
  <iact:action type="add" startTime="42614">
    <iact:property name="dataType"/>
    <iact:actionData xml:id="d44">
      <inkml:trace xmlns:inkml="http://www.w3.org/2003/InkML" xml:id="stk44" contextRef="#ctx0" brushRef="#br0">10402 10945 1781 0,'0'0'521'7,"0"0"-212"7,0 0 179-14,0 0-294 16,0 0-66-16,0 0 22 15,0 0 17-15,-12-11-37 15,12 11-31-15,0 0 30 14,17-2-129-14,65 2 0 16,115 0 0-16,171 0 0 23,186 0 0-23,117 0 0 0,31 0 0 15,-47-9 0-15,-98 7 0 14,-69-9 0-14,-125-4 0 16,-120 3 0-16,-101 8 0 15,-60-5 0-15,-24 1 0 15,-29-3 0-15,-15-1 0 15,-14-4 0-15,-20-7 0 15,-41 0 0-15,-6-4 0 14,-14 4 0-14,6 0 0 16,-7 2 0-16,7-2 0 14,-3 0 0-14,25 0 0 17,10 7 0-17,11 0 0 21,17 4 0-21,15 6 0 0,0 6 0 8,0 0 0 15,26 0 0-23,30 0 0 0,10 0 0 15,7 0 0-15,2 34 0 14,-14 10 0-14,-20 13 0 16,-6 5 0-16,-30 10 0 14,-5 16 0-14,0-6 0 16,-43 9 0-16,-21 5 0 15,-14-6 0-15,-3-12 0 16,5-5-96-16,6-22-266 14,24-18-342-14,23-22-339 0</inkml:trace>
    </iact:actionData>
  </iact:action>
  <iact:action type="add" startTime="44791">
    <iact:property name="dataType"/>
    <iact:actionData xml:id="d45">
      <inkml:trace xmlns:inkml="http://www.w3.org/2003/InkML" xml:id="stk45" contextRef="#ctx0" brushRef="#br0">9583 6317 1467 0,'0'0'497'14,"0"0"-215"-14,0 0 53 16,0 0-92-15,0 0-63 13,0 0-22-14,0 0-32 23,-87-214-50-23,87 205-19 0,0-3 30 14,0 12 8-14,0 0-14 16,0 0 22-16,0 51-43 14,0 38 17-14,0 40 2 16,0 34-56-16,0 25 1 14,0 16-11-14,21 13-13 16,-7-10 33-16,12 0-33 14,-5-10 0-14,5-12 0 16,-12-3 0-16,7-7 0 14,-7-12 0-14,-2-18 0 16,8-10 0-16,-8-24 0 14,-4-11 0-14,7-22 0 16,-9-26 0-16,8-9 0 22,-8-21 0-22,-6-10 0 0,0-7 0 15,6-5 0-15,-6 0 0 15,0 6 0-15,0-6 0 15,0 0 0-15,0 0 0 15,0 0 0-15,0 0-15 14,0 0 15-14,0 0-12 17,0 0 12-17,8 0-36 13,-8 0-16-13,0 0-49 17,6 0-61-17,-6-68 26 14,0-4-123-14,0-18-544 0</inkml:trace>
    </iact:actionData>
  </iact:action>
  <iact:action type="add" startTime="45422">
    <iact:property name="dataType"/>
    <iact:actionData xml:id="d46">
      <inkml:trace xmlns:inkml="http://www.w3.org/2003/InkML" xml:id="stk46" contextRef="#ctx0" brushRef="#br0">9604 6363 49 0,'0'0'631'8,"0"0"-432"13,0 0 91-21,0 0 79 0,0 0-87 16,0 0 20-16,0 0-45 15,-76-7-2-15,65-4-20 15,-10 6-52-15,10-2-33 14,-12 2-58-14,2-6-62 16,1 6-10-16,-12-1-20 14,6 1 1-14,3-2 2 16,-9 7-2-16,6-5-1 14,2 5 36-14,-7 0 6 17,-10 0 11-17,0 12-14 13,-14 38-8-13,-12 24 41 17,9 15-19-17,-5 1-10 22,10 8-20-22,19-23-17 0,16-10 4 13,18-26-10-13,0-16 0 16,0-23 0-16,29 0 21 14,35-10 28-14,11-42 22 16,7-24-22-16,-10 0-8 13,-5-2-25-13,-6 2-16 17,-20 14 45-17,-12 6-14 13,-18 22-15-13,-5 6-16 17,-6 17 0-17,6 6 0 16,-6 5 0-16,0 0 0 14,6 0 0-14,8 0 0 16,1 0 0-16,25 0 0 23,12 23 0-23,12 9 0 0,9 7 0 7,-7 7 0 16,10 10 0-23,-15 9 0 0,8 5 0 12,-11 0 0-12,-5 3 0 18,2-12 0-18,-12-11 0 12,-11-4 0-12,-11-12-39 16,-10-13-146-16,-2-3-321 15,-9-13-659-15</inkml:trace>
    </iact:actionData>
  </iact:action>
  <iact:action type="add" startTime="51601">
    <iact:property name="dataType"/>
    <iact:actionData xml:id="d47">
      <inkml:trace xmlns:inkml="http://www.w3.org/2003/InkML" xml:id="stk47" contextRef="#ctx0" brushRef="#br0">8820 12495 1069 0,'0'0'583'23,"0"0"-423"-23,0 0 2 0,0 0-17 8,0 0-91 13,0 0 60-21,-46 5 97 0,46-5 0 14,0 0 4-14,0 0-13 16,0 0-43-16,0 0-40 14,0 0-30-14,0-12-11 16,35-20-38-16,5-7-34 14,7-10 6-14,-12 8-12 17,-1 0 8-17,-10 8 7 14,-16 7 22-14,-8 13 44 15,0-5-9-15,0 10-36 23,-8-3 5-23,-10 11-29 0,7 0-6 15,-7 0 2-15,7 0-7 14,2 49-2-14,-6 11-7 17,4 20 7-17,5 10 0 13,0 4 1-13,0 7 0 16,1-16 0-16,-13-2 1 14,4-9 9-14,-7-12-10 16,4-18 0-16,5-10-3 15,4-11 3-15,-1-15 0 15,9-8 6-15,0 0 0 15,0 0 12-15,0 0-7 15,0-36-10-15,9-10 0 22,17-4-1-22,9-1-2 0,11 12-4 9,-8 11 1 12,-1 6 4-21,-5 10-7 0,-11 12-3 16,14 0 10-16,-9 0-12 15,-6 17 13-15,0 23-1 15,6 4-6-15,-11 12-18 14,-4-6-28-14,-5-4-76 16,0-12-58-16,11-13-96 14,4-21-237-14,-1 0-211 0</inkml:trace>
    </iact:actionData>
  </iact:action>
  <iact:action type="add" startTime="52215">
    <iact:property name="dataType"/>
    <iact:actionData xml:id="d48">
      <inkml:trace xmlns:inkml="http://www.w3.org/2003/InkML" xml:id="stk48" contextRef="#ctx0" brushRef="#br0">9647 12686 1691 0,'0'0'769'0,"0"0"-496"16,0 0-24-16,0 0-63 14,0 0-105-14,0 0-15 16,0 0-7-16,125-46-26 14,-76 35-32-14,6-6-1 16,-2 1-115-16,-1 9-258 14,-11 2-255-14,-21 5-95 1</inkml:trace>
    </iact:actionData>
  </iact:action>
  <iact:action type="add" startTime="52375">
    <iact:property name="dataType"/>
    <iact:actionData xml:id="d49">
      <inkml:trace xmlns:inkml="http://www.w3.org/2003/InkML" xml:id="stk49" contextRef="#ctx0" brushRef="#br0">9647 12686 1024 0,'119'190'600'14,"-125"-185"-342"-14,6-5 15 14,0 0 8-14,0 0-49 16,0 0-38-16,0 0 0 14,12 0-63-14,29 0-52 16,11 0-44-16,12-11-35 14,5-5-79-14,24-7-212 17,-26 6-281-17,-3-5-169 0</inkml:trace>
    </iact:actionData>
  </iact:action>
  <iact:action type="add" startTime="52621">
    <iact:property name="dataType"/>
    <iact:actionData xml:id="d50">
      <inkml:trace xmlns:inkml="http://www.w3.org/2003/InkML" xml:id="stk50" contextRef="#ctx0" brushRef="#br0">10773 12286 1825 0,'0'0'558'1,"0"0"-304"14,0 0 4-15,0 0-113 15,0 0-60-15,0 0 53 15,0 0 51-15,-44 96-57 14,18-45-45-14,9 11-20 17,8-7-35-17,0-4-10 14,9-12-22-14,0-11 8 15,0-10-9-15,18-14 1 22,11-4 0-22,14 0-2 0,4 0 8 8,-1-22-6 14,12-17 0-22,-5-6 6 0,-13 0 2 15,1-17-8-15,-18 11 0 15,-3 1 11-15,-17 2-9 14,-3 13 50-14,0 7-2 16,0-2-22-16,0 1 31 13,-23 11-35-13,-18 5-2 17,1 2 9-17,-13 11-31 14,1 0 0-14,-12 0-15 17,-37 24-117-17,20 30-360 14,14-3-771-14</inkml:trace>
    </iact:actionData>
  </iact:action>
  <iact:action type="add" startTime="53643">
    <iact:property name="dataType"/>
    <iact:actionData xml:id="d51">
      <inkml:trace xmlns:inkml="http://www.w3.org/2003/InkML" xml:id="stk51" contextRef="#ctx0" brushRef="#br0">8757 14191 993 0,'0'0'731'6,"0"0"-412"11,0 0-52-17,0 0-28 13,0 0-112-13,0 0-39 16,0 0-27-16,0 0 7 22,0 0-26-22,5 0-4 0,16 0 45 16,11 0 12-16,8 0-26 15,7 0 1-15,2-21-34 15,3-2 0-15,-8-8-3 14,-1 0-3-14,-14-3 7 16,-3 1-8-16,-5-1 7 14,-16 6 49-14,-5-11-38 16,0 0-17-16,0 5-12 14,0-6-8-14,0 6 8 16,0 18-4-16,-17-7 13 14,-3 18 10-14,-9-1-22 16,3 6 6-16,-15 0-7 22,0 0-5-22,-5 34 10 0,-3 5-19 9,8 12 0 13,6-1 0-22,6 6 2 0,6-6 10 15,11 1 1-15,4-1-13 14,8-4 6-14,0-2-6 16,0 6 0-16,0-12 3 14,0 1-3-14,14-14 15 16,21 2 9-16,-3-1-15 14,17-3 5-14,3-23-14 16,21 0 0-16,2 0 6 14,7 0-6-14,-7 0-14 16,-23-23-22-16,1-4-54 15,-30-11-94-15,-3 14-189 17,-20-4-545-17</inkml:trace>
    </iact:actionData>
  </iact:action>
  <iact:action type="add" startTime="54483">
    <iact:property name="dataType"/>
    <iact:actionData xml:id="d52">
      <inkml:trace xmlns:inkml="http://www.w3.org/2003/InkML" xml:id="stk52" contextRef="#ctx0" brushRef="#br0">10178 13878 1549 0,'0'0'594'0,"0"0"-289"16,0 0 46-16,0 0-19 14,0 0-130-14,0 0-34 17,0 0 6-17,-6 0-55 14,6 0-40-14,0 0-37 15,0 0-31-15,32 0 22 14,18-12-33-14,16-10 1 16,4-1 3-16,-6 6-4 14,-3-5-40-14,-9 5-50 16,-20 11-75-16,-15 1-86 14,-17 5-293-14,0 0-146 18,0 0-334-18</inkml:trace>
    </iact:actionData>
  </iact:action>
  <iact:action type="add" startTime="54746">
    <iact:property name="dataType"/>
    <iact:actionData xml:id="d53">
      <inkml:trace xmlns:inkml="http://www.w3.org/2003/InkML" xml:id="stk53" contextRef="#ctx0" brushRef="#br0">10178 13878 522 0,'108'300'1324'0,"-108"-300"-794"15,0 0-212-15,0 0 54 14,0 0-181-14,0 0-37 16,0 0 29-16,23 0-51 15,20 0-26-15,7-12-62 15,13-14-23-15,7 5-4 17,-18-2-16-17,3 7 4 13,-29 5-5-13,-8 4-66 17,-12 7 3-17,-6 0-56 22,0-5-44-22,0-1-141 0,0 1-476 0</inkml:trace>
    </iact:actionData>
  </iact:action>
  <iact:action type="add" startTime="56165">
    <iact:property name="dataType"/>
    <iact:actionData xml:id="d54">
      <inkml:trace xmlns:inkml="http://www.w3.org/2003/InkML" xml:id="stk54" contextRef="#ctx0" brushRef="#br0">11310 13367 856 0,'0'0'933'22,"0"0"-672"-22,0 0-30 0,0 0 22 8,0 0-92 14,0 0-72-22,0 0 10 0,-105-11 55 8,94 11-19 15,11 0-24-23,0 0 5 0,0-7-24 15,0 7-8-15,0-5-32 14,0-1-29-14,23-4 1 16,23-1-24-16,15-12 0 14,12 7 0-14,-4 4 0 16,-8 4-20-16,-9 5-44 14,-25 3-31-14,-19 0-16 16,-8 0-119-16,0 0-69 15,-35 0-167-15,-28 3-85 17,-7 17-515-16</inkml:trace>
    </iact:actionData>
  </iact:action>
  <iact:action type="add" startTime="56452">
    <iact:property name="dataType"/>
    <iact:actionData xml:id="d55">
      <inkml:trace xmlns:inkml="http://www.w3.org/2003/InkML" xml:id="stk55" contextRef="#ctx0" brushRef="#br0">11310 13367 1069 0,'-105'0'687'0,"105"0"-362"13,-11 0-9-13,11 0-17 16,-6 0-98-16,6 0 3 14,-6 0-38-14,0 0-30 16,-2 12-43-16,-7 4-45 15,-2 9 3-15,-7 17-28 15,7 8-5-14,8 1-2 12,-5 4-14-13,8-9 10 16,6-7-12-16,0-11 1 14,0-5 8-14,0-18-9 16,0 1 0-16,0-6 9 22,0 0-8-22,0 0 51 0,0 0 12 14,14 0-37-14,13-11 9 16,19-5-34-16,12-7-1 14,0 6 7-14,9 11-1 16,8-6-6-16,-14 12-1 14,0 0 0-14,-3 0-6 16,-6 12 6-16,-17 11 0 14,0 16 6-14,0 0-5 16,-9 12-2-16,-12 4 0 17,-8 2-33-17,-6-6 33 13,0 4-11-13,-6-9 7 16,-34-2 5-16,-21 1 1 22,-12-1 18-22,-8-17 2 0,14-5-15 14,-2-5 38-14,19-17-19 16,13 0 10-16,2 0 4 14,20 0-18-14,4 0 6 16,5 0-3-16,6 0-21 15,0 0-3-15,0 0 0 15,0 0 0-15,0 0-3 14,0 0-65-14,0 0-143 16,0 0-422-16,0 0-856 0</inkml:trace>
    </iact:actionData>
  </iact:action>
  <iact:action type="add" startTime="58528">
    <iact:property name="dataType"/>
    <iact:actionData xml:id="d56">
      <inkml:trace xmlns:inkml="http://www.w3.org/2003/InkML" xml:id="stk56" contextRef="#ctx0" brushRef="#br0">8020 3111 985 0,'0'0'507'17,"0"0"-238"-17,0 0 25 14,0 0-40-14,0 0-42 16,0 0-30-16,0 0-12 14,-26-12-19-14,26 7-22 16,0-11-8-16,14-13-67 14,18-4-26-14,3-6-1 16,11 0-27-16,-17-7 12 16,-6 1-12-16,1 5 1 14,-24 1 19-14,0 0-10 16,0 6 16-16,0-1 22 14,-6 7-29-14,-23 9-4 17,11-2-15-17,1 18 6 21,11 2-13-21,0 0 7 0,6 0-1 14,-5 0 0-14,-4 0-4 16,3 0 5-16,-3 28 0 15,4 11 0-15,-1 17 13 16,6 12-2-16,0 10-1 13,0 12 11-13,0-7-21 17,0-3 9-17,6-8-9 13,8-10 0-13,-8-11-1 16,8-9 1-16,-8-18 0 13,-6 2 8-13,6-12-7 17,-6-3 3-17,0-5-4 22,0-6-3-22,0 0 2 0,0 0 1 16,0 0 0-16,6 0 5 14,0 0-4-14,5 0-1 15,7 0 0-14,16-27 1 14,1-12-1-15,6-7 0 16,-3 7 0-16,-1 0 0 14,-13 11 1-14,-4 5 0 15,-6 12-1-15,-8 6-2 14,0 5-4-14,3 0 6 16,5 0-9-16,4 0 9 14,8 10 0-14,3 24-1 16,5 5 1-16,-10 7 0 14,-1 4 1-14,-3-3-1 17,-5-4 0-17,-9-10-11 21,-1-4-55-21,1-8-75 0,-6-14-156 16,0-7-307-16,6 0-345 0</inkml:trace>
    </iact:actionData>
  </iact:action>
  <iact:action type="add" startTime="59259">
    <iact:property name="dataType"/>
    <iact:actionData xml:id="d57">
      <inkml:trace xmlns:inkml="http://www.w3.org/2003/InkML" xml:id="stk57" contextRef="#ctx0" brushRef="#br0">8989 3127 591 0,'0'0'1308'0,"0"0"-959"21,0 0-147-21,0 0 23 0,0 0-86 10,0 0-27 11,0 0 31-21,64 0-72 0,-38 0-55 14,8 0-16-14,30 0-99 16,-6-5-482-16,-17-18-500 0</inkml:trace>
    </iact:actionData>
  </iact:action>
  <iact:action type="add" startTime="59433">
    <iact:property name="dataType"/>
    <iact:actionData xml:id="d58">
      <inkml:trace xmlns:inkml="http://www.w3.org/2003/InkML" xml:id="stk58" contextRef="#ctx0" brushRef="#br0">8989 3127 983 0,'116'170'1119'20,"-116"-170"-751"-20,0 0-92 0,0 0-43 8,8 0-96 14,33 0-44-22,0 0-21 0,17-12-52 16,6-11-20-16,28-16-79 15,-10 0-295-15,-16 11-502 0</inkml:trace>
    </iact:actionData>
  </iact:action>
  <iact:action type="add" startTime="59664">
    <iact:property name="dataType"/>
    <iact:actionData xml:id="d59">
      <inkml:trace xmlns:inkml="http://www.w3.org/2003/InkML" xml:id="stk59" contextRef="#ctx0" brushRef="#br0">10068 2607 1627 0,'0'0'729'16,"0"0"-413"-16,0 0 34 21,0 0-165-21,0 0-110 0,0 0 15 16,0 0 25-16,-12 156-32 14,12-89-28-14,0-10-28 16,0-1-2-16,0-12-25 14,0-10 0-14,35-11 5 16,9-18-4-16,-1-5-1 15,4 0 0-15,8-12 0 15,-9-32 7-15,1-1 1 14,-18-6 47-14,-3-4 29 16,-12 4-7-16,-14-4-2 14,0 4-27-14,0 1-15 16,0 10-7-16,-23 11-26 23,-12 9 0-23,-17 11 0 0,0 9-18 7,-38 8-104 9,17 33-415-16,4 8-857 0</inkml:trace>
    </iact:actionData>
  </iact:action>
  <iact:action type="add" startTime="60977">
    <iact:property name="dataType"/>
    <iact:actionData xml:id="d60">
      <inkml:trace xmlns:inkml="http://www.w3.org/2003/InkML" xml:id="stk60" contextRef="#ctx0" brushRef="#br0">8214 4068 500 0,'0'0'1150'16,"0"0"-843"-16,0 0-104 14,0 0-8-14,0 0-97 17,0 0-39-17,0 0-14 22,-6 16-30-22,12-11 24 0,14-5-16 15,6 0 21-15,9 0 26 14,-9 0 9-14,6 0 25 16,-8-5-15-16,-4-11 12 14,-14-13 18-14,-1 7-64 16,-5 0-1-16,0-6-18 14,0 5 13-14,0-5 13 17,-26 10-42-17,-14 9-19 13,8 9 29-13,-23 0-22 16,8 0-7-16,-11 32 12 14,9 19-12-14,5 11 29 17,15 5 5-17,15-5-19 22,14 0 13-22,0-7-22 0,0-9 8 14,26-12 47-14,29-13-35 16,6-14-6-16,17-7-21 13,9 0-13-13,-5-12-14 16,-7-33-83-16,-8-6-61 15,-12-9-131-15,-14 9-290 16,-18 5-122-16</inkml:trace>
    </iact:actionData>
  </iact:action>
  <iact:action type="add" startTime="61466">
    <iact:property name="dataType"/>
    <iact:actionData xml:id="d61">
      <inkml:trace xmlns:inkml="http://www.w3.org/2003/InkML" xml:id="stk61" contextRef="#ctx0" brushRef="#br0">9090 3983 1382 0,'0'0'814'0,"0"0"-356"15,0 0-157-15,0 0-12 14,0 0-175-14,0 0-56 17,0 0 2-17,81-11-30 13,-37-1-3-13,14 1-27 16,9-10-17-16,2-2-112 14,7 0-193-14,-30 7-268 17,-11 1-83-17</inkml:trace>
    </iact:actionData>
  </iact:action>
  <iact:action type="add" startTime="61653">
    <iact:property name="dataType"/>
    <iact:actionData xml:id="d62">
      <inkml:trace xmlns:inkml="http://www.w3.org/2003/InkML" xml:id="stk62" contextRef="#ctx0" brushRef="#br0">9253 4057 1545 0,'0'0'597'0,"0"0"-272"16,0 0 52-16,0 0-130 14,0 0-70-14,0 0-52 16,0 0-44-16,81 0-39 14,-11 0-42-14,17 0-4 17,32-23-213-17,-24-5-504 14,-16 5-350-14</inkml:trace>
    </iact:actionData>
  </iact:action>
  <iact:action type="add" startTime="61856">
    <iact:property name="dataType"/>
    <iact:actionData xml:id="d63">
      <inkml:trace xmlns:inkml="http://www.w3.org/2003/InkML" xml:id="stk63" contextRef="#ctx0" brushRef="#br0">10048 3507 1433 0,'0'0'529'14,"0"0"-248"-14,0 0 65 16,0 0-85-16,0 0-85 16,0 0 8-16,0 0-22 13,-38 52-35-13,26 7-4 17,1-2-43-17,5 5-10 14,6 0-23-14,0-2-38 15,0-3 3-15,0-13-12 16,0-9-67-16,0-8-80 23,0-15-85-23,6-7-333 0,11-5-220 0</inkml:trace>
    </iact:actionData>
  </iact:action>
  <iact:action type="add" startTime="62133">
    <iact:property name="dataType"/>
    <iact:actionData xml:id="d64">
      <inkml:trace xmlns:inkml="http://www.w3.org/2003/InkML" xml:id="stk64" contextRef="#ctx0" brushRef="#br0">10378 3649 1453 0,'0'0'610'0,"0"0"-314"0,0 0 39 16,0 0-88-16,0 0-69 23,0 0 15-23,0 0-55 0,0 127-47 7,0-76-8 15,0 4-52-22,0-9 1 0,0-14-28 17,12-2-2-17,17-14 11 13,12-11-12-13,-1-5 0 17,12 0 13-17,6-5-13 13,-11-29 10-13,-1-5-11 17,-8-5 1-17,-21-2 70 13,-2 2 2-13,-15-5 11 16,0 10-3-16,0 3-29 15,-23 0-52-15,-12 7 0 16,-12 8 0-16,1 9 0 14,-6 12 0-14,-3 0 0 16,0 0-30-16,14 31-263 14,18-3-623-14</inkml:trace>
    </iact:actionData>
  </iact:action>
  <iact:action type="add" startTime="73095">
    <iact:property name="dataType"/>
    <iact:actionData xml:id="d65">
      <inkml:trace xmlns:inkml="http://www.w3.org/2003/InkML" xml:id="stk65" contextRef="#ctx0" brushRef="#br0">16250 2696 1109 0,'0'0'513'8,"0"0"-329"7,0 0-5-15,0 0-50 15,0 0-72-15,58-48 4 23,-40 28 14-23,2-1 35 0,-8-2 29 7,-4-3 4 15,7 5-11-22,-6-9 5 0,-3 9-37 16,-6 2-23-16,0-4-41 15,0-3-17-15,0 1 5 16,0-1-24-16,0 5 14 13,0-2-8-13,-15 5-6 16,0 8 21-16,10-1 6 14,2 11 15-14,-3-7 6 16,6 7-18-16,0 0-2 14,0 0-1-14,0 0-18 16,-6 0 9-16,6 0-18 16,-9 18 0-16,-2 21 11 16,5 12-10-16,-6 19 20 20,-5 0 3-20,5 13-18 0,4 7 10 14,-7 10-16-14,4-11 0 16,-1-6 6-16,0-16-6 16,1-21 0-16,5-7 1 14,6-23-1-14,0-4 9 16,0-6-9-16,0-6 0 14,0 0 11-14,0 0 7 16,0 0 71-16,0-18-20 14,23-26-51-14,6-6 3 16,0-1-21-16,6-4 0 14,3 9 1-14,-6 7 0 17,-9 11-1-17,-3 10 0 21,-8 9 1-21,-3 2-2 0,-1 7 0 14,7 0-7-14,-4 0 8 17,10 0-10-17,2 11 9 13,-6 17 1-13,4 6-1 16,-7 6-10-16,-2-1 10 13,-1 0-53-13,-5-5-9 17,-6-13-41-17,12-3-50 14,14-18-153-14,0 0-325 16,0 0-296-16</inkml:trace>
    </iact:actionData>
  </iact:action>
  <iact:action type="add" startTime="73781">
    <iact:property name="dataType"/>
    <iact:actionData xml:id="d66">
      <inkml:trace xmlns:inkml="http://www.w3.org/2003/InkML" xml:id="stk66" contextRef="#ctx0" brushRef="#br0">17008 2687 1685 0,'0'0'674'12,"0"0"-447"-12,0 0 28 17,0 0-110-17,0 0-67 14,0 0 28-14,0 0-31 15,124-2-31-15,-80-4-44 14,11-6-8-14,23-7-146 17,-22 6-203-17,-16 1-366 0</inkml:trace>
    </iact:actionData>
  </iact:action>
  <iact:action type="add" startTime="73968">
    <iact:property name="dataType"/>
    <iact:actionData xml:id="d67">
      <inkml:trace xmlns:inkml="http://www.w3.org/2003/InkML" xml:id="stk67" contextRef="#ctx0" brushRef="#br0">17008 2687 1677 0,'130'189'699'13,"-130"-189"-384"-13,0 0-43 16,0 0-138-16,23 0-75 14,24 0-17-14,2-18-6 16,6 2-36-16,32-19-99 14,-14 8-208-14,-12-4-506 0</inkml:trace>
    </iact:actionData>
  </iact:action>
  <iact:action type="add" startTime="74171">
    <iact:property name="dataType"/>
    <iact:actionData xml:id="d68">
      <inkml:trace xmlns:inkml="http://www.w3.org/2003/InkML" xml:id="stk68" contextRef="#ctx0" brushRef="#br0">17910 2545 1377 0,'0'0'659'12,"0"0"-337"-12,0 0 1 16,0 0-67-16,0 0-117 14,0 0-28-14,0 0 17 17,0-8-63-17,0 8-11 12,0 21 23-12,0 18-26 17,0 0-12-17,0 10-39 14,0-5 1-14,6-10 12 16,2-6-13-16,10-5 0 22,11-12 5-22,-3-6-4 0,12-5 6 16,-9 0-7-16,14 0 0 14,-5-5 3-14,-3-29-3 16,5-8 11-16,-8-1 14 15,-3-7-7-15,0 1 12 15,-5-12-1-14,-13 11-17 12,1-2 34-13,-1 1-25 16,-11 4-4-16,0 6-4 14,0 20-5-14,0-2 35 16,0 12-7-16,-34 6-28 14,-25 5 1-14,-16 0-9 16,-53 27-90-16,9 17-287 15,15 2-950-15</inkml:trace>
    </iact:actionData>
  </iact:action>
  <iact:action type="add" startTime="76046">
    <iact:property name="dataType"/>
    <iact:actionData xml:id="d69">
      <inkml:trace xmlns:inkml="http://www.w3.org/2003/InkML" xml:id="stk69" contextRef="#ctx0" brushRef="#br0">16909 3636 605 0,'0'0'808'15,"0"0"-534"-15,0 0-94 14,0 0 5-14,0 0-80 16,0 0-50-16,0 0 33 14,-23 0 13-14,23 0 4 16,0 0 44-16,0 0-38 14,0 0-25-14,0 0-4 17,11 0-28-17,24 0-7 13,0-18-24-13,0-2-5 16,-9 7 39-16,-3-3-13 23,-11 5 10-23,-1-1 13 0,-11 1-1 7,0-4 25 15,0 4-35-22,0-2-38 0,0-7 16 8,0 2-25 13,0 8 0-21,0-1 1 0,0 4-9 17,-20 2 1-17,0 5-2 14,-6 0-24-14,-9 0 23 16,0 0-8-16,-6 0 8 14,1 20 0-14,-1 5 2 16,9 14 0-16,6 0-1 14,-3 2-2-14,18 6 1 17,5-8 1-17,6-5 0 13,0 5 5-13,0-6-5 17,0-5 12-17,11 6 0 21,18-6-11-21,9-1 23 0,-12-4-16 16,15-5 2-16,-1-8 2 13,1-3-11-13,-6-3-1 16,5-4-21-16,-2 0-78 14,26 0-72-14,-9-21-430 17,-11-13-449-17</inkml:trace>
    </iact:actionData>
  </iact:action>
  <iact:action type="add" startTime="76692">
    <iact:property name="dataType"/>
    <iact:actionData xml:id="d70">
      <inkml:trace xmlns:inkml="http://www.w3.org/2003/InkML" xml:id="stk70" contextRef="#ctx0" brushRef="#br0">17750 3577 849 0,'0'0'1076'7,"0"0"-679"8,0 0-63-15,0 0 17 15,0 0-165-15,0 0-59 14,0 0 8-14,0 0-32 16,18 0-17-16,17 0-37 16,11 0-25-16,24 0-2 14,8-6-22-14,3-6-1 16,-5 1-115-15,-10 1-68 20,-22 7-155-21,-12 3-294 0,-26 0-35 0</inkml:trace>
    </iact:actionData>
  </iact:action>
  <iact:action type="add" startTime="76931">
    <iact:property name="dataType"/>
    <iact:actionData xml:id="d71">
      <inkml:trace xmlns:inkml="http://www.w3.org/2003/InkML" xml:id="stk71" contextRef="#ctx0" brushRef="#br0">17701 3851 1575 0,'0'0'608'0,"0"0"-266"16,0 0 5-16,0 0-169 13,0 0-40-13,0 0-29 17,0 0-45-17,177 0-34 22,-102 0-21-22,-2 0-9 0,0 0-48 16,22-19-202-16,-25-4-321 9,-12-5-376-9</inkml:trace>
    </iact:actionData>
  </iact:action>
  <iact:action type="add" startTime="77195">
    <iact:property name="dataType"/>
    <iact:actionData xml:id="d72">
      <inkml:trace xmlns:inkml="http://www.w3.org/2003/InkML" xml:id="stk72" contextRef="#ctx0" brushRef="#br0">18888 3394 1894 0,'0'0'758'23,"0"0"-396"-23,0 0-54 0,0 0-151 15,0 0-106-15,0 0-15 15,0 0-29-15,127-47-6 16,-86 36-2-16,5 4-1 13,-17-4-91-13,6 6-119 16,-35 0-160-16,0-1-200 15,0 1-324-15</inkml:trace>
    </iact:actionData>
  </iact:action>
  <iact:action type="add" startTime="77391">
    <iact:property name="dataType"/>
    <iact:actionData xml:id="d73">
      <inkml:trace xmlns:inkml="http://www.w3.org/2003/InkML" xml:id="stk73" contextRef="#ctx0" brushRef="#br0">18888 3394 1205 0,'-215'-19'718'13,"200"30"-442"-13,15 1 28 9,-5 9-60 13,5 5-124-22,0-6-14 0,0 11 12 14,0-7-66-14,0 4-16 16,0 1-20-16,0-8-15 15,0 5 19-15,0-11-19 15,-6-5 0-15,0 1 10 14,6 4-5-14,-9-4-5 16,9-9-1-16,0-2 0 14,0 0 12-14,0 0-3 16,0 0 36-16,0 0 13 22,0 0-32-22,26 0 14 0,6 0-11 8,12 0-8 14,2 0 13-22,9 0-19 0,-2 0-14 16,5 0 5-16,6 0 1 14,-1 10-7-14,-8 1 0 16,1 6 1-16,-7 5-8 14,-8 0 7-14,-18 0 0 17,-6 6-2-17,-11 3 4 13,-6 7-2-13,0-6 1 16,-29 3 0-16,-38 4 56 14,-20 5-7-14,-9-4-10 16,-11 4 4-16,8-4-29 15,4-13 4-15,28-9-19 15,18-13-154-15,37-5-615 0</inkml:trace>
    </iact:actionData>
  </iact:action>
  <iact:action type="add" startTime="79537">
    <iact:property name="dataType"/>
    <iact:actionData xml:id="d74">
      <inkml:trace xmlns:inkml="http://www.w3.org/2003/InkML" xml:id="stk74" contextRef="#ctx0" brushRef="#br0">11168 4609 849 0,'0'0'265'23,"0"0"-89"-23,0 0 26 0,0 0-71 15,0 0-50-15,0 0 20 14,0 0-20-14,0 0 15 16,0 0 30-16,0 0-30 14,0 0 0-14,0 0-16 17,0 0-6-17,0 0-7 14,0-11-27-14,0 0 21 15,5-6-8-15,10-5-15 14,20-9 29-14,5-9-28 16,27-5-22-16,20-17-2 23,17-5-14-23,24-11 3 0,6-7-4 8,8 13-12 13,-20 4 5-21,-30 17-4 0,-19 18-11 16,-35 15 13-16,-27 14-43 14,-11 4-50-14,0 0-88 16,0 0-115-16,0 4-169 0</inkml:trace>
    </iact:actionData>
  </iact:action>
  <iact:action type="add" startTime="80393">
    <iact:property name="dataType"/>
    <iact:actionData xml:id="d75">
      <inkml:trace xmlns:inkml="http://www.w3.org/2003/InkML" xml:id="stk75" contextRef="#ctx0" brushRef="#br0">11667 2819 886 0,'0'0'529'7,"0"0"-259"9,0 0-55-16,0 0-1 16,0 0-72-16,0 0-24 14,0 0-3-14,-122-273-23 15,116 260 42-15,6 2-28 14,0 11-14-14,-6 0-12 16,6 0-3-16,0 0-5 23,0 0-37-23,0 0-28 0,0 23 4 13,0 16-11-13,0 13 7 16,0 8 2-16,0-7-8 13,0 0 9-13,0-13-10 16,0-6 0-16,0-18 0 16,0-11 0-16,0-5 2 15,0 0 16-15,0 0-3 16,0 0 9-16,6 0 9 14,8 0-7-14,7 0 16 17,11 0-19-17,-6 0-5 13,14 0-3-13,1 7-8 16,5 4 3-16,-2 5-10 23,2 12-1-23,-5 6-5 0,0 1 6 13,-21-3-1-13,6 2 0 17,-17-11-23-17,-9-2 15 13,0 2-6-13,0-6 15 17,-9 1 0-17,-32-7 15 13,-11 5 10-13,-9 1-4 16,-8-6-15-16,8 0 8 14,0 1-14-14,20-12 0 17,9 5-1-17,12-5 1 13,14 0 0-13,0 0-49 16,6 0-75-16,-6 0-231 33,6 0-431-33</inkml:trace>
    </iact:actionData>
  </iact:action>
  <iact:action type="add" startTime="81070">
    <iact:property name="dataType"/>
    <iact:actionData xml:id="d76">
      <inkml:trace xmlns:inkml="http://www.w3.org/2003/InkML" xml:id="stk76" contextRef="#ctx0" brushRef="#br0">11748 2468 1422 0,'0'0'527'21,"0"0"-186"-21,0 0 20 0,0 0-109 16,0 0-40-16,0 0-33 15,0 0-37-15,-55-23-60 15,55 23-13-15,0-1 2 14,0 1-19-14,0 0 4 16,0 0-35-16,0 0-3 14,8 0 18-14,27 0-35 17,17 0 18-17,21 0 2 14,-3 0-15-14,5 0 15 15,-23 0-21-15,-5 0 0 15,-18 0-1-15,-18 0 2 21,-2 0-1-21,-9 0 0 0,0 0 1 17,0 0-12-17,0 0-10 8,0 0-234 9,0 0-454-17,0 0-955 0</inkml:trace>
    </iact:actionData>
  </iact:action>
  <iact:action type="add" startTime="113671">
    <iact:property name="dataType"/>
    <iact:actionData xml:id="d77">
      <inkml:trace xmlns:inkml="http://www.w3.org/2003/InkML" xml:id="stk77" contextRef="#ctx0" brushRef="#br0">9253 5763 1320 0,'0'0'257'13,"0"0"-142"-13,0 0 46 18,0 0-31-18,0 0-20 13,-6-20 81-13,6 20 28 16,0 0-8-16,-6 0-5 14,6 0-44-14,0 0-33 17,-6 0-48-17,6 0-8 13,0 0-24-13,0 0-25 16,0-3 5-16,0 3-28 14,38-8 11-14,11-1-6 16,9 0-5-16,3-3-2 22,-6 2-5-22,-14 7-108 0,0-5-73 8,-15 8-296 15,-20 0-210-23,-6 0-442 0</inkml:trace>
    </iact:actionData>
  </iact:action>
  <iact:action type="add" startTime="114009">
    <iact:property name="dataType"/>
    <iact:actionData xml:id="d78">
      <inkml:trace xmlns:inkml="http://www.w3.org/2003/InkML" xml:id="stk78" contextRef="#ctx0" brushRef="#br0">9253 5763 1405 0</inkml:trace>
    </iact:actionData>
  </iact:action>
  <iact:action type="add" startTime="114016">
    <iact:property name="dataType"/>
    <iact:actionData xml:id="d79">
      <inkml:trace xmlns:inkml="http://www.w3.org/2003/InkML" xml:id="stk79" contextRef="#ctx0" brushRef="#br0">9253 5763 1405 0,'-108'280'613'0,"108"-280"-417"0,0 0 33 0,0 0-71 0,9 0-94 0,20 0-24 7,3 0 14 9,6 0-32-16,-9 0-13 23,6 0 2-23,-6 0-10 0,0 0-1 13,11 0 0-13,-11 0-15 16,6-11-11-16,-12 4-59 14,3-12-66-14,-11 10-179 17,-6-2-278-17</inkml:trace>
    </iact:actionData>
  </iact:action>
  <iact:action type="add" startTime="115593">
    <iact:property name="dataType"/>
    <iact:actionData xml:id="d80">
      <inkml:trace xmlns:inkml="http://www.w3.org/2003/InkML" xml:id="stk80" contextRef="#ctx0" brushRef="#br0">25421 5131 1104 0,'0'0'854'14,"0"0"-531"-14,0 0-10 16,0 0 0-16,0 0-159 14,0 0-34-14,0 0 55 16,0 0 6-16,-55-68-61 14,29 68-10-14,-12 0-5 17,-14 0-50-17,-12 6 2 13,-11 45-30-13,2 16-7 16,4 23 7-16,8 11-15 15,23 11 4-15,23 1-14 16,15-4 6-16,15-19-8 13,57-12 0-13,30-23 0 16,17-27 0-16,9-21 0 22,14-7 0-22,-26-28-3 0,-9-41 3 16,-17-2 3-16,-32-19-3 15,-17 0 0-15,-21 2 0 15,-14 10 0-15,-6 16 0 14,0 23 0-14,0 23 0 16,0 9 0-16,0 7 0 14,0 0 0-14,0 57 0 16,0 16 0-16,20 17 0 15,9 11 0-15,9-1 0 15,0-12 0-15,5-16 0 14,-5-15 0-14,5-30 0 16,-8-18 0-16,12-9 0 22,-4-9 0-22,1-53 0 0,-1-19 0 8,-5-10 0 14,-3-9 0-22,-6 5 0 0,-12 29 0 9,3 20 0 12,-17 23 0-21,3 23 0 0,6 0 0 15,17 39 0-15,-3 18 0 15,9 13 0-15,11-6 0 15,3-2 0-15,-5-8 0 15,5-18 0-15,-5-9 0 15,-1-15 0-15,-5-12 0 14,-3 0 0-14,5-12 0 23,-11-36 0-23,0-21 0 0,-11-14 0 9,-7-10 0 6,-11 0 0-15,0 15 0 22,0 16 0-22,0 23 0 0,0 16 0 14,-11 23 0-14,-1 0 0 16,6 0 0-16,-5 23 0 14,11 11 0-14,0 5 0 16,0-6 0-16,23-4 0 14,29-8 0-14,15-9 0 16,8-6 0-16,1-6 0 14,-9 0 0-14,-6 0 0 16,-9 0 0-16,-17 11 0 15,5-1 0-15,-14 16 0 15,-5 5 0-15,-4 2 0 23,-5 16 0-23,-1-7 0 0,1-3 0 16,-3 1 0-16,5-8 0 14,6-6 0-14,12-14 0 16,3-12 0-16,26 0 0 13,0-8 0-13,0-35 0 16,11-16 0-16,-22-3 0 14,-10 0 0-14,-22 4 0 16,-1-7 0-16,-17 9 0 14,0 6 0-14,-17-1 0 16,-18 17 0-16,-11 6 0 14,5 12 0-14,-6 4 0 16,24 12 0-15,0 0 0 20,17 0 0-21,0 5 0 0,6 24 0 14,0 4 0-14,12 1 0 16,29-1 0-16,25 1 0 14,7-6 0-14,2-5 0 17,7 5 0-17,-13-6 0 13,-2 1 0-13,-9 5 0 15,-15 6 0-15,-11-6 0 17,-8 4 0-17,-7 6 0 14,-2-15 0-14,5 5 0 16,-9-15 0-16,10-2 0 15,-7 4 0-15,15-12 0 15,9-3 0-15,6 0 0 22,5 0 0-22,15 0 0 0,-3-29 0 8,-9-11 0 14,9 5 0-22,-26-19 0 0,-9-2 0 14,-6-1 0-14,-14-3 0 16,-6 3 0-16,0 13 0 14,0 10 0-14,0 17 0 16,-6 17 0-16,-14 0 0 14,-1 12 0-14,10 43 0 16,5 18 0-16,6 11 0 14,0 0 0-14,17-2 0 16,41-20 0-16,12-23 0 14,11-18 0-14,6-21 0 16,0 0 0-16,-3-32 0 22,-23-34 0-21,-6 3 0-1,-17-14 0 15,-12 10 0-15,-8 5 0 14,-7 12 0-14,-5 22 0 16,-6 17 0-16,6 11 0 14,0 0 0-14,2 50 0 16,13 17 0-16,11 13 0 14,-6-8 0-14,14-7 0 17,1-23 0-17,0-11 0 14,-7-29 0-14,1-2 0 15,-3 0 0-15,3-51 0 14,6-12 0-14,-1-14 0 17,1 5 0-17,-12 15 0 22,-6 25 0-22,0 20 0 0,0 12 0 15,-5 12 0-15,17 43 0 14,-6 15 0-14,11 0 0 17,7 1 0-17,5-21 0 13,-9-14 0-13,7-21 0 17,-12-15 0-17,-4 0 0 13,-5-26 0-13,-5-27 0 17,-7-23 0-17,0-11 0 14,-8-17 0-14,-9-13 0 15,0-7 0-15,0 6 0 14,0 28 0-14,0 28 0 16,0 46 0-16,0 16 0 22,0 51 0-22,0 55 0 0,26 23 0 13,3 11 0-13,3-5 0 17,0-14 0-17,-3-20 0 14,0-37 0-14,-12-15 0 17,-5-33 0-17,3-16 0 13,-10 0 0-13,4-36 0 16,14-33 0-16,-5 6 0 15,14-14 0-15,11 27 0 16,6 22 0-16,15 23-207 13,29 5-292-13,-12 33-291 16,-17 6-882-16</inkml:trace>
    </iact:actionData>
  </iact:action>
  <iact:action type="add" startTime="117607">
    <iact:property name="dataType"/>
    <iact:actionData xml:id="d81">
      <inkml:trace xmlns:inkml="http://www.w3.org/2003/InkML" xml:id="stk81" contextRef="#ctx0" brushRef="#br0">32608 5451 1785 0,'0'0'757'12,"0"0"-370"-12,0 0-33 16,0 0-83-16,0 0-141 14,0 0 28-14,0 0-41 16,-264-253-35-16,176 253-27 22,-13 0-55-22,8 39 0 0,12 35 0 7,11 15 0 17,18 9 0-24,35 3 0 0,17-26 0 15,0-6 0-15,58-33 0 15,17-25 0-15,6-11 0 15,6-27 0-15,-11-47 0 15,-10-12 0-15,-13-4 0 15,-18-6 0-15,-9 11 0 14,-12 7 0-14,-8 22 0 16,0 17 0-16,-6 28 0 14,0 11 0-14,0 11 0 16,6 56 0-16,11 23 0 14,15 11 0-14,11 5 0 16,15 1 0-16,24 14 0 15,-13-31-122-15,-25-28-828 0</inkml:trace>
    </iact:actionData>
  </iact:action>
  <iact:action type="add" startTime="118385">
    <iact:property name="dataType"/>
    <iact:actionData xml:id="d82">
      <inkml:trace xmlns:inkml="http://www.w3.org/2003/InkML" xml:id="stk82" contextRef="#ctx0" brushRef="#br0">23268 4337 753 0,'0'0'496'1,"0"0"0"15,0 0 46-16,0 0-211 13,0 0 27-13,0 0-105 16,0 0-37-16,6-73-99 14,-6 179-9-14,0 96 43 16,0 116 19-16,18 108-65 22,40 60-105-22,-3 6 0 0,-17-20 0 15,-27-42 0-15,-5-12 0 15,0-24 0-15,0-4 0 14,8-13 0-14,12-10 0 16,9-13 0-16,6-74 0 14,-7-55 0-14,1-63 0 16,-12-24 0-16,4 7 0 16,-4-4 0-16,-9-1 0 14,-8-34 0-14,-6-26 0 16,0-33 0-16,0-24 0 14,0-23 0-14,-41-60-44 17,1-40-612-17,-9-30-1086 0</inkml:trace>
    </iact:actionData>
  </iact:action>
  <iact:action type="add" startTime="118860">
    <iact:property name="dataType"/>
    <iact:actionData xml:id="d83">
      <inkml:trace xmlns:inkml="http://www.w3.org/2003/InkML" xml:id="stk83" contextRef="#ctx0" brushRef="#br0">24316 4782 364 0,'0'0'23'13,"0"0"-23"-13,0 0 42 18,0 0 30-18,0 0 106 12,0 0 20-12,0 0-16 16,-215 85-42-16,186-85 57 14,6 0-28-14,6 0-73 16,11-23-37-16,0-4-42 14,0-13-17-14,6-5-30 16,-9 1-58-16,-5-4-28 14,-4 8 58-14,-5 12 10 16,-9 4 41-16,-5-3 7 14,-1 14 23-14,-8-13 15 17,5 3-6-17,-8 2-9 21,5-6-15-21,-14-3-7 0,6 2-1 16,0 1 42-16,-12 4 67 14,6 7 71-14,11-1-22 16,-11 11 11-16,9-6 47 14,-6 7-47-14,-6-1 7 16,3 6 5-16,-6 0-52 14,-6 0-23-14,12 0-22 16,12 0-8-16,0 0-21 14,22-5-19-14,13 5 27 16,11 0-3-16,0-6-22 14,11 6-2-14,76-5-20 16,58 5 47-16,90 0-15 22,143 0-6-22,158-5 5 0,100-2-35 8,66 2-6 7,38-6 12-15,-12-7-18 21,35 2 32-21,3-7-7 0,-26-5-19 16,-47-11 20-16,-49 5-20 14,-70-10 3-14,-48 5 27 17,-68-7-6-17,-52 7 18 13,-37 6-20-13,-76-4-28 15,-53 24 0-15,-48-5 0 24,-18 6 0-24,20 2 0 0,7 1 0 7,13 9 0 14,-40 0 0-21,-31 0 0 0,-30 0 0 9,-23 0 0 12,-32 0 0-21,-18 0 0 0,-14 0 0 16,-20 0 0-16,0 0 0 15,-6 0 0-15,0 0 0 15,0 0 0-15,0 0 0 15,0 11 0-15,-44 27 0 18,-31-6-384-18,-12 7-1606 0</inkml:trace>
    </iact:actionData>
  </iact:action>
  <iact:action type="add" startTime="120030">
    <iact:property name="dataType"/>
    <iact:actionData xml:id="d84">
      <inkml:trace xmlns:inkml="http://www.w3.org/2003/InkML" xml:id="stk84" contextRef="#ctx0" brushRef="#br0">23582 7005 1092 0,'0'0'361'15,"0"0"-130"-15,0 0 94 14,0 0-39-14,0 0-77 16,0 0 19-16,0 0 12 14,0-18-35-14,0 18-31 16,0 0 3-16,0-5-24 14,0 5-41-14,0 0 11 18,0 0-40-18,0-6-44 12,0 6 19-12,11-5-58 16,71-10 0-16,100 7 0 14,167-15 0-14,199 4 0 16,137-1 0-16,89 9 0 22,12 3 0-22,-25 6 0 0,-4-8 0 16,-32-3 0-16,-49-15 0 15,-70-9 0-15,-95 4 0 16,-131-6 0-16,-119 10 0 13,-107 8 0-13,-55-2 0 16,-18 3 0-16,-17 1 0 14,-6 7 0-14,-35 6 0 16,-3 1 0-16,9 0 0 14,18 2 0-14,8 3 0 16,12 0 0-16,-1 0 0 14,7 0 0-14,-9 0 0 16,-6 0 0-16,3 0 0 14,-12 0 0-14,-6 0 0 22,-5 0 0-22,-12 0 0 0,-14 0 0 16,-6 0 0-16,-6 3 0 13,0 13 0-13,-73 40 0 17,-14-3-20-17,-14-2-814 0</inkml:trace>
    </iact:actionData>
  </iact:action>
  <iact:action type="add" startTime="121328">
    <iact:property name="dataType"/>
    <iact:actionData xml:id="d85">
      <inkml:trace xmlns:inkml="http://www.w3.org/2003/InkML" xml:id="stk85" contextRef="#ctx0" brushRef="#br0">23924 9535 682 0,'0'0'620'15,"0"0"-366"-15,0 0 35 9,0 0 14 13,0 0-47-22,0 0-54 0,0 0-33 16,-122 0-20-16,122 0-43 12,0 0-10-12,-5 0 0 16,5 0-12-16,0 0 17 15,-3 0 7-15,3 0-24 16,0 0 8-16,0 0-40 14,0 0-7-14,-6 0 2 16,6 0-23-16,0 0 15 13,0 0-9-13,0 0-17 17,0 0 38-17,0 0-28 21,0 0 4-21,0 0 27 0,23 0-54 9,58 0 0 14,53 0 0-23,60 0 0 0,90 0 0 15,131 0 0-15,128 0 0 14,78 0 0-14,29-12 0 16,14 1 0-16,-32-5 0 14,12-12 0-14,-14 5 0 16,-35-11 0-16,-64 1 0 14,-64-1 0-14,-110 0 0 15,-96 6 0-14,-70 7 0 13,-54 3 0-14,8 2 0 16,-6 4 0-16,-9 1 0 15,-31 6 0-15,-23-2 0 15,-13 7 0-15,-10 0 0 22,-7 0 0-22,3 0 0 0,-2 0 0 14,-15 0 0-14,2 0 0 17,-7 0 0-17,-7 0 0 12,-3 0 0-12,-5 0 0 17,0 0 0-17,-4 0 0 13,-8 0 0-13,6 0 0 19,0 0-41-19,0 0-744 0</inkml:trace>
    </iact:actionData>
  </iact:action>
  <iact:action type="add" startTime="121952">
    <iact:property name="dataType"/>
    <iact:actionData xml:id="d86">
      <inkml:trace xmlns:inkml="http://www.w3.org/2003/InkML" xml:id="stk86" contextRef="#ctx0" brushRef="#br0">32872 9456 2034 0,'0'0'806'14,"0"0"-615"-14,0 0-76 14,0 0-115-13,0 0-717 20</inkml:trace>
    </iact:actionData>
  </iact:action>
  <iact:action type="add" startTime="127289">
    <iact:property name="dataType"/>
    <iact:actionData xml:id="d87">
      <inkml:trace xmlns:inkml="http://www.w3.org/2003/InkML" xml:id="stk87" contextRef="#ctx0" brushRef="#br0">15975 2556 1194 0,'0'0'320'16,"0"0"-187"-16,0 0-27 22,0 0-45-22,0 0-8 0,0 0 29 8,101-41 12 14,-101 33 29-22,6-3-2 1,-6 1 10 14,6-1-44-15,8-7-36 14,-5 5 1-14,11-13-25 16,1 4 3-16,-4 0 13 15,4 2-18-15,-1-11 10 15,9 3-9-15,-3-1-25 15,-6 4 31-15,9-6-23 15,-11 4 7-15,8 4 17 14,-12 7-3-14,4-2 16 16,-7 1-20-16,1 1-26 16,-6-2 25-16,8 2-23 13,-8 4-1-13,0-4 13 23,-6 0-13-23,3 4 7 0,-3 1-2 14,0-5-5-14,0 4 37 16,0 1-23-16,0-7-2 14,0 8 10-14,0-1-22 16,-3 4 6-16,-3 2-7 16,-6-1 0-16,-2 1 4 15,2 5 7-15,1 0 8 16,-13 0 1-16,4 0-19 13,0 5 7-13,-6 29-8 17,5 5-2-17,13 7 1 13,2-2 1-13,6 13 0 16,0-8 0-16,0 8 2 22,0-7 7-22,0 12-9 0,0-3 1 8,6 5 13 14,-3 4-8-22,-3 4 9 0,0 5 4 13,0-10-13-13,0-1 17 17,0-9-23-17,0-6 1 14,0-7 16-14,0-5-16 16,0-5 15-16,0-6 8 14,0 0-15-14,0 1 5 15,0-1-14-15,0 0-3 15,0-5 3-15,0-1 0 16,0-5 2-16,0-6 7 22,0 1-8-22,0-12 0 0,0 0-1 9,0 0 0 12,0 0 10-21,0 0 11 0,0 0 6 16,0-35-9-16,5-4-12 14,24-7 13-14,-11-4-19 15,8-1 0-15,-12 1 10 15,16 11-9-15,-13-1 4 16,3 13 9-16,-5 4-13 14,-1 7 16-14,7 4-17 16,-10 1 0-16,15 6 31 14,-3-2-30-14,4 7 13 16,4 0 4-16,-2 0-9 22,6 0 9-22,-6 0-18 0,-11 18 0 9,8 10 12 12,-6 11-12-21,-2 7 13 0,-4 3 8 16,-5 1-9-16,-9 1 21 14,6-5-30-14,-6-7 8 16,0-12-13-16,5-4 8 13,-5-6-6-13,6-6 0 17,-6-11-25-17,0 0-160 14,0 0-438-14,0 0-1041 0</inkml:trace>
    </iact:actionData>
  </iact:action>
  <iact:action type="add" startTime="131089">
    <iact:property name="dataType"/>
    <iact:actionData xml:id="d88">
      <inkml:trace xmlns:inkml="http://www.w3.org/2003/InkML" xml:id="stk88" contextRef="#ctx0" brushRef="#br0">15725 12146 1443 0,'0'0'509'13,"0"0"-162"-13,0 0 23 17,0 0-119-17,0 0-49 13,0 0-54-13,-55-123-10 17,-12 187-56-17,-14 45-46 22,-17 38 44-22,-1 21-13 0,12 11-29 8,9-11 16 15,31-27-30-23,18-34-15 0,29-45 10 16,0-52-10-16,35-10 60 14,35-72 24-14,2-56-45 16,15-31 12-16,-6-9-60 13,-5-16 0-13,-12 10 0 16,-12 17 0-16,-17 33 0 15,-12 34 0-15,-11 40 0 15,-1 35 0-15,-11 15 0 14,0 51 0-14,0 53 0 16,0 36 0-16,18 17 0 23,13 17 0-23,7-1 0 0,6-15 0 13,-1-12 0-13,1-18 0 17,-15-40 0-17,-3-26-27 13,-12-34-110-13,-14-28-145 17,0-11-92-17,-26-68-362 10,-17-2-95-10</inkml:trace>
    </iact:actionData>
  </iact:action>
  <iact:action type="add" startTime="131495">
    <iact:property name="dataType"/>
    <iact:actionData xml:id="d89">
      <inkml:trace xmlns:inkml="http://www.w3.org/2003/InkML" xml:id="stk89" contextRef="#ctx0" brushRef="#br0">15409 12764 1388 0,'0'0'762'0,"0"0"-221"15,0 0-45-15,0 0-230 16,0 0-71-16,0 0-54 14,0 0-63-14,148 50-7 15,-32-50-58-15,23-27-13 23,44-42-138-22,-26 14-453-1,-38 4-636 0</inkml:trace>
    </iact:actionData>
  </iact:action>
  <iact:action type="add" startTime="131682">
    <iact:property name="dataType"/>
    <iact:actionData xml:id="d90">
      <inkml:trace xmlns:inkml="http://www.w3.org/2003/InkML" xml:id="stk90" contextRef="#ctx0" brushRef="#br0">16938 12025 1758 0,'0'0'811'15,"0"0"-352"-15,0 0-131 22,0 0-75-22,0 0-136 0,0 0 38 8,0 0-44 6,-148-212-38-14,87 271-42 17,9 34-31-17,5 44 0 21,24 27 0-21,17 37 0 0,6 11 0 16,0 7 0-16,18 1 0 14,28-10 0-14,-5-19 0 18,5-18 0-18,-14-21 0 12,-17-17 0-12,-9-34 0 16,-6-41 0-16,0-21 0 13,-47-39-212-13,-22 0-129 17,-7-52-182-17,-5-57-15 13,3-15 68-13,5-5 203 17,6 5 39-17,18 18 228 22,5 33 238-22,13 22 146 0,16 20 167 8,9 20-172 13,6 9-155-21,6-9-91 0,69-7-39 17,33-3-32-17,28-30-62 16,88-47-41-16,-27 7-323 8,-38 1-676-8</inkml:trace>
    </iact:actionData>
  </iact:action>
  <iact:action type="add" startTime="132079">
    <iact:property name="dataType"/>
    <iact:actionData xml:id="d91">
      <inkml:trace xmlns:inkml="http://www.w3.org/2003/InkML" xml:id="stk91" contextRef="#ctx0" brushRef="#br0">17486 12247 1367 0,'0'0'990'8,"0"0"-405"8,0 0-206-16,0 0-40 23,0 0-183-23,0 0-56 0,0 0-13 8,-90 170-25 14,90-60-31-22,0 14-31 0,0 5 0 9,15-11 0 11,14-3 0-20,3-33 0 0,17-12 0 14,0-31-44-14,15-39 7 17,-3 0-22-17,-6-36 34 14,-2-37 17-14,-19-17 8 15,-7-6 11-15,-13 6 13 15,-8 19-2-15,-6 13 35 15,0 31 2-15,0 27-59 13,0 0 0-13,0 55 0 17,0 41 0-17,0-6 0 14,6 5 0-14,34-6 0 25,21-20 0-25,0-22 0 0,15-35 0 13,-10-12 0-13,4 0 0 16,-12-51 0-16,-17-19 0 14,-1 0 0-14,-17-7 0 16,6 5 0-16,0 10 0 14,-3 17 0-14,1 17 0 16,7 23 0-16,4 5 0 15,0 16 0-15,5 46 0 16,-5 22 0-16,0 5 0 14,-9 1 0-14,-3-2 0 16,-6-15 0-16,-14-24 0 13,0-19 0-13,-6-19 0 16,0-11 0-16,0 0 0 23,0-41 0-23,0-19 0 0,0-13 0 15,0-14 0-15,35 7 0 14,31 2 0-14,-5 6 0 17,3 10-87-17,-12-11-284 14,-11 22-270-14,-29 7-328 0</inkml:trace>
    </iact:actionData>
  </iact:action>
  <iact:action type="add" startTime="132711">
    <iact:property name="dataType"/>
    <iact:actionData xml:id="d92">
      <inkml:trace xmlns:inkml="http://www.w3.org/2003/InkML" xml:id="stk92" contextRef="#ctx0" brushRef="#br0">17716 12359 2340 0,'0'0'745'16,"0"0"-410"-16,0 0-135 20,0 0-136-20,0 0-61 0,519-31-3 16,-310 20-307-16,-21-2-1354 10</inkml:trace>
    </iact:actionData>
  </iact:action>
  <iact:action type="add" startTime="132937">
    <iact:property name="dataType"/>
    <iact:actionData xml:id="d93">
      <inkml:trace xmlns:inkml="http://www.w3.org/2003/InkML" xml:id="stk93" contextRef="#ctx0" brushRef="#br0">20834 12293 2143 0,'0'0'852'16,"0"0"-498"-16,0 0-27 13,0 0-94-13,0 0-173 17,0 0-35-17,-46 342 5 12,46-202-30-12,0-6 12 16,17-15-12-16,27-29-15 15,5-30 4-14,3-31-23 12,9-29 25-13,-11 0 3 16,-1-61 12-16,-5-21-3 15,-1-16-3-15,3-3 0 15,-11 0 24-15,0 5-6 18,0 24 3-18,-9 26 6 20,-11 35-27-20,8 11 36 0,-12 23-36 15,1 55 0-15,14 18 0 14,-3 5 0-14,18-11 0 16,14-18-12-16,6-33-80 14,9-28 10-14,-7-11 8 17,-16-32 35-17,-7-48 38 13,-22-15 2-13,-18-6 4 17,0 11 21-17,0 17-2 13,0 34 37-13,0 11-13 16,0 28-39-16,23 0 19 14,18 28-27-14,20 22-1 17,11 12 2-17,18-23-1 21,3-11-1-21,8-16 0 0,-19-12 1 15,-16 0 7-15,-13-40-7 15,-27-15 6-15,-23-7 47 10,-3 0-31 10,0 0-23-20,-15 12 0 0,-28 17 0 16,-1 33 0-16,-11 0 0 15,20 60 0-15,6 53 0 17,6 27 0-17,23 18 0 14,9-13 0-14,69-12 0 15,131-44-17-15,-15-53-454 14,-2-21-782-14</inkml:trace>
    </iact:actionData>
  </iact:action>
  <iact:action type="add" startTime="133560">
    <iact:property name="dataType"/>
    <iact:actionData xml:id="d94">
      <inkml:trace xmlns:inkml="http://www.w3.org/2003/InkML" xml:id="stk94" contextRef="#ctx0" brushRef="#br0">24043 13075 1355 0,'0'0'1523'14,"0"0"-904"-14,0 0-307 17,0 0-25-17,0 0-287 13,0 0 0-12,0 0 0 13,389-187 0-13,-290 86 0 14,-24-7 0-15,-20-9 0 15,-20 11 0-15,-29 5 0 14,-6 22 0-14,0 30 0 16,-44 38 0-16,-23 11 0 22,1 31 0-22,5 39 0 0,9 18 0 16,34 2 0-16,18-1 0 14,0-5 0-14,64-11 0 16,23-11 0-16,17-18 0 15,1-3 0-15,-12-13 0 16,-12-1-27-16,-26-4-3 14,-37-2-3-14,-18 9 9 15,-6 2 18-15,-61 7 6 14,-6 1 0-14,1-3 6 16,2-14-6-16,18-4 27 14,29-9-18-14,17-10-8 17,6 0 28-17,6 0-19 13,64-27 4-13,17-26-4 17,26-17-9-17,9-15 4 22,5-4-5-22,-11-7-12 0,-23 1 6 8,-20 0 12 13,-36 4-6-21,-25 8 11 0,-12 16-2 16,0 18-9-16,-32 36 0 14,-17 13 0-14,-12 24 0 17,-6 74 0-17,21 15 0 13,5 22 0-13,29 5 0 16,12-27 0-16,12-12 0 14,63-34 0-14,24-34 0 16,17-24 0-16,-3-9 0 14,-2-49 0-14,-24-14 0 17,-9-25 0-17,-23 5 0 22,-20 4 0-22,-6 6 0 0,-12 22 0 8,-11 17 0 13,3 24 0-21,-9 10 0 0,0 10 0 14,0 47 0-14,0 10 0 17,0 6 0-17,20-17 0 13,21-10 0-13,5-14 0 16,21-20 0-16,-6-12 0 13,-6 0 0-13,3-44 0 18,-9-14 0-18,-2-3 0 13,-4 12 0-13,-14 3 0 16,0 18 0-16,-9 22 0 22,-5 6 0-22,-3 11 0 0,-7 46 0 16,10 10 0-16,-3 0 0 9,19-10 0 13,7-24 0-22,11-15 0 0,12-18 0 13,9-30 0-13,0-48 0 15,-7-17 0-15,-10-12 0 15,-7-11 0-15,-14-6 0 16,-3-16 0-16,-9-8 0 14,-8 14 0-14,2 10 0 16,-8 34 0-16,-6 40 0 13,0 45 0-13,0 5 0 17,0 89 0-17,0 34 0 22,0 24 0-22,0 12 0 0,0-13 0 8,0-6 0 14,29-28 0-22,12-33 0 0,0-22 0 9,5-30-69 12,-11-27-390-21,-9-27-180 0,-17-30-287 0</inkml:trace>
    </iact:actionData>
  </iact:action>
  <iact:action type="add" startTime="134605">
    <iact:property name="dataType"/>
    <iact:actionData xml:id="d95">
      <inkml:trace xmlns:inkml="http://www.w3.org/2003/InkML" xml:id="stk95" contextRef="#ctx0" brushRef="#br0">27174 12165 1739 0,'0'0'910'13,"0"0"-332"-13,0 0-258 16,0 0-150-16,0 0-92 14,0 0-66-14,472-19-12 16,-297-11-264-16,-19-1-566 19</inkml:trace>
    </iact:actionData>
  </iact:action>
  <iact:action type="add" startTime="134806">
    <iact:property name="dataType"/>
    <iact:actionData xml:id="d96">
      <inkml:trace xmlns:inkml="http://www.w3.org/2003/InkML" xml:id="stk96" contextRef="#ctx0" brushRef="#br0">29309 11661 2090 0,'0'0'933'16,"0"0"-559"-16,0 0-29 13,0 0-177-13,0 0-111 17,0 0-57-17,394-186-21 15,-307 165-93-15,-20 3-113 15,-15 7-113-15,-52 11-290 24,0 0-92-24,-46 0-953 0</inkml:trace>
    </iact:actionData>
  </iact:action>
  <iact:action type="add" startTime="134950">
    <iact:property name="dataType"/>
    <iact:actionData xml:id="d97">
      <inkml:trace xmlns:inkml="http://www.w3.org/2003/InkML" xml:id="stk97" contextRef="#ctx0" brushRef="#br0">29367 11572 1030 0,'0'0'809'14,"0"0"-253"-14,0 0-90 14,0 0-139-14,0 0-92 16,0 0-65-16,-192 336-79 14,192-291-41-14,0-1-44 16,0-16 16-16,41-5-22 22,-6-8 9-22,17-15 9 0,6 0-17 9,-3 0 8 12,15 0 38-21,-9-15 2 0,14-8 25 17,6 13-20-17,6 10-26 13,9 0 17-13,-3 0-45 16,-6 33 0-16,-12 24 0 14,-19 13 0-14,-19 8 0 16,-22-3 0-16,-15 7 0 14,0-15 0-14,-58-5 0 16,-35-12 0-16,-20-10 0 15,-21-13 0-15,13-9 0 15,7-18 0-15,19 0 0 14,34-6-20-14,26-27-697 20</inkml:trace>
    </iact:actionData>
  </iact:action>
  <iact:action type="add" startTime="136008">
    <iact:property name="dataType"/>
    <iact:actionData xml:id="d98">
      <inkml:trace xmlns:inkml="http://www.w3.org/2003/InkML" xml:id="stk98" contextRef="#ctx0" brushRef="#br0">13213 14421 1753 0,'0'0'730'22,"0"0"-374"-22,0 0 100 0,0 0-169 9,0 0-83 12,0 0-87-21,0 0-76 0,-136-60 11 14,136 169-16-14,0 2-12 16,0 1-10-16,14 1-13 14,32-24-2-14,15-15-4 16,12-24-47-16,14-45 23 15,6-5 2-15,-6-16 27 16,-15-46 0-16,-14-23 7 13,-14-5 11-13,-18-4-12 16,-14 4 5-16,-7 12 23 22,-5 21-16-22,0 24 11 0,0 22-13 8,0 11-16 8,6 23 0-16,0 55 0 22,11 12 0-22,18 4 0 0,0 7 0 10,11-16 0 10,1-18 0-20,11-28-17 0,6-23 4 14,-6-16-7-14,8-4 17 16,-2-58 3-16,-17-12 0 14,-1-9 9-14,-11-2 5 16,0 13-1-16,-18 10 4 15,3 33-17-15,-5 19 0 15,-3 10 0-15,17 10 0 22,-3 47 0-22,-6 17 0 0,21 9 0 9,-7-16 0 12,7-5 0-21,3-12-12 1,-7-22 4 14,-5-10-17-15,-3-18 16 14,-3 0 1-14,0-23 8 16,3-28 8-16,3-11-8 14,0 0 0-14,-3 2-1 16,6 14-3-16,-12 24 4 15,-5 10 0-15,-1 12 0 15,6 0 8-15,-11 23-8 14,8 28 0-14,-5-1-1 16,5 1-3-16,6-12 3 14,12-16-4-14,5-18-39 16,13-5 13-16,2 0-17 15,5-51 18-15,-16-4 22 21,-1-7-3-21,-14 0 11 0,-12 18 1 16,4 9-1-16,-19 30 33 14,-5 5-6-14,0 12 0 16,0 60 14-15,6 6-17 13,6 18-6-14,11-6-18 15,24-12 1-14,13-21 10 14,22-29-11-15,19-28-2 13,7-18 2-13,-4-49-18 17,-5-27 18-17,-15-14 0 15,-29 2 0-15,-20-12 13 15,-15 6-4-15,-20-4 17 22,0 15-3-22,0 23-23 0,0 34 0 14,0 37 0-14,-14 7 0 17,-1 65 0-17,3 48 0 13,12 27 0-13,0 5 0 17,0 2 0-17,21-13 0 12,34-22 0-12,-9-27 0 17,6-36 0-17,-2-31 0 15,-7-18 0-15,1 0 0 15,2-57 0-15,-2-15 0 14,-1-1 0-14,7-5 0 16,2 20 0-16,15 31 0 22,-7 15 0-22,1 12 0 0,3 18 0 8,-12 43 0 14,-11 12 0-22,-6 12 0 0,-18-2 0 17,-17-3 0-17,0-13 0 13,0-12 0-13,-46-16-95 16,-21-21-122-16,-63-18-55 15,16-29-328-14,-2-22-229-1</inkml:trace>
    </iact:actionData>
  </iact:action>
  <iact:action type="add" startTime="137149">
    <iact:property name="dataType"/>
    <iact:actionData xml:id="d99">
      <inkml:trace xmlns:inkml="http://www.w3.org/2003/InkML" xml:id="stk99" contextRef="#ctx0" brushRef="#br0">16851 14553 1622 0,'0'0'992'14,"0"0"-637"-14,0 0-67 23,0 0-134-23,0 0-154 0,351-184-129 9,-310 122-576 20,-41 11-763-29</inkml:trace>
    </iact:actionData>
  </iact:action>
  <iact:action type="add" startTime="137308">
    <iact:property name="dataType"/>
    <iact:actionData xml:id="d100">
      <inkml:trace xmlns:inkml="http://www.w3.org/2003/InkML" xml:id="stk100" contextRef="#ctx0" brushRef="#br0">14956 13945 2739 0,'0'0'765'14,"0"0"-427"-14,0 0-84 14,0 0-254-14,0 0 0 16,433-23-267-16,-277 23-1182 28</inkml:trace>
    </iact:actionData>
  </iact:action>
  <iact:action type="add" startTime="137548">
    <iact:property name="dataType"/>
    <iact:actionData xml:id="d101">
      <inkml:trace xmlns:inkml="http://www.w3.org/2003/InkML" xml:id="stk101" contextRef="#ctx0" brushRef="#br0">18975 13821 1793 0,'0'0'1132'6,"0"0"-572"16,0 0-209-22,0 0-91 0,0 0-260 18,0 0 0-18,0 0 0 13,0 471 0-13,14-243 0 16,1 2 0-16,-4 12 0 13,1-3 0-13,11-10 0 17,12-22 0-17,-3-39 0 13,17-33 0-13,-2-45 0 17,5-51 0-17,9-39 0 13,-3 0 0-13,-6-67 0 16,-11-34 0-16,-15-28 0 14,-20-29 0-14,-6-13 0 24,-32-9 0-24,-50-4 0 0,-28 21 0 12,-32 34 0-1,-3 39 0-11,-18 45 0 21,13 33 0-21,7 12 0 0,39 12 0 16,34 27 0-16,47 2 0 15,23-9 0-15,38-20 0 17,69-12 0-17,35 0 0 12,21 0 0-12,5-51 0 16,0-11 0-16,-20 12 0 13,-32-12 0-13,-34 18 0 17,-30 16 0-17,-26 10 0 13,-20 10 0-13,-6 8 0 18,0 0 0-18,0 0 0 21,-32 0 0-21,12 19 0 0,5 16 0 13,15-1 0-13,0-1 0 17,46 6 0-17,30-5 0 14,5-6 0-14,6-1 0 17,-6 3 0-17,-20 2 0 12,-8-9 0-12,-30 16 0 17,-12 12 0-17,-2-1 0 13,-3 12 0-13,3-11 0 17,8-23 0-17,18-12 0 13,17-16 0-13,23 0 0 17,12-44 0-17,9-41 0 17,-15-5 0-17,-14 1 0 13,-18-6 0-13,-17 27 0 16,-26 24 0-16,-6 26 0 22,0 18 0-22,0 0 0 0,-6 34 0 14,-14 44 0-14,8-4 0 16,12 15 0-16,0-10 0 14,18-13 0-14,49-15 0 16,5-17 0-16,9-29 0 15,1-5 0-15,-13-10 0 15,-22-40 0-15,-18-12 0 14,-24-12 0-14,-5-4 0 16,-5-7 0-16,-50 2 0 15,-21 15 0-15,-5 17 0 15,0 19 0-15,8 25 0 22,12 7 0-22,23 18 0 0,27 32 0 17,11 6 0-17,0-6 0 13,64-4 0-13,23-25 0 16,26-9 0-16,17-12 0 14,1-12 0-14,-6-27 0 16,-18-11 0-16,-31 11 0 14,-30 6 0-14,-17 21 0 16,-23 6 0-16,-6 6 0 14,0 0 0-14,0 28 0 16,0 22 0-16,0 12 0 14,0 0 0-14,11 5 0 16,21-10 0-16,6-13 0 15,11-16 0-15,9-22 0 15,-5-6 0-15,13 0 0 22,-16-50 0-22,-4-12 0 0,0-5 0 15,-5 0 0-15,0-1 0 15,-1 12 0-15,1 17 0 17,-3 11 0-17,-1 28 0 13,1 0 0-13,-3 28 0 16,0 39 0-16,-12 18 0 15,6-2 0-15,-6-10 0 16,0-11 0-16,-2-29 0 14,-1-15 0-14,9-18 0 15,3 0 0-15,6-51 0 14,5-11 0-14,6-23 0 17,4 14 0-17,13 14 0 21,-11 13 0-21,-5 26 0 0,-4 18 0 9,-8 0 0 13,-9 23 0-22,9 27 0 0,-9 12 0 13,17 0 0-13,41-7-228 16,-6-15-613-16,15-18-737 0</inkml:trace>
    </iact:actionData>
  </iact:action>
  <iact:action type="add" startTime="138920">
    <iact:property name="dataType"/>
    <iact:actionData xml:id="d102">
      <inkml:trace xmlns:inkml="http://www.w3.org/2003/InkML" xml:id="stk102" contextRef="#ctx0" brushRef="#br0">25117 14677 1551 0,'0'0'777'0,"0"0"-318"16,0 0-125-16,0 0-2 14,0 0-110-14,0 0-55 17,0 0-8-17,87-175-64 13,-111 143-95-13,-25-6 0 16,-6 25 0-16,-15 2 0 15,1 11 0-15,-13 11 0 15,-7 41 0-15,7 30 0 14,10 14 0-14,22-1 0 16,13 1 0-16,31-6 0 15,6-19 0-15,0-20 0 15,55-17 0-15,9-17 0 22,6-17 0-22,-1 0 0 0,-14-33 0 17,0-36 0-17,-20 3 0 14,6-8 0-14,-15-4 0 15,-9 6 0-15,1 10 0 14,-4 23 0-14,-8 21 0 16,-6 18 0-16,6 0 0 14,3 57 0-14,-4 15 0 17,13 1 0-17,5 1 0 13,12-12 0-13,5-18 0 17,13-21 0-17,5-23-3 13,17-17-279-13,-2-45-387 17,-24 0-691-17</inkml:trace>
    </iact:actionData>
  </iact:action>
  <iact:action type="add" startTime="139358">
    <iact:property name="dataType"/>
    <iact:actionData xml:id="d103">
      <inkml:trace xmlns:inkml="http://www.w3.org/2003/InkML" xml:id="stk103" contextRef="#ctx0" brushRef="#br0">25412 14080 1083 0,'0'0'1074'11,"0"0"-542"-11,0 0-215 17,0 0-91-17,0 0-160 14,0 0 4-14,-348-236 24 16,267 219 14-16,-26 11 27 14,-9 6-27-14,-12 6-24 16,-5 45 38-16,2 21-45 14,3 17-77-14,21 19 0 16,17 16 0-16,20 1 0 23,30 9 0-23,11 1 0 0,29 6 0 15,0-6 0-15,0-6 0 14,52-7 0-14,18-21 0 16,5 0 0-15,18-12 0 12,9-23 0-13,2-4 0 16,15-22 0-16,6-18 0 14,8-12 0-14,3-10 0 16,1 0 0-16,-1-32 0 14,3-19 0-14,-8-14 0 16,-12 1 0-16,-17-24 0 13,-15 13 0-13,-18-29 0 17,-17 3 0-17,-11-10 0 22,-21-8 0-22,-14-4 0 0,-6-6 0 16,0-11 0-16,-11 2 0 15,-45 23 0-15,-7 6 0 15,-19 29 0-15,-22 25 0 15,-12 21 0-15,-9 29 0 16,-37 5 0-16,28 34-93 13,44-1-1613-13</inkml:trace>
    </iact:actionData>
  </iact:action>
  <iact:action type="add" startTime="139977">
    <iact:property name="dataType"/>
    <iact:actionData xml:id="d104">
      <inkml:trace xmlns:inkml="http://www.w3.org/2003/InkML" xml:id="stk104" contextRef="#ctx0" brushRef="#br0">27246 13804 1035 0,'0'0'1199'1,"0"0"-443"16,0 0-184-17,0 0-230 13,0 0-150-13,0 0-192 17,0 0 0-17,-72 0 0 15,72 90 0-15,0 34 0 15,0 16 0-15,0 9 0 15,0-9 0-15,5-6 0 15,24-22 0-15,3-34 0 21,3-27 0-21,12-28 0 0,2-23 0 16,6 0 0-16,9-62 0 14,5-10 0-14,1-8 0 17,-15-9 0-17,-6 18 0 14,-17 21 0-14,-8 37 0 15,-19 13 0-15,-5 11 0 14,0 53 0-14,0 34 0 16,0 14 0-16,21-11 0 14,16-4 0-14,13-31 0 16,16-22 0-16,4-26 0 22,-6-18 0-22,-12-11 0 0,-23-46 0 16,-20-10 0-16,-9-11 0 14,0-7 0-14,-32 7 0 16,-17-12 0-16,-18 8 0 15,0 30 0-15,0 2 0 15,-63 11-96-15,28 16-557 15,7 6-571-15</inkml:trace>
    </iact:actionData>
  </iact:action>
  <iact:action type="add" startTime="140431">
    <iact:property name="dataType"/>
    <iact:actionData xml:id="d105">
      <inkml:trace xmlns:inkml="http://www.w3.org/2003/InkML" xml:id="stk105" contextRef="#ctx0" brushRef="#br0">27116 14101 1530 0,'0'0'1074'22,"0"0"-432"-22,0 0-180 0,0 0-239 7,0 0-116 15,333-67-82-22,-153 51-25 0,87-18-63 17,-47 0-444-17,-22 6-905 0</inkml:trace>
    </iact:actionData>
  </iact:action>
  <iact:action type="add" startTime="140623">
    <iact:property name="dataType"/>
    <iact:actionData xml:id="d106">
      <inkml:trace xmlns:inkml="http://www.w3.org/2003/InkML" xml:id="stk106" contextRef="#ctx0" brushRef="#br0">30214 14000 1921 0,'0'0'898'17,"0"0"-404"-17,0 0-157 9,0 0-91 12,0 0-108-21,0 0-76 0,0 0-62 8,-142-122 0 14,29 122 0-22,-9 50 0 0,3 29 0 15,17 15 0-15,27 7 0 15,31 7 0-15,39 1 0 15,5-26 0-15,49-4 0 15,52-29 0-15,18-16 0 14,18-22 0-13,-10-12 0 15,-5 0 0-16,-14-23 0 13,-33-21-81-13,-17-24-427 17,-17 9-413-17,-12 7-583 0</inkml:trace>
    </iact:actionData>
  </iact:action>
  <iact:action type="add" startTime="140962">
    <iact:property name="dataType"/>
    <iact:actionData xml:id="d107">
      <inkml:trace xmlns:inkml="http://www.w3.org/2003/InkML" xml:id="stk107" contextRef="#ctx0" brushRef="#br0">29851 13207 1485 0,'0'0'788'0,"0"0"-179"17,0 0-144-17,-397-53-134 13,275 53-113-13,6 34-18 17,9 46-200-17,5 32 0 14,24 37 0-14,14 14 0 15,23 11 0-15,41 17 0 22,0 8 0-22,41-24 0 0,55-7 0 16,14-23 0-16,29-21 0 15,24-23 0-15,19-39 0 15,4-34 0-15,11-28 0 14,6 0 0-14,-2-58 0 16,-7-20 0-16,-20-23 0 16,-17-16 0-16,-18-7 0 14,-40-25 0-14,-38 9 0 15,-29-5 0-15,-32-2 0 15,0 13 0-15,-24 6 0 23,-45 15 0-23,-18 17 0 0,-29 24 0 7,-12 21 0 16,-95 24 0-23,34 15 0 0,12 12-960 0</inkml:trace>
    </iact:actionData>
  </iact:action>
  <iact:action type="add" startTime="142614">
    <iact:property name="dataType"/>
    <iact:actionData xml:id="d108">
      <inkml:trace xmlns:inkml="http://www.w3.org/2003/InkML" xml:id="stk108" contextRef="#ctx0" brushRef="#br0">2867 16575 2174 0,'0'0'735'7,"0"0"-478"8,0 0 56-15,0 0-59 16,0 0-163-16,0 0-52 14,0 0-19-14,163-191-14 16,-71 108-5-16,19-18-1 14,5-23 0-14,-9-5 9 16,-20-11-9-16,-17 16 1 14,-33 25 21-14,-28 14 2 16,-9 34 36-16,0 25-22 22,-29 26-38-22,-35 0 27 0,-5 38-27 17,-4 25 0-17,4 37 0 14,22-17 1-14,38 18-8 15,9 0 5-15,6 0 2 14,55-6 3-14,29-5-3 16,-3 1 0-15,-6-24 1 12,-11 3 1-13,-24-6-3 15,-11 1 1-15,-35-3 0 14,0-12 1-14,-23 12 0 18,-35-11-1-18,-12-7 8 13,1-16 1-13,11-10-3 17,23-14-6-17,9-4 0 23,14 0 3-23,12-22-3 0,0-29 0 14,38-4 0-14,31-2 0 15,30-4 0-15,11-12 0 15,18-4 0-15,3-1-9 14,-7-12-21-14,-16-11 1 16,-21 0 29-16,-23-5 0 14,-27 5 3-14,-25 0 9 16,-12-5 13-16,0 27 3 14,-6 11-28-14,-26 24 0 16,3 18 0-16,9 24 0 16,0 2 0-16,2 0 0 15,-5 51 0-15,5 20 0 14,10 26 0-14,-1 15 0 15,9 11 0-15,0 12 0 22,0-6 0-22,0 3 0 0,0-7 0 13,12 3 0-13,11-11 0 18,6-4 0-18,6-30 0 13,23-21 0-13,17-35 0 16,12-27 0-16,15 0 0 14,-4-60 0-14,1-31 0 16,-15-9 0-16,-14-1 0 14,-21-11 0-14,-11 14 0 16,-21 18 0-16,-5 31 0 14,-6 15 0-14,-6 27 0 15,0 7 0-14,0 0 0 21,0 57 0-22,0 13 0 0,0 5 0 9,0 4 0 6,0-3 0-15,5-14 0 22,30-18 0-22,6-9 0 0,11-24 0 14,12-11 0-14,-6 0 0 16,15-28 0-16,-4-22 0 14,-14-12 0-14,-8-26 0 16,-13-2 0-16,-7-11 0 14,-16-28 0-14,-11-5 0 16,0-17 0-16,0 15 0 14,0 25 0-14,-26 27 0 16,6 38 0-16,-1 25 0 23,13 21 0-23,-4 0 0 0,-8 39 0 15,2 44 0-15,-5 41 0 14,17 16 0-14,6 23 0 16,0-11 0-16,0-4 0 14,53-7 0-14,16-29 0 16,13-29 0-16,10-14 0 14,10-37 0-14,11-32 0 15,-3 0 0-15,-2-32 0 16,-21-59 0-16,-12-9 0 15,-14-24 0-15,-20-16 0 14,-24-20 0-14,-11-8 0 16,-6-2 0-16,0 20 0 14,0 38 0-13,-18 35 0 15,-11 64 0-16,3 13 0 21,0 52 0-21,6 80 0 0,14 27 0 14,6 20 0-14,6 0 0 16,55-17 0-16,32-32 0 14,23-20 0-14,-3-48 0 16,-3-35 0-16,-17-27-201 14,-26-39-513-14,-53-34-634 0</inkml:trace>
    </iact:actionData>
  </iact:action>
  <iact:action type="add" startTime="143945">
    <iact:property name="dataType"/>
    <iact:actionData xml:id="d109">
      <inkml:trace xmlns:inkml="http://www.w3.org/2003/InkML" xml:id="stk109" contextRef="#ctx0" brushRef="#br0">5565 15047 2378 0,'0'0'803'22,"0"0"-313"-22,0 0-216 0,0 0-166 12,0 0-108-12,0 0-174 18,0 0-450-18,-35-50-623 0</inkml:trace>
    </iact:actionData>
  </iact:action>
  <iact:action type="add" startTime="144103">
    <iact:property name="dataType"/>
    <iact:actionData xml:id="d110">
      <inkml:trace xmlns:inkml="http://www.w3.org/2003/InkML" xml:id="stk110" contextRef="#ctx0" brushRef="#br0">4338 15667 1577 0,'0'0'849'20,"0"0"-305"-20,0 0-3 0,0 0-229 15,348-12-160-15,-185-10-80 16,14-6-72-16,72-5-27 16,-46-4-491-16,-29 24-1232 0</inkml:trace>
    </iact:actionData>
  </iact:action>
  <iact:action type="add" startTime="144373">
    <iact:property name="dataType"/>
    <iact:actionData xml:id="d111">
      <inkml:trace xmlns:inkml="http://www.w3.org/2003/InkML" xml:id="stk111" contextRef="#ctx0" brushRef="#br0">8321 16446 1109 0,'0'0'1181'0,"0"0"-592"13,0 0-215-13,0 0-7 16,0 0-133-16,0 0-93 14,0 0-40-13,-5-151-101 14,-22 118 0-15,-19 5 0 14,0-6 0-14,-18 18 0 16,-6 16 0-16,1 0 0 14,2 0 0-14,3 60 0 16,12 2 0-16,31 16 0 22,13 10 0-22,8-16 0 0,23-3 0 14,50-30 0-14,14-16 0 16,0-23 0-16,5 0 0 14,-16-38 0-14,-7-24 0 17,-28 10 0-17,0-25 0 13,-15 14 0-13,-15 4 0 16,-2 9 0-16,-3 20 0 14,3 20 0-14,-9 10 0 17,0 0 0-17,0 28 0 13,0 55 0-13,8-3 0 17,10 18 0-17,14-8 0 22,5-18 0-22,7-32 0 1,11-12 0 6,6-28 0 14,-3 0 0-21,0-11 0 0,-12-40 0 16,1-4 0-16,-12-7 0 14,-1 0 0-14,-10-4 0 17,-1 16 0-17,3 17 0 14,-6 15 0-14,6 18 0 15,-5 0 0-15,14 30 0 14,2 41 0-14,1 6 0 17,0-5 0-17,-3-4 0 13,5-17 0-13,-14-23 0 17,-5-17 0-17,8-11 0 21,-6 0 0-21,12-46 0 0,11-24 0 16,12 7 0-16,-6-14 0 14,9 15 0-14,-6 23 0 17,-11 14 0-17,-9 25 0 13,-1 0 0-13,-5 51 0 16,-5 22 0-16,10 6 0 15,1 4 0-15,12-5 0 16,34-9-117-16,-20-25-591 14,3-22-548-14</inkml:trace>
    </iact:actionData>
  </iact:action>
  <iact:action type="add" startTime="145062">
    <iact:property name="dataType"/>
    <iact:actionData xml:id="d112">
      <inkml:trace xmlns:inkml="http://www.w3.org/2003/InkML" xml:id="stk112" contextRef="#ctx0" brushRef="#br0">10654 16637 1916 0,'0'0'818'7,"0"0"-470"16,0 0 152-23,0 0-289 0,0 0-64 9,0 0-39 12,342 59-60-21,-249-59-48 0,0 0 0 14,-15-21 0-14,-23-18 0 16,-23-12 0-16,-29 2 0 15,-3-1 0-15,0-1 0 15,-46 12 0-15,-9 6 0 14,-12 15 0-14,-3 18 0 16,1 0 0-16,5 66 0 14,12 18 0-14,17 16 0 16,23 1 0-16,12 0 0 17,12-11 0-17,75-17 0 21,23-34 0-21,35-22 0 0,12-17 0 8,11-5 0 15,-14-57-8-23,-6 0-92 0,-38-28-46 9,-17 7 68 11,-18-7 21-20,-22 0 48 0,-19 17 9 14,-10 23 38-14,-13 2 85 16,-11 37 36-16,0 11-81 14,0 0-78-14,-35 32 0 17,-11 45 0-17,-18 6 0 13,0 9 0-13,3-3 0 16,18-10 0-16,5-17 0 15,27-18 0-15,11-28 0 15,0-16 0-15,0-16-110 16,5-40-445-16,7-12-510 0</inkml:trace>
    </iact:actionData>
  </iact:action>
  <iact:action type="add" startTime="145543">
    <iact:property name="dataType"/>
    <iact:actionData xml:id="d113">
      <inkml:trace xmlns:inkml="http://www.w3.org/2003/InkML" xml:id="stk113" contextRef="#ctx0" brushRef="#br0">11899 16324 2022 0,'0'0'955'15,"0"0"-599"-15,0 0 12 14,0 0-116-14,0 0-109 16,0 0-143-16,0 0 0 14,148 277 0-14,-67-221 0 16,6-11 0-16,17-5 0 15,38-18-284-15,-26 0-549 17,-14-22-655-17</inkml:trace>
    </iact:actionData>
  </iact:action>
  <iact:action type="add" startTime="145729">
    <iact:property name="dataType"/>
    <iact:actionData xml:id="d114">
      <inkml:trace xmlns:inkml="http://www.w3.org/2003/InkML" xml:id="stk114" contextRef="#ctx0" brushRef="#br0">13317 16285 1896 0,'0'0'779'1,"0"0"-268"15,0 0-157-16,0 0-111 14,0 0-77-14,0 0-19 17,0 0-147-17,-119-113 0 13,64 175 0-13,-6 17 0 16,15 22 0-16,11 10 0 14,23 0 0-14,12-12 0 17,21-19 0-17,51-20 0 20,30-19 0-20,26-36 0 0,-1-5 0 10,15-5 0 10,-26-45 0-20,-8-12 0 0,-27-7 0 15,-29 9 0-15,-26-14 0 16,-14 9 0-16,-12 3 0 14,0 21 0-14,0 4 0 16,-29 25 0-16,6 12 0 14,-6 0 0-14,-6 62 0 16,6 15 0-16,17 24 0 14,12 0 0-14,0-11 0 17,18-7 0-17,45-21 0 20,24-39 0-20,12-18 0 0,3-5 0 17,-4-12 0-17,-16-43 0 15,-13-7 0-15,-11 0 0 16,-14-10 0-16,-1-1 0 13,7 8 0-13,-1 22 0 17,-3 22 0-17,9 10 0 13,-14 11 0-13,0 0 0 16,-12 13 0-16,-18 37 0 15,-5 12 0-15,-6 8 0 16,0 9 0-16,-35-17 0 13,-2 0 0-13,5-23 0 16,14-23 0-16,18-9 0 15,0-7 0-15,12 0 0 15,57-46 0-15,18-14 0 22,21-9 0-22,-7-14 0 0,10-7 0 9,-30 2 0 12,-20-2 0-21,-21 7 0 0,-34 15 0 15,-6 7 0-15,0 11 0 14,-55 20 0-14,9 26 0 16,-4 4 0-16,13 4 0 14,8 47 0-14,23 6 0 18,6 15 0-18,14 5 0 13,50-4 0-13,17 5 0 18,12-16 0-18,-3-1 0 13,-9-4 0-13,-20-13 0 15,-26 6 0-15,-6-20 0 15,-29 2 0-15,0-4 0 15,-9 6 0-15,-40-22 0 22,-50-1 0-22,18-6-218 0,12-5-870 0</inkml:trace>
    </iact:actionData>
  </iact:action>
  <iact:action type="add" startTime="146638">
    <iact:property name="dataType"/>
    <iact:actionData xml:id="d115">
      <inkml:trace xmlns:inkml="http://www.w3.org/2003/InkML" xml:id="stk115" contextRef="#ctx0" brushRef="#br0">16982 16425 2407 0,'0'0'971'0,"0"0"-514"17,0 0-196-17,0 0-261 13,0 0 0-13,0 0 0 16,0 0 0-16,-259 250 0 14,259-167 0-14,0-5 0 17,41-27-77-17,34-22 13 14,12-29 11-14,-5 0 47 15,-16-50 6-15,-19-30 59 14,-24-21 82-14,-11-9-141 16,-12-4 0-16,0-13 0 15,0-2 0-15,0 12 0 15,0 11 0-15,0 32 0 22,5 24 0-22,36 38 0 0,5 12 0 16,24 39 0-16,11 69 0 14,3 44 0-14,-14 37 0 17,-15 13 0-17,-23 38 0 13,-26-5 0-13,-6 0 0 16,0 4 0-16,-26-20 0 14,-6-23 0-14,17-45 0 17,15-38 0-17,0-51 0 14,35-39 0-14,32-23 0 15,8-12 0-15,-5-61 0 15,-12-28 0-15,-35-23 0 16,-23-21 0-16,-6-12 0 21,-69-14 0-21,-18 13 0 0,-14 35 0 9,2 33 0 13,24 56 0-22,23 23-588 0,41 11-993 0</inkml:trace>
    </iact:actionData>
  </iact:action>
  <iact:action type="add" startTime="147173">
    <iact:property name="dataType"/>
    <iact:actionData xml:id="d116">
      <inkml:trace xmlns:inkml="http://www.w3.org/2003/InkML" xml:id="stk116" contextRef="#ctx0" brushRef="#br0">18983 16433 2581 0,'0'0'782'7,"0"0"-464"15,0 0 97-22,0 0-415 0,0 0 0 8,0 0 0 14,0 0 0-22,61-76 0 0,-101 76 0 14,-24 39 0-14,6 11 0 16,11-1 0-16,18 0 0 15,29-6 0-15,15 6 0 15,72-28 0-15,46 7 0 14,10-17 0-14,13 0 0 17,-19 17 0-17,-24-10 0 13,-35 15 0-13,-37 6 0 17,-27 11 0-17,-14 24 0 13,-6-12 0-13,-49 11 0 16,-9 5 0-16,-5-16 0 23,-1 0 0-23,6-23 0 0,9-17 0 15,6-11 0-15,11-11 0 15,-2 0 0-15,16-50 0 15,7-73-314-15,5-1-479 15,12 0-711-15</inkml:trace>
    </iact:actionData>
  </iact:action>
  <iact:action type="add" startTime="147547">
    <iact:property name="dataType"/>
    <iact:actionData xml:id="d117">
      <inkml:trace xmlns:inkml="http://www.w3.org/2003/InkML" xml:id="stk117" contextRef="#ctx0" brushRef="#br0">18983 16433 1955 0</inkml:trace>
    </iact:actionData>
  </iact:action>
  <iact:action type="add" startTime="147567">
    <iact:property name="dataType"/>
    <iact:actionData xml:id="d118">
      <inkml:trace xmlns:inkml="http://www.w3.org/2003/InkML" xml:id="stk118" contextRef="#ctx0" brushRef="#br0">18983 16433 1955 0,'189'-112'897'1,"-189"97"-264"-1,17 4-275 1,53 1-105 22,32-13-253-23,14 5 0 0,11 8 0 13,-2-12 0-12,-29 10 0 14,-15 1 0-15,-20 6 0 15,-26 5-12-15,-9 0-95 17,-26 0-167-17,0 5-219 15,0 22-351-15</inkml:trace>
    </iact:actionData>
  </iact:action>
  <iact:action type="add" startTime="148658">
    <iact:property name="dataType"/>
    <iact:actionData xml:id="d119">
      <inkml:trace xmlns:inkml="http://www.w3.org/2003/InkML" xml:id="stk119" contextRef="#ctx0" brushRef="#br0">21006 16601 1709 0,'0'0'779'7,"0"0"-311"7,0 0-116-14,0 0-64 17,0 0-182-17,0 0-19 15,0 0-39-15,0 0-7 15,-137 90-7-15,137-56-22 22,0-24 21-22,0 1-21 0,0-11-12 16,29 0 50-16,-11 0-22 15,8-4-5-15,-9-31 3 16,-2 3-26-16,-10-6 0 13,-5 14 0-13,0-14 0 17,0 14 0-17,0 7 0 13,0 6 0-13,-14 0 0 16,8 11 0-16,6 0 0 16,-9 0 0-16,4 0 0 14,2 24 0-14,-9 35 0 15,12 21 0-15,0 3 0 15,0 13 0-15,0-1 0 22,20-10 0-22,27-7 0 0,-4-28 0 15,15-10 0-15,-8-18 0 15,-1-10 0-15,3-12 0 14,-11 0 0-14,-1-34 0 16,-8-22 0-16,-11-17 0 14,8-1 0-14,-18-9 0 16,1 3 0-16,-3 8 0 13,-9 33 0-13,0 10 0 18,0 29 0-18,0 0 0 15,0 39 0-15,0 34 0 14,0 17 0-14,20 0 0 16,15-5 0-16,8-12 0 15,21-22 0-15,3-24 0 21,0-15 0-21,8-12 0 0,-11-12 0 16,-6-50 0-16,-20 0 0 14,-9 0 0-14,-15 0 0 16,-2 2 0-16,-7 14 0 14,-5 12 0-14,0 18 0 17,0 16 0-17,0 0 0 13,6 16 0-13,3 35 0 16,8 11 0-16,15-12 0 14,0 12 0-14,3-23 0 17,11-11 0-17,-5-16 0 13,5-12 0-13,-11 0 0 16,12-17 0-16,-15-33 0 23,5-7 0-23,-8 1 0 0,-5-6 0 8,5 18 0 13,-6 10 0-21,-9 11 0 0,4 23 0 16,-10 0 0-16,7 0 0 14,-1 51 0-14,13-12 0 16,-7 11 0-16,6-11 0 15,15-16 0-15,-1-11 0 15,7-12 0-15,2 0 0 14,0-51 0-14,-2 1 0 16,-4-12 0-16,-23 11 0 15,4 18 0-15,-13 11 0 15,-5 22 0-15,6 0 0 22,5 11 0-22,9 40 0 0,6 4 0 8,9-4 0 14,25-12 0-22,-2-16 0 0,9-23 0 16,-6 0 0-16,2-40 0 15,-17-22 0-15,-17-22 0 15,0 0 0-15,-23-5 0 15,-12-27 0-15,0 15 0 15,0-10 0-15,0-2 0 14,-6 35 0-14,-6 32 0 16,-11 46 0-16,11 12 0 14,10 82 0-14,-4 47 0 16,6 10 0-16,0-2 0 15,6-9 0-15,37-39 0 15,3-21 0-15,13-36 0 23,-1-32 0-23,0-12 0 0,2-23 0 13,1-56 0-13,-11-5 0 17,8-6 0-17,-12 7 0 13,1 14 0-13,5 22 0 16,-9 34 0-16,1 13 0 14,5 11 0-14,-5 56 0 17,5 16 0-17,-11 14 0 13,-12-3 0-13,-20-4 0 16,-6-17 0-16,0-11 0 23,-26-23-72-23,-82-27-378 0,7-12-182 8,5 0-411-8</inkml:trace>
    </iact:actionData>
  </iact:action>
  <iact:action type="add" startTime="149965">
    <iact:property name="dataType"/>
    <iact:actionData xml:id="d120">
      <inkml:trace xmlns:inkml="http://www.w3.org/2003/InkML" xml:id="stk120" contextRef="#ctx0" brushRef="#br0">23831 16306 1753 0,'0'0'889'15,"0"0"-379"-15,0 0-221 14,0 0-100-14,317-90-140 15,-201 58-49-15,-35-2-232 16,-32 6-658-16</inkml:trace>
    </iact:actionData>
  </iact:action>
  <iact:action type="add" startTime="150138">
    <iact:property name="dataType"/>
    <iact:actionData xml:id="d121">
      <inkml:trace xmlns:inkml="http://www.w3.org/2003/InkML" xml:id="stk121" contextRef="#ctx0" brushRef="#br0">22450 15880 2227 0,'0'0'900'0,"0"0"-567"0,0 0-117 15,0 0-182-15,0 0-34 17,424 106-714-17</inkml:trace>
    </iact:actionData>
  </iact:action>
  <iact:action type="add" startTime="150341">
    <iact:property name="dataType"/>
    <iact:actionData xml:id="d122">
      <inkml:trace xmlns:inkml="http://www.w3.org/2003/InkML" xml:id="stk122" contextRef="#ctx0" brushRef="#br0">25769 16357 1971 0,'0'0'982'13,"0"0"-473"-13,0 0-150 16,0 0-157-16,0 0-129 14,0 0-73-14,0 0 0 16,-63 328 0-16,68-260 0 14,36-13 0-14,11-15-18 16,9-34-30-16,0-6 22 22,3-18 25-22,0-42 2 0,8-20 3 8,-8-3 17 15,3 4 0-23,-6 17 25 0,11 15-46 16,-17 36 0-16,9 11 0 14,-12 11 0-14,6 61 0 15,-8 18 0-15,2 14 0 14,-17-9 0-14,-6-6 0 16,-29-15 0-16,0-24-87 15,-102-27-179-15,-20-23-213 15,-11 0-590-15</inkml:trace>
    </iact:actionData>
  </iact:action>
  <iact:action type="add" startTime="150687">
    <iact:property name="dataType"/>
    <iact:actionData xml:id="d123">
      <inkml:trace xmlns:inkml="http://www.w3.org/2003/InkML" xml:id="stk123" contextRef="#ctx0" brushRef="#br0">25804 15819 2232 0,'0'0'984'13,"0"0"-452"-13,0 0-184 17,0 0-348-17,0 0 0 13,0 0 0-13,415 45-476 18,-287-12-1502-18</inkml:trace>
    </iact:actionData>
  </iact:action>
  <iact:action type="add" startTime="150867">
    <iact:property name="dataType"/>
    <iact:actionData xml:id="d124">
      <inkml:trace xmlns:inkml="http://www.w3.org/2003/InkML" xml:id="stk124" contextRef="#ctx0" brushRef="#br0">27835 15807 2613 0,'0'0'993'21,"0"0"-503"-21,0 0-490 0,0 0 0 15,0 0 0-15,0 0 0 15,0 0 0-14,87 365 0 12,-58-213 0-13,23-4 0 16,9-25 0-16,18-27 0 14,19-34 0-14,7-29 0 16,8-33 0-16,-15-10-36 16,-5-64 7-16,-20-4 28 14,-30-12-7-14,-11-9 8 16,-20 9 48-16,-12-21-22 15,0 10-26-15,0 12 0 15,0 27 0-15,0 27 0 22,-12 35 0-22,-2 23 0 0,8 67 0 14,6 34 0-14,0-2 0 16,0 5 0-16,0-24 0 14,6-3 0-14,23-51 0 16,11-9 0-16,-2-40 0 15,0 0 0-15,-6-18 0 15,3-37 0-15,5-10 0 14,-11 1 0-14,0 5 0 16,6 17 0-16,-9 16 0 15,-6 26 0-15,4 0 0 15,-1 18 0-15,6 52 0 22,6 8 0-22,8-4 0 0,12-3 0 17,9-14 0-17,9-17 0 13,2-29 0-13,0-11 0 16,1 0 0-16,-12-39 0 15,-18-30 0-15,-5-1 0 16,-15-5 0-16,-17-3 0 13,-9 5 0-13,0 7 0 16,0 16 0-16,0 25 0 14,-3 25 0-14,-23 0 0 16,2 75 0-16,-5 13 0 14,26 4 0-14,3 7 0 16,0-21 0-16,38-22 0 22,35-17 0-22,17-39 0 0,-3 0 0 14,6-21 0-14,-21-30 0 16,-2-22 0-15,-18 8 0 15,-23 1 0-16,0 5 0 14,-12 9 0-14,-5 19 0 15,-12 11 0-15,0 20 0 14,0 0 0-14,0 33 0 16,0 17 0-16,6 27 0 15,8-15 0-15,15-10 0 16,18 2 0-16,8-20 0 14,12-17 0-14,8-17 0 15,6 0 0-15,3-7 0 22,-23-32 0-22,-11-5 0 0,-13-7 0 8,-16 1 0 14,-21-6 0-22,0 7 0 0,0-1 0 15,0 17 0-15,0 22 0 15,-12 11 0-15,-3 5 0 14,10 63 0-14,5 19 0 16,0-12 0-16,46 13 0 14,32-28 0-14,4-19 0 16,-7-31-228-16,-26-10-292 14,-22-33-277-14,-27-18-618 0</inkml:trace>
    </iact:actionData>
  </iact:action>
  <iact:action type="add" startTime="151880">
    <iact:property name="dataType"/>
    <iact:actionData xml:id="d125">
      <inkml:trace xmlns:inkml="http://www.w3.org/2003/InkML" xml:id="stk125" contextRef="#ctx0" brushRef="#br0">28003 15931 2833 0,'0'0'785'6,"0"0"-467"10,0 0-158-16,418 16-160 14,-229-16 0-14,-56-5-230 17,-52-24-1888-17</inkml:trace>
    </iact:actionData>
  </iact:action>
  <iact:action type="add" startTime="152600">
    <iact:property name="dataType"/>
    <iact:actionData xml:id="d126">
      <inkml:trace xmlns:inkml="http://www.w3.org/2003/InkML" xml:id="stk126" contextRef="#ctx0" brushRef="#br0">3299 18125 1513 0,'0'0'702'7,"0"0"-343"-1,0 0 129 2,0 0-205 0,0 0-76 0,0 0-54-2,0 0-53 2,-252-247-8 0,171 247-38 0,0 33-11-2,-4 45 59 2,22 7-102 0,5 16 0 0,17-11 0-2,29-17 0 2,12-12 0 0,0-21 0 0,61-18 0-1,12-22 0 0,23 0 0 1,-4-22 0 0,-5-51 0-2,-11 0 0 2,-18-6 0 0,-23-6 0 1,-12 7 0-3,-12 16 0 1,1 12 0 1,-12 11 0-1,0 27 0 0,0 12 0 1,0 12 0 0,6 49 0 0,5 29 0-2,21-12 0 2,18 7 0 0,16-23 0 0,30-23 0 0,6-27 0-2,-4-12 0 2,4-12 0 0,-21-61 0 0,-20-17 0-2,-23 1 0 2,-15-13 0 0,-17-4 0 0,-6-1 0-3,0 12 0 4,0 17 0-1,-12 16 0 0,-11 15 0-2,3 43 0 2,8 4 0-1,-8 12 0 2,5 63 0-3,7 23 0 2,2 14 0 0,6 7 0 0,0 4 0-2,6-22 0 2,37-28 0 0,3-11 0 0,27-23 0-2,8-27 0 2,6-12 0 0,24 0 0 0,-24-39-481-3,-32-7-589-4</inkml:trace>
    </iact:actionData>
  </iact:action>
  <iact:action type="add" startTime="153928">
    <iact:property name="dataType"/>
    <iact:actionData xml:id="d127">
      <inkml:trace xmlns:inkml="http://www.w3.org/2003/InkML" xml:id="stk127" contextRef="#ctx0" brushRef="#br0">3717 17603 965 0,'0'0'603'24,"0"0"-362"-24,0 0 102 0,0 0 4 14,0 0-62-14,0 0-47 16,0 0-45-16,-98-39-18 14,98 39-8-14,0-15-10 16,0 15-20-16,34-12-26 14,30 1-26-14,23-2-52 16,15-2-17-16,-9-6-16 15,-12 10 0-15,-23 7 0 15,-23 4 0-15,-24 0 0 14,-11 0 0-14,0 0-65 16,29 12-149-16,0 27-454 15,6-16-922-15</inkml:trace>
    </iact:actionData>
  </iact:action>
  <iact:action type="add" startTime="154373">
    <iact:property name="dataType"/>
    <iact:actionData xml:id="d128">
      <inkml:trace xmlns:inkml="http://www.w3.org/2003/InkML" xml:id="stk128" contextRef="#ctx0" brushRef="#br0">7538 17754 1530 0,'0'0'736'0,"0"0"-215"13,0 0-154-13,0 0-57 16,0 0-91-16,0 0-107 14,0 0-10-14,-322-267-10 16,235 267-32-16,0 11-13 14,-6 55-47-14,18 17 0 16,20 24 0-16,17-1 0 14,29-5 0-14,9-11 0 16,23-16 0-16,56-35 0 22,22-23 0-22,7-16 0 0,5-5 0 16,-12-57 0-16,-19-11 0 14,-16-6 0-14,-31-4 0 16,-6 10 0-16,-23 11 0 14,-6 8 0-14,0 30 0 16,0 6 0-16,0 18 0 14,0 0 0-13,6 31 0 14,17 34 0-15,0 20 0 15,24-13 0-15,2 6 0 15,3-5 0-15,3-22 0 15,-8-12-41-15,-7-16-238 15,-5-23-282-15,-6-23-356 37,-12-16-1104-37</inkml:trace>
    </iact:actionData>
  </iact:action>
  <iact:action type="add" startTime="154793">
    <iact:property name="dataType"/>
    <iact:actionData xml:id="d129">
      <inkml:trace xmlns:inkml="http://www.w3.org/2003/InkML" xml:id="stk129" contextRef="#ctx0" brushRef="#br0">7602 17027 1343 0,'0'0'645'16,"0"0"-281"-16,0 0-3 13,0 0-19-13,-386-111-173 16,299 93-39-16,-6 18-1 15,-5 0-1-15,-7 0-8 15,-8 12-20-14,-3 38-31 20,0 12 18-21,-3 16-31 0,12 19-3 9,11 2-53 13,20 20 0-22,24 3 0 0,6 6 0 8,23 5 0 13,11-4 0-21,12 7 0 0,0-19 0 15,0 2 0-15,52-8 0 15,18-3 0-15,31-11 0 15,27-7 0-15,14-16 0 15,18-14 0-15,25-19 0 14,-5-14 0-14,9-15 0 16,-15-12 0-16,3 0 0 22,-20-18 0-22,-12-44 0 0,3 2 0 8,-18-29 0 15,-11 14 0-23,-3-29 0 0,-6 3 0 15,-17-5 0-15,-20-7 0 14,-21-4 0-14,-23 4 0 16,-15-10 0-16,-14 0 0 15,0 11 0-15,-31-4 0 15,-39 15 0-15,-11 18 0 15,-21 16 0-15,-14 5 0 16,-17 23 0-16,5 16 0 13,-5-5 0-13,-27 17 0 17,41-1 0-17,17 1-1310 0</inkml:trace>
    </iact:actionData>
  </iact:action>
  <iact:action type="add" startTime="159335">
    <iact:property name="dataType"/>
    <iact:actionData xml:id="d130">
      <inkml:trace xmlns:inkml="http://www.w3.org/2003/InkML" xml:id="stk130" contextRef="#ctx0" brushRef="#br0">9467 18467 2131 0,'0'0'646'7,"0"0"-346"7,0 0 176-14,0 0-281 16,0 0-92-16,0 0-31 14,-98-18-43-14,89 36-16 16,-5 15-4-16,8-7-1 14,6-2-8-14,0-9 1 16,0-12-1-16,0 5 0 13,0-8-12-13,0 0-33 17,0-8-3-17,20-21 9 14,-11-10 16-14,-3 6-5 16,-1 15-10-16,-5 8 38 23,0 10-17-23,0 0-59 0,0 28-91 15,-20 23-167-15,0-1-659 0</inkml:trace>
    </iact:actionData>
  </iact:action>
  <iact:action type="add" startTime="159703">
    <iact:property name="dataType"/>
    <iact:actionData xml:id="d131">
      <inkml:trace xmlns:inkml="http://www.w3.org/2003/InkML" xml:id="stk131" contextRef="#ctx0" brushRef="#br0">11521 17415 1699 0,'0'0'793'16,"0"0"-519"-16,0 0 56 13,0 0-32-13,0 0-142 17,0 0-90-17,-385-158-6 13,292 176-6-13,3 32-45 16,17 11 21-16,21 1-8 14,29 3-22-14,23-14 33 16,0 11-33-16,46-23 6 14,35 11-3-14,21-22 6 16,5 6-5-16,-5-1-4 14,-3 6 0-14,-24 0 6 15,-20 12-5-15,-23 11-1 23,-26 0 11-23,-6 0 2 0,-6 0-7 9,-64-7 9 12,-17-9 23-21,-17-7 56 0,-32-11-28 14,8-6-66-14,0-22 0 16,21 0 0-16,31 0 0 14,42 0 0-14,22 0 0 17,12 0 0-17,26 0-21 13,55-18-141-13,62 2-191 16,-13 11-420-16,-8-6-255 0</inkml:trace>
    </iact:actionData>
  </iact:action>
  <iact:action type="add" startTime="160103">
    <iact:property name="dataType"/>
    <iact:actionData xml:id="d132">
      <inkml:trace xmlns:inkml="http://www.w3.org/2003/InkML" xml:id="stk132" contextRef="#ctx0" brushRef="#br0">12029 18051 1485 0,'0'0'664'14,"0"0"-331"-14,0 0 147 21,0 0-230-21,0 0-52 0,0 0-27 14,0 0-57-14,44-50 4 16,-59 128-56-16,4 7-10 14,11 4-13-14,0-4-39 16,0-24 9-16,58-21-9 14,11-30-10-14,7-10 1 16,5 0 10-16,-9-39-1 14,-14-23 16-14,-29 2-15 15,-23-14 22-14,-6-4-4 21,0 10-18-22,-29 12 47 0,-14 12-47 16,-12 26 8-15,-12 18-9 12,6 0-87-13,-12 101-173 17,10-16-487-17,22 5-852 0</inkml:trace>
    </iact:actionData>
  </iact:action>
  <iact:action type="add" startTime="160545">
    <iact:property name="dataType"/>
    <iact:actionData xml:id="d133">
      <inkml:trace xmlns:inkml="http://www.w3.org/2003/InkML" xml:id="stk133" contextRef="#ctx0" brushRef="#br0">13718 18467 1650 0,'0'0'755'13,"0"0"-368"-13,0 0 76 16,0 0-263-16,0 0-104 13,0 0-64-13,214-303 1 16,-127 202-3-16,-11-12-20 15,-27 12 23-15,-17 6-19 15,-20 17-8-15,-12 16 64 16,0 12-25-16,-21 23 5 15,-25 27-11-15,5 0-24 21,1 38-14-21,19 24-1 0,21 16-18 15,0 1 5-15,21 5 13 16,51-23 0-16,9 1 9 15,7-23-7-15,-19-11-4 15,-14-6 2-15,-23 1-13 15,-26-7 4-15,-6 19 16 16,-12-12-7-16,-46 16 9 14,-11-12-8-14,8 8 13 15,11-19-14-15,24-5-12 22,21-11 6-22,5 0 6 0,14-11-9 8,53-17 8 14,29-22 1-22,14 4 0 0,6-9-9 17,6 4-39-17,-9-4 31 13,-32 4-2-13,-17 5 19 17,-32 12 5-17,-29-5 1 13,-3 6 18-13,0 4-17 16,-35 8-5-16,-17 14 23 14,2 7-19-14,1 0 11 16,6 46-4-16,13 37-5 15,22-3 12-15,8 15-20 15,6 6 0-15,57-28 6 14,30-17 0-14,12-22-5 16,17-34 8-16,2 0-7 22,-13-51 8-22,-19-22-10 0,-22-5 0 9,-18 4-6 12,-29 12 15-21,-11 0 12 0,-6 23 18 16,-6 11-16-16,0 23 25 15,0 5-48-15,0 23 0 15,0 38 0-15,0 23 0 14,0 6 0-14,0-16 0 17,0-12 0-17,35-18 0 13,8-22 0-13,1-22 0 16,2 0 0-16,1 0 0 14,-13-50 0-14,13-17 0 16,-15 5 0-16,3 5 0 14,-1 18 0-14,-5 11 0 16,-3 28 0-16,-5 0 0 23,-4 16 0-23,6 41 0 0,3 10 0 14,6-5 0-14,3-11-53 16,52-23-221-16,-11-6-384 10,-4-22-351-10</inkml:trace>
    </iact:actionData>
  </iact:action>
  <iact:action type="add" startTime="161384">
    <iact:property name="dataType"/>
    <iact:actionData xml:id="d134">
      <inkml:trace xmlns:inkml="http://www.w3.org/2003/InkML" xml:id="stk134" contextRef="#ctx0" brushRef="#br0">16790 17911 1393 0,'0'0'755'0,"0"0"-256"15,0 0-28-15,0 0-228 15,0 0-26-15,0 0-10 22,0 0-63-22,-87-51-33 0,26 91-55 8,3 21-56 14,-6 6 0-22,12 18 0 0,23-18 0 16,23-5 0-16,6-11 0 14,6-29 0-14,58-10 0 16,17-12 0-16,6-34 0 14,0-33 0-14,0-18 0 16,-17-5 0-16,-21-11 0 15,-17 6 0-15,-26 6 0 15,-6-1 0-15,0-9 0 14,-20 9 0-14,-24 12 0 16,-2 16 0-16,5 11 0 14,-5 41 0-14,17 10 0 24,0 10 0-24,5 80 0 0,13 22 0 14,11 16 0-14,0 12 0 16,0-6 0-16,11-6 0 14,36-15 0-14,11-17 0 16,6-18 0-16,57-16-54 15,-19-11-643-15,-9-30-905 0</inkml:trace>
    </iact:actionData>
  </iact:action>
  <iact:action type="add" startTime="161999">
    <iact:property name="dataType"/>
    <iact:actionData xml:id="d135">
      <inkml:trace xmlns:inkml="http://www.w3.org/2003/InkML" xml:id="stk135" contextRef="#ctx0" brushRef="#br0">19778 17838 1716 0,'0'0'748'14,"0"0"-238"-14,0 0-132 9,0 0-91 12,0 0-100-21,0 0-92 0,0 0-73 17,-214-22 29-17,190 73-49 14,19 4 8-14,5 1 1 16,0-6-1-16,11-4-20 14,47-7 10-14,6 0-3 16,17-16-3-16,18 0 7 14,-6 5-1-14,3 11 0 16,-15 0 10-16,-23 12-20 14,-12 11 10-14,-34 9-14 16,-12 6 7-16,-6-13 8 22,-58-3-1-22,-17-2 12 0,-6-18-11 8,-6-13-2 14,0-28-19-22,0 0-149 0,-8-79-142 16,25-9-388-16,18-13-336 0</inkml:trace>
    </iact:actionData>
  </iact:action>
  <iact:action type="add" startTime="162344">
    <iact:property name="dataType"/>
    <iact:actionData xml:id="d136">
      <inkml:trace xmlns:inkml="http://www.w3.org/2003/InkML" xml:id="stk136" contextRef="#ctx0" brushRef="#br0">19604 17906 2053 0,'0'0'617'8,"0"0"-245"8,0 0-73-16,0 0-106 22,0 0-73-22,322-119-43 0,-194 80-8 8,0 18-57 15,-1-28 3-23,-14 18-30 0,6-2-78 15,-26-6-484-15,-32 13-689 0</inkml:trace>
    </iact:actionData>
  </iact:action>
  <iact:action type="add" startTime="162751">
    <iact:property name="dataType"/>
    <iact:actionData xml:id="d137">
      <inkml:trace xmlns:inkml="http://www.w3.org/2003/InkML" xml:id="stk137" contextRef="#ctx0" brushRef="#br0">21505 17810 848 0,'0'0'1290'0,"0"0"-685"0,0 0-128 7,0 0-131 16,0 0-124-23,0 0-43 0,0 0-106 7,-215-33-17 15,215 134-56-22,0 10 0 0,0 25 0 16,0-24 0-16,35-6 0 14,17-32 0-14,20-24 0 17,4-29 0-17,5-21 0 13,0 0 0-13,-14-60 0 16,-12-9 0-16,-14-2 0 14,-12-19 0-14,-12 17 0 16,-11-1 0-16,0 12 0 14,-6 23 0-14,0 28 0 16,0 11 0-16,0 0 0 14,0 50 0-14,0 24 0 24,0-1 0-24,6 17 0 0,11-28 0 14,0-7 0-14,10-21 0 17,2-12 0-17,2-22 0 13,4 0 0-13,12-22 0 16,-7-28 0-16,15-12 0 14,-14-12 0-14,11 8 0 16,-17 4 0-16,0 11 0 14,-12 17 0-14,-5 24 0 16,-7 10 0-16,-5 5 0 14,-6 50 0-14,9 19 0 16,-9-1 0-16,8 1 0 14,-2-8 0-14,6-26 0 16,8-6 0-16,6-24 0 22,9-10 0-22,3 0 0 0,5-51 0 8,-5-9 0 15,5-2 0-23,-11 0 0 0,3 0 0 13,0 11 0-13,-12 23 0 17,0 24 0-17,-8 4 0 13,-1 21 0-13,-8 41 0 16,-6 23 0-16,6 4 0 14,6-17 0-14,11-3 0 16,17-19 0-16,7-29 0 14,17-21 0-14,0 0 0 16,5-21 0-16,-11-47 0 23,3-4 0-23,-14-18 0 0,-1-6 0 15,-11 6 0-15,5 0 0 9,-11 7 0 12,-5 33 0-21,-7 16 0 0,-11 34 0 14,-6 4 0-14,0 76 0 16,0 15 0-16,0 11 0 14,0 6 0-14,23-15 0 16,29-26 0-16,21-31 0 14,14-40 0-14,20 0 0 17,1-61 0-17,-7-28 0 13,-20-24 0-13,-26 0 0 18,-11-4 0-18,-21-2 0 20,-8 8 0-20,-15 12 0 0,0 35 0 8,0 17 0 14,0 47 0-22,0 8 0 0,-15 82 0 16,1 22 0-16,5 22 0 14,9 6 0-14,0-11 0 16,9-17 0-16,52-27 0 14,-6-23 0-14,11-52 0 16,-2-10 0-16,6 0 0 14,-6-60 0-14,-6-2 0 16,8-12 0-16,-10 7 0 15,4 22 0-15,-1 17 0 15,-1 28 0-15,-18 0 0 14,7 28 0-14,-15 45 0 16,-12 5 0-16,-14 19 0 22,-6-8 0-22,0-17 0 0,0-10 0 14,-6-8 0-14,-29-39 0 16,-46-15-237-16,8 0-340 10,1-15-520-10</inkml:trace>
    </iact:actionData>
  </iact:action>
  <iact:action type="add" startTime="163884">
    <iact:property name="dataType"/>
    <iact:actionData xml:id="d138">
      <inkml:trace xmlns:inkml="http://www.w3.org/2003/InkML" xml:id="stk138" contextRef="#ctx0" brushRef="#br0">24739 17828 793 0,'0'0'1477'1,"0"0"-803"14,0 0-308-15,0 0-88 15,0 0-170-15,0 0-108 15,0 0-21-15,349-253-214 16,-312 204-561-16</inkml:trace>
    </iact:actionData>
  </iact:action>
  <iact:action type="add" startTime="164044">
    <iact:property name="dataType"/>
    <iact:actionData xml:id="d139">
      <inkml:trace xmlns:inkml="http://www.w3.org/2003/InkML" xml:id="stk139" contextRef="#ctx0" brushRef="#br0">23115 17275 2400 0,'0'0'851'11,"0"0"-358"-11,0 0-298 17,0 0-133-17,0 0 5 14,351 11-67-14,-197-1-246 18,-18 8-706-18</inkml:trace>
    </iact:actionData>
  </iact:action>
  <iact:action type="add" startTime="164231">
    <iact:property name="dataType"/>
    <iact:actionData xml:id="d140">
      <inkml:trace xmlns:inkml="http://www.w3.org/2003/InkML" xml:id="stk140" contextRef="#ctx0" brushRef="#br0">26062 17462 2528 0,'0'0'1038'13,"0"0"-692"-13,0 0-162 16,0 0-184-16,0 0 0 14,0 0 0-14,0 0 0 16,140 332 0-16,-117-209 0 14,3-12 0-13,-6-3 0 14,-8-18 0-15,-1-40 0 22,7-11 0-22,-7-39 0 0,4 0 0 16,-1-39 0-16,4-34 0 15,5-5 0-15,12-19 0 15,3 8 0-15,11 17 0 15,-3 21 0-15,21 22 0 16,-6 29 0-15,0 0 0 11,-3 41 0-12,-14 31 0 16,-18 17 0-16,-21 1 0 14,-5 6 0-14,-31 5 0 16,-51-29 0-16,-19-3 0 14,-7-19 0-14,13-17 0 16,19-22 0-16,33-11 0 22,28 0 0-22,15-55 0 0,79-46-80 15,31 22-532-15,3-6-550 0</inkml:trace>
    </iact:actionData>
  </iact:action>
  <iact:action type="add" startTime="164634">
    <iact:property name="dataType"/>
    <iact:actionData xml:id="d141">
      <inkml:trace xmlns:inkml="http://www.w3.org/2003/InkML" xml:id="stk141" contextRef="#ctx0" brushRef="#br0">27559 17939 1458 0,'0'0'928'1,"0"0"-388"14,0 0-167-15,0 0-37 15,0 0-155-15,0 0-65 15,0 0-5-15,-150-123-58 22,92 123-53-22,-9 12 0 0,-3 27 0 8,3 33 0 14,7 1 0-22,25 5 0 0,23-4 0 16,12-24 0-16,12-11 0 14,57-16 0-14,18-23 0 17,0 0 0-17,-5-27 0 13,-10-24 0-13,-11 5 0 17,-12-16 0-17,-17 23 0 13,-11 0 0-13,-4 16 0 17,-5 23 0-17,-7 0 0 13,1 23 0-13,-6 28 0 16,12-1 0-16,2 12 0 14,15-11 0-14,44-28-254 16,-6-7-317-16,2-16-432 0</inkml:trace>
    </iact:actionData>
  </iact:action>
  <iact:action type="add" startTime="164980">
    <iact:property name="dataType"/>
    <iact:actionData xml:id="d142">
      <inkml:trace xmlns:inkml="http://www.w3.org/2003/InkML" xml:id="stk142" contextRef="#ctx0" brushRef="#br0">28328 17838 1765 0,'0'0'792'0,"0"0"-260"15,0 0-203-15,0 0-48 15,0 0-86-15,0 0-66 16,0 0-56-16,-122 112-73 14,114-22 0-14,8 11 0 16,0-5 0-16,0-29 0 14,61-23 0-14,20-15-83 16,20-29-119-16,4 0-5 15,5-62 87-15,-5-16 61 16,-33-23 47-16,-14-7 12 15,-14-3 12-15,-24-1 65 20,-9-5 22-20,-5 4 18 0,-6 4 22 15,0 19-37-15,0 28 35 14,0 34-137-14,0 28 0 18,0 0 0-18,0 72 0 12,0 36 0-12,0 29 0 18,0-2 0-18,0 5 0 13,0-17 0-13,0-22 0 16,0-28 0-16,24-34 0 22,7-27 0-22,7-12 0 0,6-23 0 16,11-39 0-16,9-5 0 8,5-6 0 14,1-6 0-22,-18 17 0 0,-5 12 0 9,-21 17 0 12,-21 22 0-21,-5 11 0 0,0 0 0 14,-31 28 0-14,-36 27 0 16,-9 2 0-16,-2 15 0 13,8 13 0-13,24-7 0 17,26-5 0-17,20 1 0 14,20-24 0-14,73-11 0 16,29-17 0-16,31-22-26 22,16 0-205-22,34-44-268 0,-32-7-292 8,-38-4-317-8</inkml:trace>
    </iact:actionData>
  </iact:action>
  <iact:action type="add" startTime="165558">
    <iact:property name="dataType"/>
    <iact:actionData xml:id="d143">
      <inkml:trace xmlns:inkml="http://www.w3.org/2003/InkML" xml:id="stk143" contextRef="#ctx0" brushRef="#br0">30661 17185 1979 0,'0'0'866'17,"0"0"-245"-17,0 0-136 13,0 0-340-13,0 0-145 16,0 0 0-16,0 0 0 15,-61 263 0-15,41-85 0 15,8-6 0-15,12-9 0 14,0-11 0-14,0-28 0 16,23-23 0-16,26-40 0 22,10-32 0-22,-4-29 0 0,-6 0 0 8,3-23-83 14,-17-39-295-22,0-67-259 0,-12 5-261 10,-8 12-1013-10</inkml:trace>
    </iact:actionData>
  </iact:action>
  <iact:action type="add" startTime="165787">
    <iact:property name="dataType"/>
    <iact:actionData xml:id="d144">
      <inkml:trace xmlns:inkml="http://www.w3.org/2003/InkML" xml:id="stk144" contextRef="#ctx0" brushRef="#br0">30435 17678 1458 0,'0'0'855'4,"0"0"-192"10,0 0-134-14,0 0-228 18,0 0-100-18,0 0-112 13,0 0-89-13,-18 65 0 16,169-65 0-16,9-16 0 23,-4-33-12-23,-17 10-84 0,-25 14 39 13,-39-3 25-13,-34 17 32 16,-27 0 20-16,-14 11 34 14,0 0 69-14,-14 11-123 16,-21 28 0-16,-17 23 0 14,17 0 0-14,3 16 0 16,12-6 0-16,20 1 0 14,0-15 0-14,20-14 0 16,47-17 0-16,20-15 0 14,23-12 0-14,0 0 0 16,0-34 0-16,-17-15 0 15,-17-9 0-15,-21-3 0 15,-32-11 0-15,-17-13 0 23,-6 7 0-23,0-12 0 0,-50 13 0 15,-25 27 0-15,-6 25 0 14,0 25 0-14,23 4 0 16,23 46-641-16,23-1-756 0</inkml:trace>
    </iact:actionData>
  </iact:action>
  <iact:action type="add" startTime="166280">
    <iact:property name="dataType"/>
    <iact:actionData xml:id="d145">
      <inkml:trace xmlns:inkml="http://www.w3.org/2003/InkML" xml:id="stk145" contextRef="#ctx0" brushRef="#br0">33223 17397 1731 0,'0'0'686'1,"0"0"-145"-1,0 0-168 13,0 0-51-13,0 0-115 16,0 0-81-16,0 0-16 14,-9-134-110-14,-43 134 0 16,-9 0 0-16,3 33 0 14,8 8 0-14,13 19 0 16,19-9 0-16,12-1 0 14,6 16 0-14,0-16 0 16,35-11 0-16,29-3 0 14,0 2 0-14,11-17 0 17,-5 8 0-17,0-12 0 14,-4 5 0-14,-16 11 0 15,-13-4 0-15,-25-1 0 22,-12 16 0-22,0-5 0 1,-38-5 0 11,-23 6 0-12,-14-13 0 16,-12-4 0-16,-3-7 0 14,3-16 0-14,9 0 0 16,25 0 0-15,24-27-77 12,29-86-221-13,29 24-406 17,24-17-465-17</inkml:trace>
    </iact:actionData>
  </iact:action>
  <iact:action type="add" startTime="166701">
    <iact:property name="dataType"/>
    <iact:actionData xml:id="d146">
      <inkml:trace xmlns:inkml="http://www.w3.org/2003/InkML" xml:id="stk146" contextRef="#ctx0" brushRef="#br0">33626 16825 1355 0,'0'0'539'0,"0"0"-153"1,0 0 87 11,0 0-146-12,-142-289-87 16,60 250-25-16,-10 16-24 14,-13 13-61-14,-5 10-46 16,-6 0 6-16,6 10-43 14,11 50-28-14,9 7-19 16,9 23 0-16,17 16 0 15,9 13 0-15,11 15 0 15,7 6 0-15,11 7 0 22,2-7 0-22,13 9 0 0,11-27 0 16,0 8 0-16,0-19 0 14,6-21 0-14,43 6 0 16,12-29 0-16,14-5 0 14,9-11 0-14,-2-7 0 16,5-15 0-16,-6-1 0 14,-6-6 0-14,1 0 0 16,-10-11 0-16,1-11 0 14,6 0 0-14,2 0 0 16,1 0 0-16,-4-11 0 14,9-28 0-14,-5 6 0 16,-10-6 0-16,1-12 0 22,-12 6 0-22,-8-6 0 0,-1-4 0 15,-5-7 0-15,5-12 0 15,-2-4 0-15,-7-7 0 13,-2-16 0-13,-6-10 0 16,-17-1 0-16,-12-16 0 14,0 0 0-14,-32 10 0 16,-35 6 0-16,-37 10 0 15,-12 13 0-15,-29 10 0 17,-24 13 0-17,-118-1 0 13,41 16 0-13,25 2-1133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3688">
    <iact:property name="dataType"/>
    <iact:actionData xml:id="d0">
      <inkml:trace xmlns:inkml="http://www.w3.org/2003/InkML" xml:id="stk0" contextRef="#ctx0" brushRef="#br0">5092 6948 87 0,'0'0'1761'15,"0"0"-1450"-15,0 0-48 14,0 0 59-14,0 0-212 16,0 0-43-16,-162-171 37 15,115 148 11-15,-16 10-19 16,-19 5-6-16,-13 8 67 14,-21 0-45-14,2 0-53 16,-4 44 16-16,-10 21-47 14,3 10-2-14,3 30 14 16,15 19-23-16,5 16 29 13,10 10-25-13,16 8-15 17,12 2 44-17,27 3-37 22,19-7 4-22,18 8 2 0,0-3-18 14,12 2 16-14,49-8-17 15,20-11 0-14,18-4 7 12,22-15-7-13,1-19 0 16,26-16 2-16,3-17 6 15,6-27-8-15,8-18 0 15,-2-28-3-15,5 0-4 14,-3-23 7-14,-14-39 0 17,-15-11 59-17,-22-10-59 21,-13-14 0-21,-14-12 0 0,-20-4 0 9,-12-9 0 12,-3-7 0-21,-17-11 0 1,-6-12 0 6,-17-6 0 15,-12-10 0-22,0 7 0 0,-6-2 0 18,-52-4 0-18,-12 22 0 13,-20 5 0-13,-5 23 0 16,-24 20 0-16,-15 24 0 14,-8 29 0-14,-15 18 0 16,-11 26 0-16,-70 26-17 13,38 41-450-13,26 6-643 1</inkml:trace>
    </iact:actionData>
  </iact:action>
  <iact:action type="add" startTime="4386">
    <iact:property name="dataType"/>
    <iact:actionData xml:id="d1">
      <inkml:trace xmlns:inkml="http://www.w3.org/2003/InkML" xml:id="stk1" contextRef="#ctx0" brushRef="#br0">4582 7723 1681 0,'0'0'643'0,"0"0"-353"16,0 0 19-16,0 0-121 13,0 0-84-13,0 0 62 16,0 0 42-15,-102-39-130 21,35 50-67-22,-8 40 10 0,-3 7-15 8,23 4-2 13,17-1 4-21,26 1-8 0,12-5 6 14,0-7-6-14,50-11-8 17,10-6 7-17,13-10 1 13,8-12 0-13,0-11 5 17,7 0-4-17,-1 0 6 14,-6 0-7-14,-6 0-9 15,-5 0 7-15,-18 17 2 14,-5 17 0-14,-21 0 0 16,-21 10 0-16,-5 7 8 23,-11 6-8-23,-59-8 0 0,-14 1 40 8,-15-9 22 14,1-20-8-22,11-3-17 0,5-13-25 16,16-5 0-16,31 0-12 14,23-44-117-14,12-7-256 10,0-6-994-10</inkml:trace>
    </iact:actionData>
  </iact:action>
  <iact:action type="add" startTime="5407">
    <iact:property name="dataType"/>
    <iact:actionData xml:id="d2">
      <inkml:trace xmlns:inkml="http://www.w3.org/2003/InkML" xml:id="stk2" contextRef="#ctx0" brushRef="#br0">5713 7330 624 0,'0'0'240'14,"0"0"-97"-13,0 0-13 14,0 0-2-15,0 0-49 15,0 0-9-15,0 0-44 15,6-78-17-15,-6 66-2 14,0 1-5-14,6-1 5 16,-3 1 3-16,-3 6 1 16,8 0 60-16,-8 5 61 15,0 0 17-15,0 0 41 13,0 0-7-13,0 0 30 17,0 0 7-17,0 0-44 14,0 0 11-14,-8 0-81 15,-13 0-35-15,-11 10-17 23,-5 8-12-23,-7-2 19 0,7 0 0 14,-1-4 10-14,9-6 40 16,9-1-3-16,14-5-11 16,0 0-11-16,6 0-44 13,0 0 6-13,0 0-15 17,0 0-32-17,0 0 54 14,43-11-13-14,27-22-42 16,61-24 0-16,37-10 0 13,93-39 0-13,119-44 0 17,105-42 0-17,45-25 0 14,-4 5 0-14,-51 21 0 15,-71 28 0-15,-71 34 0 23,-69 20 0-23,-78 29 0 0,-29 8 0 8,14-1 0 15,-3-5 0-23,-5-7 0 0,-36 18 0 12,-28 11 0-12,-41 17 0 17,-17 10 0-17,-15 8 0 14,-26 9 0-14,0 1 0 16,0-7 0-16,-26 8 0 13,-38-8 0-13,-3 2 0 17,-17 4 0-17,8 1 0 14,-5 6 0-14,14 5 0 15,-2 0 0-15,14 0 0 22,11 0 0-22,4 16 0 0,22-4 0 16,7-7 0-16,11 1 0 15,0-1 0-15,0 2 0 15,46 4 0-15,29-1 0 16,27 1 0-16,5 1 0 14,1 6 0-14,-16 9 0 15,-16 6 0-15,-18 18 0 16,-29 6 0-16,-15 14 0 14,-14 9 0-14,0 10 0 15,-31 0 0-14,-33-1 0 12,-3-5 0-12,-17 4 0 14,8-17 0-14,15-9 0 13,18-22-258-14,20-18-579 16,23-22-1547-16</inkml:trace>
    </iact:actionData>
  </iact:action>
  <iact:action type="add" startTime="7224">
    <iact:property name="dataType"/>
    <iact:actionData xml:id="d3">
      <inkml:trace xmlns:inkml="http://www.w3.org/2003/InkML" xml:id="stk3" contextRef="#ctx0" brushRef="#br0">12424 4727 1603 0,'0'0'667'7,"0"0"-406"8,0 0 113-15,0 0-100 15,0 0-187-15,0 0-11 14,0 0 36-14,17-148 7 17,-17 108 11-17,0 1-31 22,-32 5-19-22,-17 0-16 0,-18 13-28 7,-14 21-10 15,-6 0-13-22,-9 9-13 0,3 68 30 16,12 16-21-15,14 18 2 12,27 21 3-13,28 3-13 17,12-17 9-17,0-17-10 13,52-34 0-13,30-28 0 18,13-39 0-18,-2 0 0 12,3-44 0-12,-9-41 0 16,-20-10 0-16,-15-1 0 15,-17 2 0-15,-6 4 0 15,-18 13 0-15,-5 27 0 15,-6 17 0-15,0 25 0 16,0 8 0-16,0 2 0 21,0 63 0-21,9 18 0 0,2 13 0 17,13 5 0-17,8-6 0 14,5-10 0-14,1-23 0 15,-6-23-23-15,9-39-448 15,-7 0-231-15,-16-39-246 0</inkml:trace>
    </iact:actionData>
  </iact:action>
  <iact:action type="add" startTime="7705">
    <iact:property name="dataType"/>
    <iact:actionData xml:id="d4">
      <inkml:trace xmlns:inkml="http://www.w3.org/2003/InkML" xml:id="stk4" contextRef="#ctx0" brushRef="#br0">12374 3939 929 0,'0'0'769'15,"0"0"-475"-15,0 0 12 8,0 0 7 14,0 0-83-22,-377-107-12 0,270 107-8 13,0 0-47-13,-4 34 30 17,7 16-40-17,-6 17-33 14,17 12-42-14,-3 17-48 15,21 10 17-15,11 11-20 14,6 19-26-14,20 9 14 17,18 15-15-17,14-2 0 13,6-2 0-13,0 1 0 16,6-10 0-16,46-14 0 23,12-14 0-23,0-17 0 0,17-11 0 8,23-21 0 13,-5-11 0-21,14-20 0 0,9-16 0 17,14-17 0-17,6-6 0 13,1-6 0-13,16-45 0 17,-2-11 0-17,-9-21 0 13,0-7 0-13,-15-11 0 17,-23-8 0-17,-17-9 0 13,-14-1 0-13,-27-9 0 16,-17-6 0-16,-24-6 0 15,-11 1 0-15,0 13 0 16,-11 20 0-16,-39 13 0 14,-16 31 0-14,-30 23 0 16,-32 28 0-16,-11 11 0 22,-38 0 0-22,-78 55 0 0,43 7-210 9,18-8-1136-9</inkml:trace>
    </iact:actionData>
  </iact:action>
  <iact:action type="add" startTime="9534">
    <iact:property name="dataType"/>
    <iact:actionData xml:id="d5">
      <inkml:trace xmlns:inkml="http://www.w3.org/2003/InkML" xml:id="stk5" contextRef="#ctx0" brushRef="#br0">4849 6278 1182 0,'0'0'295'9,"0"0"-88"7,0 0-26-16,0 0-74 14,0 0 4-14,0 0 12 16,-12 6 59-16,12-6-17 13,0 0 18-13,0 0 56 17,0 0-61-17,0 0-52 22,0 0 7-22,0 0-40 0,0 0 3 14,26-6-60-14,29-28-29 16,27-10 10-16,42-18-16 14,45-17-1-14,22-5 7 16,44-18 1-16,20 1-5 14,15-10-3-14,3-9 0 17,-3-4 2-17,-1 6-2 13,-19 1 15-13,-18-2 10 16,-11 13-24-16,-27 10 22 14,-8 6-23-14,-24 7 0 16,-5 6-5-16,-27 5 5 22,-17 15 0-21,-31 7 3-1,-21 14 4 7,-15 5-8 16,-29 15 1-23,-2 4 0 0,-9 6 0 16,-6 6 1-16,0 0 7 14,0 0-2-14,0-5-4 16,0 5-4-16,-6-7-32 13,-20-3-22-13,-15-1 50 17,1 4 1-17,-7-4 5 14,-5 6 13-14,-12 0-13 16,6-1 30-16,-3 6-19 13,6 0-4-13,9 0 52 17,11 0-31-17,9 0 13 14,14 0 14-14,6 0-23 16,6 0 1-16,0 0-33 21,0 0 4-21,12 0-4 0,34 11 8 17,27-6 4-17,14-5 18 14,12 7-18-14,-1-7 2 16,-5 0-14-16,-18 4-8 14,-14 8 2-14,-26 11 12 16,-14 4-4-15,-10 19 13 12,-11 5-15-13,0 7 34 16,0 6-34-16,0 1 0 13,-6-1 0-13,-29-2 0 16,1 3-147-16,-59 18-219 14,0-14-432-13,-3-19-704-1</inkml:trace>
    </iact:actionData>
  </iact:action>
  <iact:action type="add" startTime="10439">
    <iact:property name="dataType"/>
    <iact:actionData xml:id="d6">
      <inkml:trace xmlns:inkml="http://www.w3.org/2003/InkML" xml:id="stk6" contextRef="#ctx0" brushRef="#br0">5565 3939 1073 0,'0'0'1039'13,"0"0"-577"-13,0 0-105 15,0 0 142-15,0 0-313 15,0 0-92-15,0 0 16 15,29 78 10-15,3 51-51 15,9 12 18-15,17-1-87 16,0-6 0-16,-6-19 0 14,15-20 0-14,-18-22 0 16,-2-22-173-16,5-51-338 13,-12 0-193-13,-11-12-328 0</inkml:trace>
    </iact:actionData>
  </iact:action>
  <iact:action type="add" startTime="10640">
    <iact:property name="dataType"/>
    <iact:actionData xml:id="d7">
      <inkml:trace xmlns:inkml="http://www.w3.org/2003/InkML" xml:id="stk7" contextRef="#ctx0" brushRef="#br0">6221 4084 1279 0,'0'0'1058'15,"0"0"-452"-15,0 0-250 14,0 0 2-14,0 0-233 16,0 0-76-16,0 0 11 15,0 67-1-15,0 7-14 15,6 4-24-15,5-11-15 14,13-10 4-14,16-18-10 17,1-23-6-17,17-16-3 13,-3 0-25-13,-6-23 34 16,3-32-6-16,-17-12 12 15,-17-6 6-15,-18-1-2 16,0 3 2-15,0 9 12 20,-35 16-23-21,-12 25 19 0,-5 21 5 13,-6 0-25-13,3 39-32 17,12 28-130-16,25 16-291 14,18-10-234-15,0-27-306 0</inkml:trace>
    </iact:actionData>
  </iact:action>
  <iact:action type="add" startTime="11001">
    <iact:property name="dataType"/>
    <iact:actionData xml:id="d8">
      <inkml:trace xmlns:inkml="http://www.w3.org/2003/InkML" xml:id="stk8" contextRef="#ctx0" brushRef="#br0">6708 3302 2147 0,'0'0'767'14,"0"0"-398"-14,0 0 5 14,0 0-168-14,0 0-131 17,0 0 4-17,0 0 0 13,24 207-79-13,10-77 0 17,19 12 0-17,-4-2 0 14,15 1 0-14,-6-6 0 16,-6-18 0-16,0-20 0 14,-11-11 0-14,-6-24 0 16,-15-23-59-16,-11-16-268 14,-4-23-201-14,-5 0-248 17,0-49-512-17</inkml:trace>
    </iact:actionData>
  </iact:action>
  <iact:action type="add" startTime="11264">
    <iact:property name="dataType"/>
    <iact:actionData xml:id="d9">
      <inkml:trace xmlns:inkml="http://www.w3.org/2003/InkML" xml:id="stk9" contextRef="#ctx0" brushRef="#br0">7434 3430 1679 0,'0'0'766'1,"0"0"-200"11,0 0-210-12,0 0-92 16,0 0-135-16,0 0-54 15,0 0 49-15,55 46-37 16,-29 24-37-16,-3 2-50 14,6-2 0-14,0 7 0 17,-11-10 0-17,-1-5 0 21,-5-12 0-21,-7-16-189 0,10-29-192 8,-6-5-378 7,2 0-304-15</inkml:trace>
    </iact:actionData>
  </iact:action>
  <iact:action type="add" startTime="11496">
    <iact:property name="dataType"/>
    <iact:actionData xml:id="d10">
      <inkml:trace xmlns:inkml="http://www.w3.org/2003/InkML" xml:id="stk10" contextRef="#ctx0" brushRef="#br0">7994 3258 1609 0,'0'0'772'0,"0"0"-451"16,0 0-23-16,0 0-138 14,0 0-97-14,0 0-17 16,0 0-17-16,121 179 2 22,-86-146-31-22,12-7 7 0,-1-15-2 8,12-11 4 14,0 0 31-22,-9-20 7 0,-5-22-23 13,-12-5 58-13,-21-4 28 17,-11-6-13-17,0 2 28 13,-17-2-85-13,-29 1-17 17,-4 6-23-17,-8 6-21 14,6 9-147-14,-6 29-162 15,12 6-549-15,17 0-1099 0</inkml:trace>
    </iact:actionData>
  </iact:action>
  <iact:action type="add" startTime="11796">
    <iact:property name="dataType"/>
    <iact:actionData xml:id="d11">
      <inkml:trace xmlns:inkml="http://www.w3.org/2003/InkML" xml:id="stk11" contextRef="#ctx0" brushRef="#br0">8907 2966 2038 0,'0'0'649'0,"0"0"-322"16,0 0 123-16,0 0-352 14,0 0-70-14,0 0-28 17,0 0-247-17,53 122-960 0</inkml:trace>
    </iact:actionData>
  </iact:action>
  <iact:action type="add" startTime="13927">
    <iact:property name="dataType"/>
    <iact:actionData xml:id="d12">
      <inkml:trace xmlns:inkml="http://www.w3.org/2003/InkML" xml:id="stk12" contextRef="#ctx0" brushRef="#br0">10567 5012 1053 0,'0'0'403'26,"0"0"-131"-26,0 0 27 0,0 0-43 12,0 0-65-12,0 0-38 17,0 0-28-17,-26-55-38 14,26 55-45-14,-6 0-19 16,0 11 43-16,0 17-16 13,6 6-15-13,0-6-11 16,0 6-15-16,0-13-6 22,0-3-3-22,24-13-67 0,5-5-6 8,0 0 38 15,-6 0 35-23,-3-5 0 0,-11-24 0 13,-9 1 11-13,0 1-11 17,0 4-5-17,0 6-4 13,-29 11 18-13,0 6 3 17,-3 0 5-17,0 11-16 13,12 28 14-13,5 12-15 16,9 0 0-16,6-6 1 17,0-11 0-17,47-12-2 14,17-22-6-14,-1 0 7 16,10 0-3-16,-18-22 3 14,-11-18 0-14,-18-4 2 16,-20 5 11-16,-6 4 19 22,0 8 4-22,-6 10-2 0,-32 11 24 13,0 6-29-13,-8 0-29 17,17 23 9-17,6 22-8 14,8 11-1-14,15-1 0 16,0-9 0-16,32-2-42 13,23-15-64-13,12-12 10 16,5-13 72-15,-8-4-8 12,-23 0 6-13,-6 0 11 17,-18 0 15-17,-17 0 8 22,0 0-2-22,0 7 47 0,0 9 25 7,-40 12-54 16,5 11-6-23,-12 12-6 0,12 6-6 8,12 1 2 13,-6-7-8-21,23-9 0 0,6-2-2 16,0-19 1-16,0-10 1 14,0-3 12-14,0-8-12 17,15 0 20-17,-9-8-20 14,-6-16 2-14,0-4 13 15,0-3-14-15,0 11 9 14,0 1 1-14,-15 19-2 17,-14 0 43-17,-3 0-32 13,0 31-20-13,3 19 9 17,-2-1-9-17,19 2 0 14,3-10 2-14,9-14 4 22,0-14-8-22,0-4 10 0,0-9-7 15,9 0 18-15,8 0-18 16,-5-17 13-16,2-15 1 15,-2-3-14-15,-12 0 16 15,0 13-16-15,0 3-1 15,-12 17 30-15,-31 2 1 16,-1 0-7-16,-11 39-23 14,15 12-1-14,8-7 11 15,17-5-11-15,15-8-1 15,0-16 0-15,0-10-24 15,0-5 23-15,6-5-11 14,3-34-167-14,-9-1-818 0</inkml:trace>
    </iact:actionData>
  </iact:action>
  <iact:action type="add" startTime="15415">
    <iact:property name="dataType"/>
    <iact:actionData xml:id="d13">
      <inkml:trace xmlns:inkml="http://www.w3.org/2003/InkML" xml:id="stk13" contextRef="#ctx0" brushRef="#br0">5693 6792 1077 0,'0'0'563'22,"0"0"-242"-22,0 0 9 0,0 0-90 14,0 0-21-14,0 0-44 16,0 0-3-16,70-172-57 14,-65 156-43-13,1-7 24 14,3 7-24-15,2 1-14 15,1-11-22-15,0 10-35 15,-7 0 17-15,7-2-18 15,3 1 0-15,-1 1 2 16,-8 0-1-16,5-2 9 13,-5 13 47-13,-6-7-2 16,0 12 22-16,0 0-20 23,0 0-33-23,0 0 42 0,0 0-30 16,0 0 22-16,-17 40-1 14,-30 22-26-14,7 21-31 15,-15 13 0-14,8 16 0 13,7 9 0-14,5-18 0 16,9 1 0-16,5-25 0 13,19-17 0-13,2-23 0 16,0-12 0-16,0-15 0 16,0-12 0-16,0 0 0 15,0 0 0-15,0 0 0 14,0 0 0-14,0 0 0 16,0-23 0-16,0 7 0 21,0-1 0-21,0 6 0 0,0 0 0 9,0 6 0 12,0-2 0-21,0 7 0 0,0 0 0 17,0 0 0-17,0 0 0 15,0 0 0-15,0 0-12 15,0 0-6-15,0 0 6 15,0 0 4-15,0 0 4 15,0 0-13-15,0 0 17 13,0 0 0-13,14 0 0 17,27 0 6-17,14 0 9 14,20 7 11-14,12 14-26 17,15 7 7-17,11 12 10 13,3 4-17-13,6 2 0 16,-3-7 0-16,-3 0 0 21,-18-11 0-21,-16-5 0 0,-16-7 0 10,-28-11 0 10,-20-5 0-20,-10 0 0 0,-8 0 0 14,0 0 0-14,0 0 0 17,0 0 0-17,0 0 0 15,0 0 0-15,-20 0 0 15,8 0 0-15,-2 0 0 15,-9 0-14-15,2 11-726 15,4 7-1408-15</inkml:trace>
    </iact:actionData>
  </iact:action>
  <iact:action type="add" startTime="16452">
    <iact:property name="dataType"/>
    <iact:actionData xml:id="d14">
      <inkml:trace xmlns:inkml="http://www.w3.org/2003/InkML" xml:id="stk14" contextRef="#ctx0" brushRef="#br0">7521 7252 1551 0,'0'0'638'0,"0"0"-275"13,0 0 135-13,0 0-267 17,0 0-62-17,0 0 10 13,0 0-35-13,-21-118-57 16,42 107-23-16,25-12-53 14,24 0-1-14,11-5-9 16,3 1-1-16,-8-1-111 14,-27 10-150-14,-23 13-106 17,-26 5-176-17,0 0-85 21,-46 0-88-21,-27 11 86 0,-2 14 630 17,-1 6 203-17,24-12 131 14,23 1-6-14,9-13-2 17,14-7-3-17,6 0-45 12,0 4-8-12,0 14-45 17,0 10-14-17,0 11-40 14,-9 12-39-14,9 4-30 16,0-4-57-16,0-1-17 14,0-4-16-14,0-13-12 16,0-15 5-16,0-14-5 13,0-4-35-13,0 0 35 17,29 0-7-17,-6-27 7 22,21-12 15-22,8-1 1 0,3 1 23 8,9-1-28 14,-6 18-4-22,9 4 8 0,2 14-15 13,-16 4 0-13,-1 0 0 16,-12 16 1-16,-5 29 3 15,-17 6-4-15,-18 5 0 16,0 5 0-16,0-5 9 14,-29 1 9-14,-24-13 22 16,-10-5-22-16,10-1 18 14,-10-19-30-14,10 4-4 16,19-13-2-16,7 1-39 22,16-4-117-22,11-7-144 0,6 0-390 8,37 0-243-8</inkml:trace>
    </iact:actionData>
  </iact:action>
  <iact:action type="add" startTime="17104">
    <iact:property name="dataType"/>
    <iact:actionData xml:id="d15">
      <inkml:trace xmlns:inkml="http://www.w3.org/2003/InkML" xml:id="stk15" contextRef="#ctx0" brushRef="#br0">8484 6524 2092 0,'0'0'734'15,"0"0"-395"-15,0 0-8 15,0 0-199-15,0 0-91 15,0 0 67-15,0 0-30 22,0-32-26-22,0 32 16 0,0 16-23 16,0 0 31-16,0 2-76 15,0-6 0-15,0-12 0 16,0 8 0-16,0-8 0 14,0 0 0-14,0 0 0 16,0 0 0-16,0 0 0 14,0 0 0-14,0 0 0 16,0 0 0-16,0 0 0 14,0 0 0-14,0 0 0 15,0 0 0-15,0 0 0 15,0 0 0-15,0 0 0 16,0 0 0-16,0 0 0 22,0 0 0-22,0 0 0 0,0 0 0 14,0 0 0-14,0 0 0 16,0 0 0-16,0 0 0 13,0 0 0-13,0 0 0 17,0 0 0-17,0 0 0 13,0 0 0-13,0 0 0 17,0 0 0-17,0 0 0 14,0 0 0-14,0 0 0 16,0 0 0-16,0 0 0 14,0 3 0-14,0 13 0 16,11 15 0-16,7 20 0 22,14 27 0-22,0 17 0 0,-3 24 0 17,6 10 0-16,5 11 0 11,1 0 0-12,-1 0 0 16,13 1 0-16,-13-9 0 13,1-12 0-13,-6-10 0 17,-6-21 0-17,-6-17 0 14,-9-26 0-14,-2-12 0 15,-12-24 0-15,3-4 0 14,-3-6 0-14,0 0 0 16,0 0 0-16,0 0 0 14,0 0 0-14,0 0 0 25,-3-34-99-25,-23 1-475 0,8-6-731 0</inkml:trace>
    </iact:actionData>
  </iact:action>
  <iact:action type="add" startTime="18000">
    <iact:property name="dataType"/>
    <iact:actionData xml:id="d16">
      <inkml:trace xmlns:inkml="http://www.w3.org/2003/InkML" xml:id="stk16" contextRef="#ctx0" brushRef="#br0">9398 6664 1575 0,'0'0'755'14,"0"0"-240"-14,0 0-52 14,0 0-156-14,0 0-136 16,0 0-75-16,0 0 4 13,-35 12-49-13,35 87 12 17,0 12-63-17,26 18 0 13,12-5 0-13,-3-7 0 17,5-9 0-17,-5-25 0 14,6-14 0-14,-15-19 0 22,-12-17-128-22,21-33-341 0,-18-5-282 12,4-34-727-12</inkml:trace>
    </iact:actionData>
  </iact:action>
  <iact:action type="add" startTime="18231">
    <iact:property name="dataType"/>
    <iact:actionData xml:id="d17">
      <inkml:trace xmlns:inkml="http://www.w3.org/2003/InkML" xml:id="stk17" contextRef="#ctx0" brushRef="#br0">9946 6855 1726 0,'0'0'681'15,"0"0"-293"-15,0 0-12 15,0 0-176-15,0 0-122 15,0 0 17-15,0 0 59 22,0 189-41-22,0-105-61 0,0 0-13 16,23-5-21-16,18-24-12 14,5-14 0-14,15-31-6 15,0-10-6-15,0 0 0 15,-3-51 9-15,-9-9-3 16,-17-20 23-16,-14 2 37 14,-12-6 30-14,-6 4-90 16,0 9 0-16,-29 9 0 14,-18 14 0-14,7 19 0 16,-21 29 0-16,14 0 0 14,-2 23 0-14,-18 81 0 16,27-9-66-16,-1-15-735 0</inkml:trace>
    </iact:actionData>
  </iact:action>
  <iact:action type="add" startTime="21340">
    <iact:property name="dataType"/>
    <iact:actionData xml:id="d18">
      <inkml:trace xmlns:inkml="http://www.w3.org/2003/InkML" xml:id="stk18" contextRef="#ctx0" brushRef="#br0">13581 4911 884 0,'0'0'373'13,"0"0"-89"-13,0 0-29 17,0 0 0-17,0 0-63 22,0 0-38-22,0 0-6 0,0 0-26 8,0 0 32 14,0 0-21-22,0 0-35 0,0 0 30 13,0 0-50-13,0 0-5 16,0 0 2-16,0 0-18 14,0 0 4-14,0 0-28 16,0 0-21-16,0 0 45 13,0 0-31-13,0 0 2 17,0 0 5-17,0 0-16 14,0 0 16-14,0 0-32 17,0 0 10-17,0 0 20 21,0 0-22-21,0 0 5 0,0 0 2 17,0 0-8-17,0 0 7 14,0 0-15-14,0 0-1 15,0 0 1-15,0 0 0 14,0 0 6-14,0 0 3 16,0 0-8-16,0 0 3 14,0 0-4-14,0 0 0 16,0 0 6-16,0 0-5 14,0 0 8-14,0 0 3 16,0 0-4-16,0 0 4 14,0 0-12-14,0 0-6 18,0 0-2-18,0 0 10 20,0 0-2-20,0 0 10 0,0 0-4 9,0 0 2 12,0 0-8-21,0 0-7 0,0 0-1 14,0 0 16-14,0 0-8 17,0 0 7-17,0 0-6 16,0 0 2-16,29 0-3 14,35 0-9-14,29 0 8 16,52 0 1-16,38 0 0 14,46 0 8-14,79 0-7 15,98 0 9-15,101 23-10 14,42-5 0-14,-7-2-1 16,-34 1 2-16,-58-6-1 15,-9-6 9-15,-38-5-8 16,-20 0-2-16,-76 0-7 21,-74 0-1-21,-59 0-1 0,-29-10 16 9,8-1-6 12,27-7 6-21,12 8-6 0,-18-8 6 14,-12 2-6-14,-19 1-4 17,-10 2-7-17,-26 6 22 13,-25 3-11-13,-22-3 0 16,-22 7 2-16,-20 0 2 14,-13 0-4-14,-5 0 0 16,0 0-9-16,0 0 11 14,0 0-2-14,0 0 0 16,0 0-12-16,-17 0 11 22,-12 0-22-21,-20 0 1-1,-4-5 10 15,-16-10-9-15,-12-4 21 14,-1-4 1-14,-11 2-1 16,-8-7 7-16,-6-1-7 14,5-2 0-14,6 6 4 16,9-2-3-16,3-1 31 14,9-3-1-14,14 11-10 17,6 1 24-17,2 4-13 14,19 0-4-14,2 11 2 15,3-3-30-15,14 5 0 15,-5 2 0-14,8 0 0 14,6 0 0-15,1 0 0 14,5 0 0-14,0 0 0 16,0 0 0-16,0 0 0 22,0 0 0-22,0 0 0 0,0 0 0 16,0 0 0-16,37 0 0 14,19 0 0-14,31 13 0 15,20 14 0-15,15-3 0 14,11 2 0-14,12-3 0 16,-14 5 0-16,-21-15 0 15,-17 13 0-15,-23-13 0 15,-24 6 0-15,-20 1 0 15,-26 11 0-15,0 0 0 15,0 28 0-15,-32 9 0 15,-17 15 0-15,-6 18 0 16,2 1 0-16,-5-1 0 22,3-5 0-22,6-10 0 0,3-16 0 9,11-8 0 12,3-19 0-21,12-15 0 0,5-15 0 14,6-4 0-14,9-7 0 15,-5-2 0-15,-1 0 0 15,0 0 0-15,-3 0 0 15,3 0 0-15,1 0 0 15,-13 0-65-15,1 0-425 16,2-2-851-16</inkml:trace>
    </iact:actionData>
  </iact:action>
  <iact:action type="add" startTime="24627">
    <iact:property name="dataType"/>
    <iact:actionData xml:id="d19">
      <inkml:trace xmlns:inkml="http://www.w3.org/2003/InkML" xml:id="stk19" contextRef="#ctx0" brushRef="#br0">1060 9496 332 0,'0'0'1240'15,"0"0"-912"-15,0 0-3 7,0 0 8 16,0 0-15-23,0 0-62 0,0 0-6 15,-18 0-9-15,18-17-76 14,0-12-46-14,0-15-41 16,18-18-62-16,19-21 6 14,13-17-22-14,-7-2 0 17,-5-11 5-17,-21 4-4 14,-17 1-1-14,0 25 3 16,-11 16 7-16,-39 21-7 13,1 30-3-13,-3 16-7 17,3 0-6-17,8 67 13 23,15 23 0-23,20 22-1 0,6 20 17 6,0 9-11 17,44-8-5-23,5 3 1 0,-6-19 11 17,-5-21-12-17,-23-13 0 13,-1-25 1-13,-8-19 12 15,-6-18-12-15,0-10-1 14,0-11 0-14,0 0 23 17,0-5-23-17,0-45 0 13,0-17 0-13,0-18 0 16,0 0 0-16,0 7 0 14,41 16 0-14,-7 23 0 17,13 28 0-17,-7 11 0 14,7 0 0-14,-7 50 0 16,1 23 0-16,-6 6 0 22,-6 6 0-22,-6-2 0 0,-11-10 0 8,-4-11 0 14,-8-16 0-22,0-10-32 0,0-25-116 13,0-11-124-13,15-26-95 16,5-41-415-16,0-11-465 0</inkml:trace>
    </iact:actionData>
  </iact:action>
  <iact:action type="add" startTime="25183">
    <iact:property name="dataType"/>
    <iact:actionData xml:id="d20">
      <inkml:trace xmlns:inkml="http://www.w3.org/2003/InkML" xml:id="stk20" contextRef="#ctx0" brushRef="#br0">1828 9277 2114 0,'0'0'842'0,"0"0"-508"15,0 0-36-15,0 0-134 15,0 0-110-15,0 0-35 15,0 0 49-15,64-46-67 16,-23 25 4-16,17-2-5 23,17-4-228-23,-11 4-395 0,-20 5-398 0</inkml:trace>
    </iact:actionData>
  </iact:action>
  <iact:action type="add" startTime="25341">
    <iact:property name="dataType"/>
    <iact:actionData xml:id="d21">
      <inkml:trace xmlns:inkml="http://www.w3.org/2003/InkML" xml:id="stk21" contextRef="#ctx0" brushRef="#br0">1828 9277 2004 0,'169'219'671'14,"-169"-219"-366"-14,0 0 30 13,0 0-172-13,8 0-89 18,27-17 68-18,17-12-49 14,9-10-82-14,15-12-11 16,-1-4-53-16,7-35-217 14,-27 12-584-14,-18 11-1477 0</inkml:trace>
    </iact:actionData>
  </iact:action>
  <iact:action type="add" startTime="25545">
    <iact:property name="dataType"/>
    <iact:actionData xml:id="d22">
      <inkml:trace xmlns:inkml="http://www.w3.org/2003/InkML" xml:id="stk22" contextRef="#ctx0" brushRef="#br0">2632 8584 1620 0,'0'0'379'13,"0"0"-98"-13,0 0 20 16,0 0-80-16,0 0-15 13,0 0 10-13,0 0-71 17,177-140-75-17,-157 140-43 22,7 0-27-22,-10 0-91 0,0 0-195 7,-11 0-293 23,-6 0-111-30</inkml:trace>
    </iact:actionData>
  </iact:action>
  <iact:action type="add" startTime="25726">
    <iact:property name="dataType"/>
    <iact:actionData xml:id="d23">
      <inkml:trace xmlns:inkml="http://www.w3.org/2003/InkML" xml:id="stk23" contextRef="#ctx0" brushRef="#br0">2632 8584 1545 0,'-12'-106'613'5,"12"111"-306"9,0 6 70-14,0 6-122 17,0 10-43-17,0 14-12 13,0 3-66-13,0 12-47 17,0 1-39-17,0 5-30 22,0-4-3-22,6-7-15 0,6-19-7 7,0-2-2 16,-7-20 15-23,-5-4-6 0,6-6 9 13,-6 0-9-13,6 0 24 17,6 0-24-17,2 0 0 14,1 0 6-14,25 0-6 17,1-16 18-17,11 4 3 13,12 1-12-13,-3 11 10 15,3 0-19-14,-9 0-6 12,-9 24 0-13,-2 27 7 17,-21 14-1-17,-3 2 11 14,-20 11-10-14,0 7 24 16,0-7-19-16,-61 1 20 22,3-6 41-22,-23-6-26 0,-6-16-18 16,12-17-23-16,5-11 0 14,21-14 0-14,20-9 0 15,23 0 0-15,17-48 0 14,56-14-276-14,-6 0-521 0</inkml:trace>
    </iact:actionData>
  </iact:action>
  <iact:action type="add" startTime="26842">
    <iact:property name="dataType"/>
    <iact:actionData xml:id="d24">
      <inkml:trace xmlns:inkml="http://www.w3.org/2003/InkML" xml:id="stk24" contextRef="#ctx0" brushRef="#br0">11655 2515 990 0,'0'0'754'15,"0"0"-420"-15,0 0-2 14,0 0 11-14,0 0-143 17,0 0-36-17,0 0-42 13,-6-21-32-13,6 21-20 16,0 0-31-16,23 0 10 14,30-19-20-14,-4-11-23 17,12-2 34-17,-6-14-38 21,-9 2 8-21,-17-2 13 0,-8 2-5 10,-16 5 55 10,-5-6-13-20,0 5-43 0,-5 6 29 14,-30 6-37-14,-6 6-1 16,1 12 4-16,5 3-11 14,3 7 12-14,3 0-13 16,3 39 0-16,8 30 13 16,1 21 11-16,11 16 20 14,6 18 2-14,0 13-31 16,0-4 12-16,0 3-27 15,0-12 1-15,18-23 11 15,-7-18-12-15,-5-21 7 15,0-23 13-15,-6-11-19 22,6-22 9-22,-6-6-10 0,0 0 0 16,5 0 22-16,-5-23-22 9,9-27 0 11,3-12 0-20,-4-5 0 0,21-6 0 14,3 11 0-14,3 6 0 17,6 11 0-17,5 12 0 13,6 10 0-13,-2 12 0 17,2 6 0-17,-3 5 0 13,-11 0 0-13,0 23 0 16,-9 26-9-16,-9 12 18 15,-6 13-9-15,-8-1 0 15,-6-6 0-15,0-11 0 23,0-11 0-23,0-10-15 0,0-14 4 15,0-15-79-15,23-6-156 15,-5-23-118-15,2-21-626 0</inkml:trace>
    </iact:actionData>
  </iact:action>
  <iact:action type="add" startTime="27527">
    <iact:property name="dataType"/>
    <iact:actionData xml:id="d25">
      <inkml:trace xmlns:inkml="http://www.w3.org/2003/InkML" xml:id="stk25" contextRef="#ctx0" brushRef="#br0">12894 2747 1448 0,'0'0'636'20,"0"0"-326"-20,0 0 199 0,0 0-250 16,0 0-39-16,0 0-13 15,0 0-42-15,43 0-78 16,-11 0-71-16,9 0-8 13,23-6-16-13,5-17-5 17,12-10-140-17,-5 4-120 13,-24-4-348-13,-5 5-164 13,-27 17-344-13</inkml:trace>
    </iact:actionData>
  </iact:action>
  <iact:action type="add" startTime="27729">
    <iact:property name="dataType"/>
    <iact:actionData xml:id="d26">
      <inkml:trace xmlns:inkml="http://www.w3.org/2003/InkML" xml:id="stk26" contextRef="#ctx0" brushRef="#br0">13042 3016 1209 0,'0'0'626'15,"0"0"-247"-15,0 0 121 21,0 0-183-21,0 0-82 0,0 0-75 9,0 0-45 13,95 39-19-22,-19-39-67 0,52-45-29 14,-7-17-174-14,-22 1-855 0</inkml:trace>
    </iact:actionData>
  </iact:action>
  <iact:action type="add" startTime="30805">
    <iact:property name="dataType"/>
    <iact:actionData xml:id="d27">
      <inkml:trace xmlns:inkml="http://www.w3.org/2003/InkML" xml:id="stk27" contextRef="#ctx0" brushRef="#br0">13953 2256 1362 0,'0'0'372'17,"0"0"-119"-17,0 0 40 22,0 0-136-22,0 0-16 0,0 0-16 13,0 0 11-13,-12 0 8 16,12 0-56-16,0 0-4 17,0 0 0-17,0 0-17 15,0 0 21-15,0 0-26 14,0 0-28-14,0 0 37 14,0-15-43-14,0-11-4 16,0-1 2-16,0-12-8 15,0-6 34-15,0-12-28 15,0 7-24-15,0-6 56 22,0 6-37-22,0-1 19 0,0 12-4 9,6 5-19 12,0 11 2-21,-1 13-17 0,-5-1-1 14,0 11 0-14,0 0 2 17,0 0 8-17,0 0 0 12,6 0-8-12,-6 28 28 18,12 6-29-18,-6 5 9 13,-1 12 24-13,1-1-21 17,-6 10 7-17,6 14 10 13,0 4-17-13,8 7 11 17,-8 5-23-17,3 3 0 13,-3-4 0-13,11-10 0 16,-11-6 0-16,6-13 0 22,-7-17 0-22,-5-6 0 1,6-16 0 14,-6-9 0-15,0-6 0 14,0-6 0-14,0 0 0 16,9 0-50-16,-9 0-80 14,0 5-43-14,0 2-59 16,0-2-56-16,0 11-28 14,0 2 100-14,-9-2 161 17,-2 7 41-17,-7-7 14 14,1-4 37-14,11 4 41 15,0-5 25-15,3-4 45 15,3 3-30-15,-6-4-7 15,6-1 5-15,-5-5-3 22,5 7 2-22,0-7-34 0,0 0-24 8,0 5 21 14,0-5-31-22,0 0 7 0,0 0 1 16,0 0-1-16,0 0 8 15,0 0-34-15,0 0-9 15,0 0-19-15,0 0 0 14,0 0 0-14,0 0 0 16,0 0 0-16,0 0 0 15,-9 0 0-15,-3 0 0 15,6 0 0-15,-5 0 0 15,-1 0 0-15,6 0 0 15,6 0 0-15,0 0 0 15,0 0 0-15,0 0 0 15,0 0 0-15,0 0 0 23,0 0 0-23,0 0 0 0,0-5 0 13,29-7 0-13,24-11 0 16,28-4 0-16,15-12 0 15,11-1 0-15,-5 1 0 15,-15 5 0-15,-24 11 0 14,-28 12 0-14,-14 3 0 16,-21 8 0-16,0 0 0 14,0 0 0-14,0 0 0 17,0 0 0-17,0 0 0 21,0 0 0-21,0 0 0 0,-6 0-47 9,6 8-523 26,0-2-842-35</inkml:trace>
    </iact:actionData>
  </iact:action>
  <iact:action type="add" startTime="33629">
    <iact:property name="dataType"/>
    <iact:actionData xml:id="d28">
      <inkml:trace xmlns:inkml="http://www.w3.org/2003/InkML" xml:id="stk28" contextRef="#ctx0" brushRef="#br0">11423 1113 1355 0,'0'0'530'23,"0"0"-286"-23,0 0 11 0,0 0-67 13,0 0-66-13,0 0 4 16,0 0 40-16,6-10-33 23,17-1-13-23,12-7 16 0,-6-3-57 16,8-2-34-16,-5-12-4 14,3 3-31-14,-6-2 16 15,-11-6 2-15,-7 1 11 15,-2 0 14-15,-9 0-35 15,0 5-12-15,0 0 13 14,0 6-13-14,-15 5-6 16,-8 7 9-16,-12 11-9 14,0 5 14-14,1 0-14 16,-7 0 0-16,3 11-6 15,6 22 15-15,3 17-8 15,3 1 23-15,6 4-7 24,8 2 28-24,12-1-20 0,0-6-2 15,0 1 2-15,0-5-24 14,32-7 6-14,12-7-2 15,5-5-4-15,0-8 10 15,15-3-11-15,-6-1 0 15,-5-12 0-15,-1 6-5 15,-12-9-35-15,1 0-73 15,-3 0-82-15,11 0-125 14,-14 0-491-14,5-12-681 0</inkml:trace>
    </iact:actionData>
  </iact:action>
  <iact:action type="add" startTime="34184">
    <iact:property name="dataType"/>
    <iact:actionData xml:id="d29">
      <inkml:trace xmlns:inkml="http://www.w3.org/2003/InkML" xml:id="stk29" contextRef="#ctx0" brushRef="#br0">12409 788 1255 0,'0'0'768'0,"0"0"-390"15,0 0 87-15,0 0-203 16,0 0-130-16,0 0-5 15,0 0-10-15,21-27-42 15,-1 20 10-15,6 2-37 15,15-6-19-15,-1-1-14 15,21 1-6-15,-6-5-9 23,-5-1 0-23,2-1-51 0,-15 7 15 8,-10-5-55 13,-4 11-56-21,-6-2-99 0,-17 7-224 14,0 0-40-14,0 0-132 0</inkml:trace>
    </iact:actionData>
  </iact:action>
  <iact:action type="add" startTime="34443">
    <iact:property name="dataType"/>
    <iact:actionData xml:id="d30">
      <inkml:trace xmlns:inkml="http://www.w3.org/2003/InkML" xml:id="stk30" contextRef="#ctx0" brushRef="#br0">12522 1069 1054 0,'0'0'681'4,"0"0"-414"18,0 0 25-22,0 0-18 0,0 0-113 18,0 0 78-18,0 0-35 13,0 0-59-13,21 0-31 15,8 0-57-15,11 0-8 15,13 0-49-15,13-12 21 15,1-15-16-15,8-1-5 15,-5-6-41-15,-18 6-77 17,-11 5-165-17,-35 12-211 13,-6-1-176-13,0 7-783 0</inkml:trace>
    </iact:actionData>
  </iact:action>
  <iact:action type="add" startTime="35432">
    <iact:property name="dataType"/>
    <iact:actionData xml:id="d31">
      <inkml:trace xmlns:inkml="http://www.w3.org/2003/InkML" xml:id="stk31" contextRef="#ctx0" brushRef="#br0">13668 430 314 0,'0'0'913'21,"0"0"-598"-21,0 0-29 0,0 0 41 9,0 0-80 12,0 0-35-21,0 0 42 0,0-79-71 14,0 79-58-14,0 0-5 16,0 0-38-16,0 0-4 14,0 0-8-14,0-10-8 16,0 10 2-16,0 0-29 15,0 0-20-15,0 0 12 15,0 0-26-15,0-1 11 14,0 1-2-14,0 0-9 17,0-8 14-17,0 8-15 21,0-4-4-21,-5-4-7 0,5 8 9 17,0-6 2-17,0 6 6 8,-6-5 0 13,6 5 3-21,0 0-9 0,0-7-9 14,0 7 9-14,0-1-5 16,0-9 5-16,0 10 6 14,0-2-6-14,0 2 21 16,0 0-6-16,0 0 3 14,-6 0 14-14,6 0-20 16,0 2 6-16,0 47 3 14,0 3-3-14,0 18 21 16,0 0-24-16,0 12-14 22,0 3 5-22,0-7-4 0,0-5-2 16,0-6 0-16,0-11 9 14,6-11-5-14,0-6-4 17,-6-11-4-17,5-10-2 14,-5-8-3-14,0-4-3 16,0-1-14-16,0-5-32 14,0 0-13-14,0 0-94 15,0-11-117-15,0-22-334 14,0-1-163-14</inkml:trace>
    </iact:actionData>
  </iact:action>
  <iact:action type="add" startTime="36212">
    <iact:property name="dataType"/>
    <iact:actionData xml:id="d32">
      <inkml:trace xmlns:inkml="http://www.w3.org/2003/InkML" xml:id="stk32" contextRef="#ctx0" brushRef="#br0">14127 443 1141 0,'0'0'490'1,"0"0"-235"19,0 0 31-20,0 0-91 0,0 0-37 16,0 0 6-16,0 0 7 14,0-25-9-14,0 25-44 17,0 0-18-17,0 0-9 14,0 0-46-14,0 0 14 16,0 23-2-16,0 16-21 13,0 5 36-13,0 13-39 16,0-1 4-16,0-1 5 14,0 2-36-14,0-1 17 17,23-11-23-17,15-12 0 21,-4-4 12-21,19-17-12 0,-4-7 0 8,12-5 3 14,3 0 11-22,0 0-23 0,-1-28 9 16,-5-11 0-16,-5-12 7 15,-13-6-7-15,-5 2 15 16,-9-12 49-16,-14 5-13 14,-12-7 8-14,0 9-16 17,0-2-28-17,-6 15 38 12,-37 16-40-12,-7 8 2 16,-19 15-15-16,-16 8 0 14,4 0 0-14,-29 32-141 16,23 19-398-16,17-12-759 0</inkml:trace>
    </iact:actionData>
  </iact:action>
  <iact:action type="add" startTime="40273">
    <iact:property name="dataType"/>
    <iact:actionData xml:id="d33">
      <inkml:trace xmlns:inkml="http://www.w3.org/2003/InkML" xml:id="stk33" contextRef="#ctx0" brushRef="#br0">21629 4879 1475 0,'0'0'484'22,"0"0"-152"-22,0 0 137 0,0 0-168 16,0 0-94-16,0 0-29 14,0 0 4-14,-49-168-62 16,20 156-35-16,3 1-32 15,-15 3-31-15,-8 4 46 16,-12 4-56-16,-12 0-11 13,-8 0 8-13,0 35-3 16,8 5-1-16,13 11-5 14,-4 19-3-14,20-1 2 17,4 9 1-17,16 5 0 15,13 7 4-15,5-1 4 23,6 8-4-23,0-8-4 0,0 6-4 13,0 4-4-13,17-7 8 16,27-3 0-16,8-7 3 14,9-2 4-14,14-13-5 16,7-12-2-16,13-4-9 14,4-12 3-14,-6-11 7 17,8-10-1-17,-2-14 9 13,6-4-9-13,5 0 12 17,-6-4-12-17,4-36-3 13,-16-5 2-13,1 1 2 16,-12-13 6-16,-11 1 6 22,-12-1-1-22,-11-3 27 0,-7-2-39 9,-2-7 0 13,0-11 0-22,-6-1 0 0,-12-7 0 14,0-2 0-14,-5 0 0 15,-15 12 0-15,0 0 0 15,0 11 0-15,0-2 0 15,-29 3 0-15,-6 4 0 14,-3-9 0-14,-11 10 0 17,-3 2 0-17,-9 7 0 13,-6 1 0-13,-9 20 0 16,-5 5 0-16,-12 24 0 22,-8 2 0-22,-9 17-3 0,-24 76-199 9,27 4-394 27,26-13-330-36</inkml:trace>
    </iact:actionData>
  </iact:action>
  <iact:action type="add" startTime="41078">
    <iact:property name="dataType"/>
    <iact:actionData xml:id="d34">
      <inkml:trace xmlns:inkml="http://www.w3.org/2003/InkML" xml:id="stk34" contextRef="#ctx0" brushRef="#br0">22247 5394 1317 0,'0'0'480'1,"0"0"-189"-1,0 0 86 13,0 0-106-13,0 0-6 15,0 0-30-15,0 0-89 14,-75-83 0-14,14 76-40 16,-9 7-56-15,-11 0 13 13,9 12-39-14,-10 33 0 15,16 11 6-14,13 11-6 12,13 1-2-13,17 4-22 17,17-7 1-17,6-11 13 21,0-7-13-21,17-14 7 0,35-14 52 9,15-7-36 12,11-12 6-21,27 0-30 0,-1 0-8 14,-8-2 0-14,-9-21-50 16,-32 7-107-16,-35 5-110 14,-20 3-395-14,0 4-732 0</inkml:trace>
    </iact:actionData>
  </iact:action>
  <iact:action type="add" startTime="43239">
    <iact:property name="dataType"/>
    <iact:actionData xml:id="d35">
      <inkml:trace xmlns:inkml="http://www.w3.org/2003/InkML" xml:id="stk35" contextRef="#ctx0" brushRef="#br0">21780 2876 1547 0,'0'0'576'5,"0"0"-303"12,0 0 95-16,0 0-65 14,0 0-194-15,0 0-68 15,0 0-8-15,99-152 27 15,-30 102 22-15,1-7 18 15,-12-14 4-15,9 8-23 15,-12-15-21-14,-17-4 6 13,-21 0-12-14,-11-4-12 22,-6 6-15-22,0 20-9 0,-23 9 13 15,-6 22-31-15,-12 19 1 14,12 10-2-14,3 5-7 16,6 50-8-16,5 25 14 14,9 20 1-14,6 12-1 16,0 7 2-16,0 7 0 14,0-12 4-14,6-3 2 17,3-16-4-17,-9-17 7 22,0-16-8-22,0-12 14 0,0-22-15 8,0-10 0 13,0-8 0-21,0-10 8 0,0 0-5 9,6 0 15 13,8-10 66-22,12-36-84 0,-3-4 0 16,15-6 0-16,6 6 0 14,-1 4 0-14,1 7 0 16,-7 16 0-16,-5 4 0 14,-3 17 0-14,-8 2 0 16,-1 0 0-16,-3 16 0 13,-2 35 0-13,-1 16 0 17,-2 0 0-17,0 1 0 15,-1-1-11-15,1-16-50 15,-6-7-46-15,8-15-68 14,-2-13-151-14,37-16-242 16,-14-16-69-16,17-23-530 0</inkml:trace>
    </iact:actionData>
  </iact:action>
  <iact:action type="add" startTime="43832">
    <iact:property name="dataType"/>
    <iact:actionData xml:id="d36">
      <inkml:trace xmlns:inkml="http://www.w3.org/2003/InkML" xml:id="stk36" contextRef="#ctx0" brushRef="#br0">23013 2674 1483 0,'0'0'381'8,"0"0"-116"7,0 0-20-15,0 0-69 14,0 0 19-14,0 0 29 16,0 0-25-16,0 0-61 23,20 0-26-23,15 0-25 0,6 0-27 7,11 0-8 15,6 0-35-22,-3 0-17 0,-5-12 0 14,-7-2-108-14,-11 12-31 11,-17 2-204 5,-10 0-354-16,-5 0-401 0</inkml:trace>
    </iact:actionData>
  </iact:action>
  <iact:action type="add" startTime="44067">
    <iact:property name="dataType"/>
    <iact:actionData xml:id="d37">
      <inkml:trace xmlns:inkml="http://www.w3.org/2003/InkML" xml:id="stk37" contextRef="#ctx0" brushRef="#br0">23013 2674 2015 0,'197'241'710'13,"-197"-241"-374"-13,0 0-39 8,0 0-134 14,0 0-74-22,21 0-44 0,5 0 16 8,15 0-11 13,17 0-37-21,11 0-2 0,12 0-11 16,6-11-143-16,29-24-171 15,-14 13-557-15,-29-6-682 0</inkml:trace>
    </iact:actionData>
  </iact:action>
  <iact:action type="add" startTime="44306">
    <iact:property name="dataType"/>
    <iact:actionData xml:id="d38">
      <inkml:trace xmlns:inkml="http://www.w3.org/2003/InkML" xml:id="stk38" contextRef="#ctx0" brushRef="#br0">24525 2165 1587 0,'0'0'631'21,"0"0"-248"-21,0 0 158 0,0 0-327 17,0 0-31-17,0 0-101 13,0 0-7-13,-50 101 36 17,24-21-39-17,9 10-28 14,8-4-44-14,9-1 12 16,0-18-13-16,0-17 2 14,26-11 4-14,24-22 4 16,2-17-9-16,9 0 1 14,0-5-1-14,-3-46 7 16,-12-6 5-16,-11-3-3 14,-12-14 30-14,-11-2 40 15,-12 1-79-15,0-4 0 23,0 9 0-23,-12 8 0 0,-23 17 0 14,-20 17 0-14,-12 28 0 15,-37 18-54-15,5 42-422 10,12 20-700-10</inkml:trace>
    </iact:actionData>
  </iact:action>
  <iact:action type="add" startTime="44824">
    <iact:property name="dataType"/>
    <iact:actionData xml:id="d39">
      <inkml:trace xmlns:inkml="http://www.w3.org/2003/InkML" xml:id="stk39" contextRef="#ctx0" brushRef="#br0">23695 4045 1431 0,'0'0'618'0,"0"0"-310"14,0 0 65-14,0 0-34 16,0 0-147-16,0 0-34 22,0 0-38-22,0 0-64 0,26-11-8 15,15-17-32-15,8-6-4 15,3-10-4-15,-2-2-7 16,-7 2 12-16,-14-6-13 14,-9 1 0-14,-20 8 13 15,0 3-4-15,0 7 41 14,-20 10 11-14,-21 10-26 16,-11 3-20-16,-3 8-15 15,-6 0 0-15,0 40 0 15,15 19 0-15,5 18 15 15,18 8 9-15,11-2-9 15,12-5 3-15,0-10-18 15,12-7 0-15,46-16 2 15,9-17-1-15,14-11-1 24,6-17 20-24,6 0-20 0,-6 0-48 12,-6-56-174-12,-20 5-296 13,-23 7-386-13</inkml:trace>
    </iact:actionData>
  </iact:action>
  <iact:action type="add" startTime="45620">
    <iact:property name="dataType"/>
    <iact:actionData xml:id="d40">
      <inkml:trace xmlns:inkml="http://www.w3.org/2003/InkML" xml:id="stk40" contextRef="#ctx0" brushRef="#br0">25178 3933 1324 0,'0'0'503'21,"0"0"-266"-21,0 0 153 0,0 0-29 9,0 0-65 13,0 0-51-22,0 0-36 0,55 0-25 16,-21 0-53-16,24 0-59 14,12 0-17-14,11 0-47 15,6-12-8-15,-14-4-32 14,-9 5-124-14,-24-1-104 17,-34 12-321-17,-6 0-238 15,0 0-577-15</inkml:trace>
    </iact:actionData>
  </iact:action>
  <iact:action type="add" startTime="45839">
    <iact:property name="dataType"/>
    <iact:actionData xml:id="d41">
      <inkml:trace xmlns:inkml="http://www.w3.org/2003/InkML" xml:id="stk41" contextRef="#ctx0" brushRef="#br0">25291 4287 1610 0,'0'0'591'20,"0"0"-299"-20,0 0 64 0,0 0-85 15,0 0-150-15,0 0-38 16,0 0-57-16,420-85-26 14,-298 41-185-14,-9-7-567 0</inkml:trace>
    </iact:actionData>
  </iact:action>
  <iact:action type="add" startTime="46040">
    <iact:property name="dataType"/>
    <iact:actionData xml:id="d42">
      <inkml:trace xmlns:inkml="http://www.w3.org/2003/InkML" xml:id="stk42" contextRef="#ctx0" brushRef="#br0">26587 3538 1699 0,'0'0'703'22,"0"0"-382"-22,0 0-7 0,0 0-146 15,0 0-119-15,0 0-32 14,320-80-17-14,-257 70-156 17,-16-1-458-17,-18 4-635 0</inkml:trace>
    </iact:actionData>
  </iact:action>
  <iact:action type="add" startTime="46213">
    <iact:property name="dataType"/>
    <iact:actionData xml:id="d43">
      <inkml:trace xmlns:inkml="http://www.w3.org/2003/InkML" xml:id="stk43" contextRef="#ctx0" brushRef="#br0">26515 3559 1527 0,'0'0'688'15,"0"0"-363"-15,0 0 16 22,0 0-124-22,0 0-153 0,0 0 35 15,0 0 3-15,-15 90-44 14,15-51 5-14,0 3-30 16,0-2-33-16,0-1 23 14,-14-10-23-14,8-8 0 16,6-3 10-16,0-13-9 15,0-5 5-15,0 0-5 16,41 0 11-16,-1-11 21 14,18-17-33-14,-8 5 8 16,2 2 0-16,-3 3-7 14,-5 7-1-14,-1 11 0 15,1 0-2-15,2 0 0 23,-8 11 2-23,5 28-1 0,-5 0 1 13,-12 7-39-13,-2 5 7 16,-24 4-19-16,0-4 23 14,0-1 22-14,-35-4 12 17,-35-7 6-17,-11 0 28 13,-18-5 5-13,1-1 8 17,-7-10-19-17,9 0-17 13,21-12 17-13,17-6-34 16,23-5 0-16,23 0-2 15,12 0-161-15,18-12-482 16,31-22-894-16</inkml:trace>
    </iact:actionData>
  </iact:action>
  <iact:action type="add" startTime="46700">
    <iact:property name="dataType"/>
    <iact:actionData xml:id="d44">
      <inkml:trace xmlns:inkml="http://www.w3.org/2003/InkML" xml:id="stk44" contextRef="#ctx0" brushRef="#br0">27490 4411 2381 0,'0'0'842'15,"0"0"-515"-15,0 0 19 14,0 0-146-14,0 0-200 17,0 0 0-17,0 0-165 14,-32 4-466-14,6-4-1313 0</inkml:trace>
    </iact:actionData>
  </iact:action>
  <iact:action type="add" startTime="49138">
    <iact:property name="dataType"/>
    <iact:actionData xml:id="d45">
      <inkml:trace xmlns:inkml="http://www.w3.org/2003/InkML" xml:id="stk45" contextRef="#ctx0" brushRef="#br0">15867 6014 1644 0,'0'0'626'17,"0"0"-386"-17,0 0 128 14,0 0-103-14,0 0-132 17,0 0-34-17,-95-33 12 14,95 27-17-14,0 6-43 15,0 0 6-15,23 0 21 15,20-5-43-15,21-2-7 15,18-1-10-15,-1 0-18 15,-9-4-57-15,-17 8-180 15,-14-3-133-15,-41 7-300 15,-23 0-5-15,-35 0-195 0</inkml:trace>
    </iact:actionData>
  </iact:action>
  <iact:action type="add" startTime="49333">
    <iact:property name="dataType"/>
    <iact:actionData xml:id="d46">
      <inkml:trace xmlns:inkml="http://www.w3.org/2003/InkML" xml:id="stk46" contextRef="#ctx0" brushRef="#br0">15867 6014 869 0,'-101'6'592'4,"92"-6"-264"16,3 5 41-20,1-5-24 0,5 0-63 16,0 0-59-16,0 7-27 14,-6 4-88-14,-9 17-43 16,4 11-12-16,-18 11-25 14,8 6-7-14,-5 6-10 17,9-12-10-17,-6-4 7 14,17-13-8-14,6-15 0 16,0-13 8-16,0-5-7 21,0 0 58-21,6 0 26 0,28 0-7 16,-2-17 26-16,6-1-46 14,6 13-22-14,11 5-22 16,6 0-13-16,5 0-1 14,13 35 0-14,-10 9 0 17,1 6-9-17,-24 12 8 14,-5 8-38-14,-18-8 16 15,-23 2-4-15,0-5 27 14,-11-9-6-14,-44-11 12 17,-18-9 41-17,-8-14-4 13,0-11-4-13,8-5 6 17,3 0-39-17,15 0 6 21,18 0-12-21,19 0-76 0,18 0-161 8,0 0-340 18,44-12-440-26</inkml:trace>
    </iact:actionData>
  </iact:action>
  <iact:action type="add" startTime="49824">
    <iact:property name="dataType"/>
    <iact:actionData xml:id="d47">
      <inkml:trace xmlns:inkml="http://www.w3.org/2003/InkML" xml:id="stk47" contextRef="#ctx0" brushRef="#br0">16625 5599 1776 0,'0'0'783'22,"0"0"-246"-22,0 0-175 0,0 0-59 8,0 0-135 14,0 0-82-22,0 0-5 0,17 51-81 8,-8 39 0 13,-3 12 0-21,2 31 0 0,-8 7 0 16,6 7 0-16,0 4 0 15,0 1 0-15,0-12 0 16,8-9 0-16,-11-19 0 13,3-22 0-13,0-22 0 16,-1-24 0-16,1-16 0 15,3-10 0-15,-9-18-57 16,14 0-164-16,27-18-101 13,0-32-281-13,5-6-358 0</inkml:trace>
    </iact:actionData>
  </iact:action>
  <iact:action type="add" startTime="50111">
    <iact:property name="dataType"/>
    <iact:actionData xml:id="d48">
      <inkml:trace xmlns:inkml="http://www.w3.org/2003/InkML" xml:id="stk48" contextRef="#ctx0" brushRef="#br0">17463 6255 1799 0,'0'0'597'12,"0"0"-137"-12,0 0-104 16,0 0-125-16,0 0-38 14,0 0-28-14,0 0-10 16,58-161-91-15,-58 177 12 12,-14 28-76-13,-15 13 0 16,3 5 0-16,14-2 0 15,6-9 0-15,6-5 0 16,0-7 0-16,12-12 0 13,40-4 0-13,20 0 0 16,10-3 0-16,5-1 0 22,3 1 0-22,-9-1 0 0,0 12 0 15,-14-6-3-15,-12 12-15 16,-9 2-11-16,-25 1 19 13,-7-1-16-13,-14 5-10 16,0-3 30-16,-49 7 0 14,-32 3 6-14,-12-9 14 16,-14 1-13-16,5-15 9 14,9-10-10-14,26-18-139 16,12-40-154-16,29-33-504 17,12-23-731-17</inkml:trace>
    </iact:actionData>
  </iact:action>
  <iact:action type="add" startTime="50513">
    <iact:property name="dataType"/>
    <iact:actionData xml:id="d49">
      <inkml:trace xmlns:inkml="http://www.w3.org/2003/InkML" xml:id="stk49" contextRef="#ctx0" brushRef="#br0">17710 6064 1994 0,'0'0'849'0,"0"0"-321"17,0 0-190-17,0 0-137 14,0 0-138-14,0 0-39 15,316-168-7-15,-188 136-17 15,-12-9-65-15,-3 20-181 16,-23 3-408-16,-47 18-510 0</inkml:trace>
    </iact:actionData>
  </iact:action>
  <iact:action type="add" startTime="51212">
    <iact:property name="dataType"/>
    <iact:actionData xml:id="d50">
      <inkml:trace xmlns:inkml="http://www.w3.org/2003/InkML" xml:id="stk50" contextRef="#ctx0" brushRef="#br0">4709 9991 1024 0,'0'0'486'23,"0"0"-265"-23,0 0 37 1,0 0-16 13,0 0-63-14,0 0 13 15,0 0 6-15,-23 0-8 15,23 0-13-15,0 0-47 15,0 0-4-14,0 0 12 12,-6 0-27-13,6 0 6 16,0 0-39-16,0 0-32 15,0 0 11-15,0 0-33 16,0 0-6-16,0 7 8 14,0 4-25-14,64 14 14 15,49 22 10-15,61 22-8 15,93 43-17-15,128 50 0 15,133 51 0-15,64 29 0 22,3 4 0-22,-33-6 0 0,-86-33 0 16,-44-12 0-16,-95-36 0 15,-102-48 0-15,-70-23 0 10,-60-25 0 9,-4 2 0-19,-22-9 0 0,-16-10 0 16,-28-25 0-16,-29-15 0 15,0-1 0-15,-6-5 0 15,6 0 0-15,-6 0 0 15,0 0 0-15,0 0 0 16,0-19-53-16,0 6-106 13,-64-5-139-13,-12 8-308 16,-16 0-283-16</inkml:trace>
    </iact:actionData>
  </iact:action>
  <iact:action type="add" startTime="51686">
    <iact:property name="dataType"/>
    <iact:actionData xml:id="d51">
      <inkml:trace xmlns:inkml="http://www.w3.org/2003/InkML" xml:id="stk51" contextRef="#ctx0" brushRef="#br0">9154 12596 155 0,'0'0'2066'13,"0"0"-1358"-13,0 0-230 16,0 0-100-16,0 0-151 15,0 0-143-15,0 0-84 15,-35 0 0-15,41-7 0 15,40 7 0-15,24-5 0 16,17 5 0-16,20 0 0 21,-5 0 0-21,0-6 0 0,-7 6 0 17,-16 0 0-17,-21-5-87 14,-21-6-266-14,-11-1-238 15,-14-15-49-15,-6-8-110 15,3-9-22-15,-9-24 550 15,0-11 222-15,0-4 267 14,0-18 241-14,0 0-132 17,0-3 134-17,0 3-40 13,-15 6-86-13,3 17-51 16,7 9-68-16,-7 19 37 15,-11 10-302-15,11 19 0 17,6 10 0-17,-5 11 0 13,5 0 0-13,6 0 0 15,0 44 0-15,0 24 0 22,0 16 0-22,0 17 0 0,0 0 0 16,23 5 0-16,18-5 0 15,-3 3 0-15,17 20 0 16,-15-24-288-16,-11-20-967 0</inkml:trace>
    </iact:actionData>
  </iact:action>
  <iact:action type="add" startTime="52437">
    <iact:property name="dataType"/>
    <iact:actionData xml:id="d52">
      <inkml:trace xmlns:inkml="http://www.w3.org/2003/InkML" xml:id="stk52" contextRef="#ctx0" brushRef="#br0">11243 12175 182 0,'0'0'1588'15,"0"0"-1018"-15,0 0-244 13,0 0 16-13,0 0-149 17,0 0-45-17,0 0-36 14,-340-140-8-14,248 140-35 16,-16 39-23-16,-14 33 16 14,6 24 11-14,-3 21 8 16,12 19 12-16,17 9-39 14,32 18-1-14,23 12-53 16,35 4 0-16,0 8 0 21,61-2 0-21,52 6 0 0,41-5 0 17,32-12 0-17,23-13 0 13,8-20 0-13,10-25 0 17,-4-33 0-17,3-49 0 14,-8-28-8-14,-3-6 2 15,-18-57 7-15,-9-37-1 15,-25-45 13-15,-18-14-13 16,-29-30 0-16,-29-19 0 13,-26-17 0-13,-41-11 0 17,-20 1 0-17,0 7 0 13,-52 15 0-12,-35 16 0 15,-23 24 0-16,-12 35 0 21,-17 21 0-21,-15 18 0 0,-14 36 0 17,-9 30 0-17,-21 22 0 13,16 5 0-13,-1 39 0 17,-12 95-81-17,53-7-774 14,41-13-987-14</inkml:trace>
    </iact:actionData>
  </iact:action>
  <iact:action type="add" startTime="52970">
    <iact:property name="dataType"/>
    <iact:actionData xml:id="d53">
      <inkml:trace xmlns:inkml="http://www.w3.org/2003/InkML" xml:id="stk53" contextRef="#ctx0" brushRef="#br0">11379 12612 1255 0,'0'0'1463'12,"0"0"-876"-11,0 0-247 15,0 0 111-16,0 0-451 15,0 0 0-15,0 0 0 16,-20 118 0-16,20-1 0 13,0 23 0-13,0 1 0 16,0-1 0-16,0-19 0 15,0-25 0-15,12-34 0 16,2-18 0-16,-8-38 0 13,0-6 0-12,2 0 0 14,4-39 0-14,0-29 0 21,11-11 0-22,3-2 0 0,6 9 0 8,3 18 0 14,11 4 0-22,18 14 0 0,6 18 0 8,17 18 0 14,11 0 0-22,-2 18 0 0,-3 40 0 15,-18 6 0-15,-28 13 0 16,-18 1 0-16,-29-5 0 16,0 6 0-16,-58-12 0 12,-29-12 0-12,-27-4 0 17,-7-17 0-17,10-23 0 13,13-11 0-13,28 0 0 17,24-45-147-17,40-6-1047 0</inkml:trace>
    </iact:actionData>
  </iact:action>
  <iact:action type="add" startTime="54720">
    <iact:property name="dataType"/>
    <iact:actionData xml:id="d54">
      <inkml:trace xmlns:inkml="http://www.w3.org/2003/InkML" xml:id="stk54" contextRef="#ctx0" brushRef="#br0">12577 15623 1179 0,'0'0'547'13,"0"0"-260"-13,0 0 38 16,0 0-2-16,0 0-55 15,0 0-46-15,0 0-47 16,122-150-58-16,-46 98-51 14,11-25-32-14,11 5-4 16,4-8-28-16,-9-9 13 14,-18 10 3-14,-25 1-3 16,-18 11 31-16,-32 5 10 13,0 12 17-12,0 10 2 14,-12 13-48-15,-17 9-4 23,11 13-8-23,7 5-9 0,5 0-5 8,0 34-1 13,6 26 0-21,0 25-4 0,0 5 11 14,0 11 5-14,0 0 11 16,0 0-22-16,0-17 18 14,0-8-19-14,0-25 0 16,0-19-2-16,0-2 7 14,0-30-5-14,0 0 10 16,0 0-1-16,0 0 26 14,23-39-11-14,18-22-12 18,11-2-12-18,15-24 0 21,-6 19 0-21,3 17 0 0,-15 19 0 16,-11 20 0-16,-6 12 0 13,-15 5 0-13,1 63 0 18,8 11 0-18,-6 19 0 13,-8 14 0-13,-1-11 0 15,-5-18 0-15,0-4 0 14,-6-29 0-14,6-15-32 16,-1-24-142-16,36-18-142 14,-6-48-294-14,11-18-345 0</inkml:trace>
    </iact:actionData>
  </iact:action>
  <iact:action type="add" startTime="55261">
    <iact:property name="dataType"/>
    <iact:actionData xml:id="d55">
      <inkml:trace xmlns:inkml="http://www.w3.org/2003/InkML" xml:id="stk55" contextRef="#ctx0" brushRef="#br0">14249 15132 776 0,'0'0'1535'19,"0"0"-999"-19,0 0-205 0,0 0-68 10,0 0-129 12,0 0-94-22,0 0-20 0,124-29 26 16,-54 12-46-16,34-17-70 14,-11 6-285-14,-14 12-654 0</inkml:trace>
    </iact:actionData>
  </iact:action>
  <iact:action type="add" startTime="55419">
    <iact:property name="dataType"/>
    <iact:actionData xml:id="d56">
      <inkml:trace xmlns:inkml="http://www.w3.org/2003/InkML" xml:id="stk56" contextRef="#ctx0" brushRef="#br0">14530 15362 1620 0,'0'0'781'20,"0"0"-477"-20,0 0 30 0,0 0-96 10,0 0-105 3,0 0-16-13,0 0-87 22,400-113-30-22,-272 35-271 0,-12-2-755 0</inkml:trace>
    </iact:actionData>
  </iact:action>
  <iact:action type="add" startTime="55568">
    <iact:property name="dataType"/>
    <iact:actionData xml:id="d57">
      <inkml:trace xmlns:inkml="http://www.w3.org/2003/InkML" xml:id="stk57" contextRef="#ctx0" brushRef="#br0">15638 14856 1071 0,'0'0'1348'5,"0"0"-816"12,0 0-246-17,0 0-31 14,0 0-174-14,0 0 9 15,0 0 90-15,-46 168-83 22,40-106-52-22,6-6-17 0,0-6-28 8,26-24 0 8,26-13-18-16,15-13-3 22,-3 0 10-22,3-21 12 0,-15-29-1 15,-17-12 15-15,-9 0 15 16,-26-5 57-16,0 5-87 13,0-12 0-13,-55 19 0 17,-18 21 0-17,-8 17 0 13,-15 17 0-13,-75 84-122 17,29 28-589-17,11 12-1120 0</inkml:trace>
    </iact:actionData>
  </iact:action>
  <iact:action type="add" startTime="56229">
    <iact:property name="dataType"/>
    <iact:actionData xml:id="d58">
      <inkml:trace xmlns:inkml="http://www.w3.org/2003/InkML" xml:id="stk58" contextRef="#ctx0" brushRef="#br0">12395 17236 1192 0,'0'0'724'20,"0"0"-465"-20,0 0-15 0,0 0 0 17,0 0-132-17,0 0-38 13,0 0 65-13,72 5-19 17,-22-5-11-17,5-5-29 14,9-29-30-14,-1-6 1 15,-10-10-15-15,-7-1 12 14,-17-11 26-14,-17 12-28 17,-12-12-5-17,0 0-16 13,0 13-5-13,-18 19 4 17,-17 19 19-17,-11 11-19 14,5 0 9-14,-11 29-31 15,3 43 5-15,8 13 14 22,21 16 24-22,5 5-1 0,15 2-29 16,0-7-14-16,21-15 7 14,28-22-7-14,12-14-1 17,20-23 0-17,18-16-3 13,23-11-103-13,66-62-196 16,-25-24-417-16,-36 6-364 0</inkml:trace>
    </iact:actionData>
  </iact:action>
  <iact:action type="add" startTime="56627">
    <iact:property name="dataType"/>
    <iact:actionData xml:id="d59">
      <inkml:trace xmlns:inkml="http://www.w3.org/2003/InkML" xml:id="stk59" contextRef="#ctx0" brushRef="#br0">14182 16949 1096 0,'0'0'1309'6,"0"0"-839"17,0 0-212-23,0 0-36 0,0 0-108 16,0 0-30-16,0 0-14 13,197 0-70-13,-133 0-39 17,6-17-195-17,-18 6-556 14,-17 6-566-14</inkml:trace>
    </iact:actionData>
  </iact:action>
  <iact:action type="add" startTime="56792">
    <iact:property name="dataType"/>
    <iact:actionData xml:id="d60">
      <inkml:trace xmlns:inkml="http://www.w3.org/2003/InkML" xml:id="stk60" contextRef="#ctx0" brushRef="#br0">14182 16949 1590 0,'99'275'809'13,"-99"-275"-481"-13,0 0-53 17,43 0-61-17,18 0-116 21,20 0-39-21,18-34-59 0,55-21-42 14,-24 4-525-14,-17 1-835 0</inkml:trace>
    </iact:actionData>
  </iact:action>
  <iact:action type="add" startTime="56973">
    <iact:property name="dataType"/>
    <iact:actionData xml:id="d61">
      <inkml:trace xmlns:inkml="http://www.w3.org/2003/InkML" xml:id="stk61" contextRef="#ctx0" brushRef="#br0">15598 16652 1465 0,'0'0'870'12,"0"0"-391"-12,0 0-129 9,0 0-72 12,0 0-158-21,0 0-12 0,0 0-13 16,46-28-64-16,-11 28-1 15,17 0-30-15,-3 0-124 16,12 0-154-16,-8 0-394 14,-21 0-129-14</inkml:trace>
    </iact:actionData>
  </iact:action>
  <iact:action type="add" startTime="57165">
    <iact:property name="dataType"/>
    <iact:actionData xml:id="d62">
      <inkml:trace xmlns:inkml="http://www.w3.org/2003/InkML" xml:id="stk62" contextRef="#ctx0" brushRef="#br0">15598 16652 1128 0,'-41'-101'995'0,"6"101"-451"1,18 23-195 14,-1 16-73-15,7 5-128 15,11 6 8-15,-6 7-50 24,0-1-50-24,0-6-11 0,-2-4-38 14,2-13-1-14,6-10-6 16,0-7 0-16,0-5-19 14,0-11-19-14,0 0 16 16,0 0 20-16,26 0 2 13,20-11 0-13,24-12 3 17,0 7 6-17,14-7-7 13,-12 13-2-13,4 10-3 16,-15 0-4-16,-3 0 7 14,-9 21-7-14,-11 30 6 17,-15 11-10-17,-3 0 10 21,-20 0-25-21,0 0 12 0,-6-2 14 9,-49-9 20 6,-14-12 10-15,-18-2 33 15,0-12-35-14,11-25-28 19,4-33-24-20,25-45-427 0,36-18-1411 0</inkml:trace>
    </iact:actionData>
  </iact:action>
  <iact:action type="add" startTime="57564">
    <iact:property name="dataType"/>
    <iact:actionData xml:id="d63">
      <inkml:trace xmlns:inkml="http://www.w3.org/2003/InkML" xml:id="stk63" contextRef="#ctx0" brushRef="#br0">17089 16808 2542 0,'0'0'1169'8,"0"0"-784"8,0 0-385-16,0 0 0 15,0 0-221-15,0 0-896 0</inkml:trace>
    </iact:actionData>
  </iact:action>
  <iact:action type="add" startTime="58167">
    <iact:property name="dataType"/>
    <iact:actionData xml:id="d64">
      <inkml:trace xmlns:inkml="http://www.w3.org/2003/InkML" xml:id="stk64" contextRef="#ctx0" brushRef="#br0">4959 12012 1681 0,'0'0'626'20,"0"0"-377"-20,0 0 63 0,0 0-1 14,0 0-136-14,0 0-73 16,0 0-16-16,148-59-53 14,-61 48-32-14,12-9-2 17,34-11-276-17,-29 4-565 16,-34-1-330-16</inkml:trace>
    </iact:actionData>
  </iact:action>
  <iact:action type="add" startTime="58324">
    <iact:property name="dataType"/>
    <iact:actionData xml:id="d65">
      <inkml:trace xmlns:inkml="http://www.w3.org/2003/InkML" xml:id="stk65" contextRef="#ctx0" brushRef="#br0">5275 11864 1303 0,'0'0'801'13,"0"0"-448"-13,0 0-10 22,0 0-17-22,0 0-172 0,0 0-106 16,0 0 1-16,-32 112 38 15,32-63-49-15,-9 11-12 15,4-9-26-15,-1-10-5 14,6-2-2-14,0-8 7 17,0-13 0-17,0-17-8 14,11-1 8-14,42 0 10 15,16 0 4-15,13 0 17 15,10 0-2-15,10-13-17 16,-9-5 1-16,-6 18 2 13,-12 0-3-13,-17 0 4 16,-17 7-16-16,-18 29 0 23,-5 14 9-23,-18 16-9 0,0-4 10 7,-35-2 14 17,-26 8-9-24,-15-12 6 0,-5-6-21 15,-6-4-4-15,0-7-8 13,26-22-134-13,12-17-108 17,31 0-464-17,18-28-770 0</inkml:trace>
    </iact:actionData>
  </iact:action>
  <iact:action type="add" startTime="58765">
    <iact:property name="dataType"/>
    <iact:actionData xml:id="d66">
      <inkml:trace xmlns:inkml="http://www.w3.org/2003/InkML" xml:id="stk66" contextRef="#ctx0" brushRef="#br0">6685 11611 1913 0,'0'0'950'1,"0"0"-480"-1,0 0-182 13,0 0-61-13,0 0-134 16,0 0-2-16,-29 336-27 14,17-189-64-14,7 12 0 16,-1 14 0-16,6-10 0 15,0-4 0-15,0-19 0 15,0-15 0-15,6-23-21 14,11-39-191-14,24-37-241 16,-6-26-326-16,-1 0-350 0</inkml:trace>
    </iact:actionData>
  </iact:action>
  <iact:action type="add" startTime="58976">
    <iact:property name="dataType"/>
    <iact:actionData xml:id="d67">
      <inkml:trace xmlns:inkml="http://www.w3.org/2003/InkML" xml:id="stk67" contextRef="#ctx0" brushRef="#br0">7315 12085 2160 0,'0'0'738'7,"0"0"-375"8,0 0-25-15,0 0-180 15,0 0-56-15,0 0 9 15,0 0-59-15,-32 67-28 15,14-16-15-15,4 11-1 14,14-12-10-14,0-6 2 16,6-4 0-16,43-6-6 14,9-11 6-14,12-7 0 17,5-5 0-17,6 1 0 21,6 4 3-21,-5 0-3 0,-16 19-16 9,-8-1 15 13,-20 5-26-22,-21 5 26 0,-17-5-5 15,0 7 6-15,0-13 7 15,-31 1-6-15,-19-7 6 15,-11-9 3-15,-17-13-10 14,-9-5-55-14,-29-27-245 17,20-47-460-17,24-4-527 0</inkml:trace>
    </iact:actionData>
  </iact:action>
  <iact:action type="add" startTime="59322">
    <iact:property name="dataType"/>
    <iact:actionData xml:id="d68">
      <inkml:trace xmlns:inkml="http://www.w3.org/2003/InkML" xml:id="stk68" contextRef="#ctx0" brushRef="#br0">7474 12187 2376 0,'0'0'793'22,"0"0"-543"-22,0 0 24 0,0 0-95 13,0 0-59-13,343-139-87 17,-262 106-33-17,0 4-101 14,-8-4-468-14,-24 11-687 0</inkml:trace>
    </iact:actionData>
  </iact:action>
  <iact:action type="add" startTime="73885">
    <iact:property name="dataType"/>
    <iact:actionData xml:id="d69">
      <inkml:trace xmlns:inkml="http://www.w3.org/2003/InkML" xml:id="stk69" contextRef="#ctx0" brushRef="#br0">1535 7509 894 0,'0'0'575'16,"0"0"-394"-16,0 0-49 14,0 0 11-14,0-78-29 16,0 67 11-16,0-1 90 22,0 7 18-22,0 5 7 0,0 0-40 16,0 0-56-16,0 0-30 14,0 0-41-14,0 0-25 16,0 0-19-16,0 0-29 16,0 0 9-16,0 17-9 16,6-1-3-16,12 7 2 13,2-5 1-13,-11-2 0 15,5-5 1-15,1 1-1 15,-10-7 10-15,1-5-10 15,9 0 0-15,2 0 9 14,21-12-3-14,11-43 12 17,21-24-1-17,17-28-11 14,0-22 16-14,0-5-16 16,-12-4-5-16,-19 25 12 21,-16 30-7-21,-20 26 26 0,-14 29 28 14,-6 17 0-14,0 11-8 16,0 0-49-16,0 0-3 14,0 0-16-14,21 39-100 17,-1 18-157-17,-14-2-496 0</inkml:trace>
    </iact:actionData>
  </iact:action>
  <iact:action type="add" startTime="87099">
    <iact:property name="dataType"/>
    <iact:actionData xml:id="d70">
      <inkml:trace xmlns:inkml="http://www.w3.org/2003/InkML" xml:id="stk70" contextRef="#ctx0" brushRef="#br0">11835 6441 1194 0,'0'0'576'8,"0"0"-287"9,0 0 29-17,0 0 46 13,0 0-104-13,-6 0-103 17,6 0 10-17,0 0-13 13,0 0-33-13,0 0-26 16,0 0-34-16,0 0-11 15,0 0-43-15,0 28-7 17,0 17 16-17,6 11-15 14,8-1 0-14,4-4 11 20,-10-14-6-20,7-17-1 0,5-12-5 16,1-8 0-16,13-15 21 13,30-48 33-13,17-30 6 17,21-20-21-17,-6 1-27 15,14 6-12-15,20 11-111 16,-31 33-404-16,-23 28-786 0</inkml:trace>
    </iact:actionData>
  </iact:action>
  <iact:action type="add" startTime="87978">
    <iact:property name="dataType"/>
    <iact:actionData xml:id="d71">
      <inkml:trace xmlns:inkml="http://www.w3.org/2003/InkML" xml:id="stk71" contextRef="#ctx0" brushRef="#br0">21461 6865 1430 0,'0'0'608'23,"0"0"-344"-23,0 0 36 0,0 0 61 14,0 0-194-14,0 0-84 17,0 0 10-17,-67-88-16 13,67 88-20-13,0 0-9 17,0 0-39-17,0 0 11 14,0 26-20-14,0 2 7 16,0-5 6-16,24-10-12 13,7-13-1-13,13 0 44 17,5 0-1-16,21-31 28 12,5-30-29-13,-2-12-42 15,-24-43 0-15,-26 26-253 17,-23 7-990-17</inkml:trace>
    </iact:actionData>
  </iact:action>
  <iact:action type="add" startTime="96221">
    <iact:property name="dataType"/>
    <iact:actionData xml:id="d72">
      <inkml:trace xmlns:inkml="http://www.w3.org/2003/InkML" xml:id="stk72" contextRef="#ctx0" brushRef="#br0">11965 3750 818 0,'0'0'383'10,"0"0"-179"5,0 0 0-15,0 0-47 14,0 0-75-14,0 0-15 16,0-20 8-16,0 20-14 15,0 0 4-15,0-4 18 15,0 4 32-15,0 0-1 22,0 0-4-22,-8-7 3 0,8 7-23 14,-6 0-32-14,6 0-1 16,0 0-20-16,0 0-10 14,0 0 1-14,0 0-5 16,0-8 10-16,0 8 20 15,0-2 10-15,0 2 6 15,35-10-27-15,8 10 5 14,15 0-11-14,9 0-11 15,0 0-3-15,11 0-8 23,3 0-14-23,0 0 25 1,1 20-25 7,-1 0 6 9,-6 11 3-17,7-2-3 26,-7 4 9-26,-2 1-8 0,8 5-6 0,-9 0 16 26,1 7-10-26,-4-2 7 0,-8 1 1 17,-5-1-5-17,-4 2-1 11,-17-7-9-11,5 5 0 14,-8-5 3-14,-12 7-2 16,4-7 5-16,-7 0 0 14,-2-4 3-14,-10-3-7 16,1-6-1-16,-6-6 5 14,0 0 8-14,0-9-13 16,0-9 1-16,0 7 11 23,0-7-5-23,0 5-7 0,0 1-1 8,-20-5 6 13,-9 5-13-21,-3 3 7 0,0-9-48 16,-14 24-159-16,11-14-479 14,0 1-465-14</inkml:trace>
    </iact:actionData>
  </iact:action>
  <iact:action type="add" startTime="97986">
    <iact:property name="dataType"/>
    <iact:actionData xml:id="d73">
      <inkml:trace xmlns:inkml="http://www.w3.org/2003/InkML" xml:id="stk73" contextRef="#ctx0" brushRef="#br0">13750 1442 563 0,'0'0'148'9,"0"0"-51"6,0 0 16-15,0 0-77 22,0 0-36-22,0 0-26 0,0 0-185 0</inkml:trace>
    </iact:actionData>
  </iact:action>
  <iact:action type="add" startTime="98207">
    <iact:property name="dataType"/>
    <iact:actionData xml:id="d74">
      <inkml:trace xmlns:inkml="http://www.w3.org/2003/InkML" xml:id="stk74" contextRef="#ctx0" brushRef="#br0">12989 2227 373 0,'0'0'150'5,"0"0"-66"11,0 0-12-16,0 0-39 22,0 0-31-22,-29 319 15 0,29-257 3 14,0 4 14-14,0 1 54 17,0-6-2-17,0 1-3 14,9 0 8-14,9-6-22 16,-4-6 8-16,15 1-19 13,3 0-16-13,3-7-10 17,11 6-12-17,-5 1-5 14,5-1-9-14,-5 1 20 16,5-1 68-16,7-10-8 13,-1-1-25-13,6-10-1 16,11-8-17-16,-2-3 1 23,0-6-21-23,11-3-14 0,-14 1 8 16,6-10-16-16,-18 2-1 13,-6 12 2-13,-5-9-1 16,0 2 7-16,-4-4-8 14,-5-3-4-14,6 0-2 16,2 0-4-16,7 0-12 14,-6 0-2-14,11-3-23 16,0-23-7-16,-9-7-22 14,1 4-8-14,-6-1 32 17,-12-4 2-17,3-5 23 13,-3 2 18-13,-6 4 2 17,3-6 6-17,-5-7 0 14,2 2-24-14,-2-13 14 15,14-49-34-15,-1 16-103 36,-13 1-128-36</inkml:trace>
    </iact:actionData>
  </iact:action>
  <iact:action type="add" startTime="117604">
    <iact:property name="dataType"/>
    <iact:actionData xml:id="d75">
      <inkml:trace xmlns:inkml="http://www.w3.org/2003/InkML" xml:id="stk75" contextRef="#ctx0" brushRef="#br0">10460 524 1313 0,'0'0'910'16,"0"0"-673"-16,0 0 6 16,0 0 109-16,0 0-134 14,-27-93-123-14,27 93-69 17,0 0 23-17,0 0-13 22,0 0 0-22,0 10 3 0,9 11-6 8,9-9-3 13,5-4-16-21,17-8-4 0,13 0 65 15,28-13 5-15,35-64-20 15,14-24-36-15,47-72-24 15,-40 16-191-15,-44 27-831 0</inkml:trace>
    </iact:actionData>
  </iact:action>
  <iact:action type="add" startTime="127073">
    <iact:property name="dataType"/>
    <iact:actionData xml:id="d76">
      <inkml:trace xmlns:inkml="http://www.w3.org/2003/InkML" xml:id="stk76" contextRef="#ctx0" brushRef="#br0">16137 7767 1187 0,'0'0'384'15,"0"0"-158"-14,0 0 113 13,0 0-42-14,0 0-92 21,-43-39-24-21,37 39 27 0,6 0-54 16,0 0-37-16,0 0-13 15,-6 0-9-15,6 0 14 16,0 0-31-16,0-5-22 15,0 5-16-15,0-7-13 14,64-2 30-14,35-3-27 16,37-11-24-16,18 4 15 16,17-7-20-16,-26 4-1 15,-29 4 0-15,-32 7-39 15,-40 11-24-15,-24 0-33 14,-20 0-24-14,-6 0-79 14,-101 0-168-14,-3 18-353 16,8 5-115-16</inkml:trace>
    </iact:actionData>
  </iact:action>
  <iact:action type="add" startTime="127382">
    <iact:property name="dataType"/>
    <iact:actionData xml:id="d77">
      <inkml:trace xmlns:inkml="http://www.w3.org/2003/InkML" xml:id="stk77" contextRef="#ctx0" brushRef="#br0">15949 7888 1528 0,'0'0'539'6,"0"0"-334"8,0 0 114-14,0 0-84 16,0 0-70-16,0 0-25 14,0 0-26-14,226 0-48 16,-122 0-41-16,18 0-25 14,3-9 13-14,-15-2-12 16,-17 9 0-16,-29-7 0 23,-18 7 1-23,-28 2 8 0,-9 0 1 16,-9 0-11-16,0 0 27 13,0 0-15-13,0 0-12 17,0 0-39-17,11 0-77 14,9 0-248-14,9 0-520 0</inkml:trace>
    </iact:actionData>
  </iact:action>
  <iact:action type="add" startTime="127688">
    <iact:property name="dataType"/>
    <iact:actionData xml:id="d78">
      <inkml:trace xmlns:inkml="http://www.w3.org/2003/InkML" xml:id="stk78" contextRef="#ctx0" brushRef="#br0">17756 7989 1642 0,'0'0'0'9,"0"0"-240"-9</inkml:trace>
    </iact:actionData>
  </iact:action>
  <iact:action type="add" startTime="136682">
    <iact:property name="dataType"/>
    <iact:actionData xml:id="d79">
      <inkml:trace xmlns:inkml="http://www.w3.org/2003/InkML" xml:id="stk79" contextRef="#ctx0" brushRef="#br0">14344 201 1011 0,'0'0'509'16,"0"0"-304"-16,0 0 26 14,0 0 1-14,0 0-35 16,0 0-65-16,6-50 16 22,-6 45-7-22,0 0-23 0,0 2-14 16,0-12-30-16,0 4-38 14,0 1 12-14,0-2-28 17,0-6 2-17,0 7 7 14,0-5 4-14,0-1 10 16,0 6-13-16,0-5-14 14,-6 4 31-14,1 1-23 15,-10-1 6-15,-5 1-8 14,8 0-5-14,1 6-8 17,-1-2-9-17,-8 7 1 13,8 0 4-13,-8 0-5 16,2 0 0-16,-5 0 8 22,3 0-8-22,-9 0 6 0,8 0-6 14,1 0-10-14,9 0 9 16,-7 0 1-16,1 12 0 13,2-1 5-13,-5 5-4 17,-3-4-1-17,-1 6-2 13,7 3 2-13,-6 2 0 17,5 0 1-17,-5-1-1 13,6 0 1-12,5 7 0 15,-5-8 6-16,5 8-7 14,-2-7-3-14,-1 7 2 16,4-1 2-16,-1-7 6 14,6 2 6-13,0 4 2 15,1 0 5-16,-1-5-19 22,0 6-1-22,6-5 14 0,-6-2-14 15,6-1 0-15,0 6 9 15,0-2-8-15,0 2 11 15,-9-3-6-15,9 5-5 14,0-12 25-14,0 7-13 16,0 0 2-16,0-2 15 14,0 2-9-14,0 0 2 17,0 5-22-17,0-6-1 12,0 6 8-12,0-5-8 17,0 0 9-17,0-2 2 22,0 2-11-22,15-5 23 0,-3-8-17 8,-1 7-5 13,1-5 23-21,-1 4-18 0,4 0 15 17,5-4-3-17,-8-1-3 14,5 6 3-14,1-6-16 16,11 0-1-16,-6-4 9 14,6 3-4-14,0-4-4 16,0 6-1-16,0-1 0 14,6-6 9-14,-9 6-10 16,0-6 0-15,3 2-1 12,-3-2 2-13,0-5-1 17,9 0 11-17,-3 0-11 13,-3 0 15-13,3 0-15 16,0 0 0-15,-9 0-1 13,12-5-1-14,-12-7 2 15,6-4 7-15,6-2-6 23,-3 2 8-23,-6-7-9 0,3-5 0 14,3 5-1-14,-18 1 11 15,15-6-10-15,-17 7 0 14,8-9 1-14,-14-2 8 16,6 2-9-16,-10 3 0 14,4-1-6-14,3 0 12 16,-3 0-6-16,-6-6 0 17,0 7 0-17,0-1 5 14,0-10-5-14,0 14 0 17,0-14-1-17,-6 14 3 21,-9-4-2-21,7 0 0 0,-10 6 1 7,4-6 5 15,2 5-6-22,-11-5 0 0,11 5-2 9,4-3-4 12,-13 13 6-20,4-6 0-1,-12 1 1 13,9 5 2-13,-6 1-3 22,-9-2 0-22,6 2-1 8,-6 2 6-8,0 7-7 17,6-5 2-17,-11 8 0 14,11-6-4-14,5 6 4 15,-2-5 0-15,-3 5-1 22,9-7 7-22,0 2-6 0,2-1 0 8,-5 1 0 15,3 5 0-23,-1-5 0 0,-2 5 0 15,-9 0-1-15,6 0 3 15,3 0-3-15,-12 0 1 16,6 0 0-16,3 0-1 13,-6 0 1-13,9 0 0 16,-3 0 0-16,-6 10 3 14,9 8-4-14,-4 4 1 16,1 0-2-16,3 7 1 14,0 7 1-14,-3-5 0 16,-3 11 2-16,9-1-1 16,-1 8-1-16,10 2 0 15,-4-1 0-15,6 1 1 22,9-1-1-22,0-1 0 0,0 2 11 8,0-6-10 14,0-1 6-22,0 2-7 0,24-7 1 17,-7 0 9-17,9-4-10 13,-3-8 0-13,9 1-5 16,0-5 14-16,-3-7-10 14,12 2 1-14,-6-8 0 15,5 8 2-15,-5-13-1 14,6 6-1-14,-4-4 2 17,-5-7 5-17,9 5-1 14,0-5-6-14,8 0 0 15,-9 0-5-15,7 0 5 15,-12 0 0-15,5 0 5 16,-11-5-2-16,3-13-3 22,0 6 0-22,-3-4 0 0,6 0 0 8,-12-7 0 14,6 0 0-22,0 0 0 0,-6-5 0 14,4 1 0-14,-7-1 0 16,3-6 0-16,-6 1 0 14,4-1 0-14,-13 0 0 15,4-5 0-14,11 6 0 12,-17-1 0-12,6-1 0 16,-4 3 0-16,-2-6 0 12,0 7 0-13,-6 0 0 15,0 7 0-15,0-4 0 22,0 0 0-22,0-3 0 0,0 2 0 17,0 5 0-17,-6-4 0 9,-8-3 0 12,2 3 0-21,-8-1 0 1,-1 4 0 15,-2-2 0-16,0-11 0 5,-6 14 0 5,9-7 0-3,-12-4 0 14,-3 14 0-21,12-2 0 0,-6 5 0 13,-6 9 0-13,6 2 0 15,-29 7-35-15,17 0-262 15,-14 7-704-15</inkml:trace>
    </iact:actionData>
  </iact:action>
  <iact:action type="add" startTime="139784">
    <iact:property name="dataType"/>
    <iact:actionData xml:id="d80">
      <inkml:trace xmlns:inkml="http://www.w3.org/2003/InkML" xml:id="stk80" contextRef="#ctx0" brushRef="#br0">19366 7084 348 0,'0'0'308'6,"0"0"-100"11,0 0 7-17,0 0-7 21,0 0 10-21,0 0-33 0,0 0 18 9,-52-62-11 11,52 55-2-20,-9-1-3 0,9 8-37 17,0-2 4-17,0 2 4 15,0 0-31-15,0-6-19 16,0 6-41-16,9-5-52 14,43-2 18-14,9 2-32 15,35-1 0-15,17 1-1 14,18 5-99-14,8 0-99 16,3 0-78-16,-8-7-38 14,-7 7 36-14,-19-8 72 17,-16 0 67-17,-22-3 70 14,-15-10 34-14,-8-2 35 16,-33-3 25-16,-2 1 22 21,-12-3 36-21,0-3 3 0,0 2 15 16,0 1 8-16,-23 4-28 14,-1-2 6-14,-8 5-23 16,6-2-39-16,3 5 37 14,-3 5-11-14,14-2-8 16,-2 10 24-16,-1 5 10 14,12 0 17-14,3 0-24 16,0 0-50-16,0 0 7 14,0 0-27-14,12 0 10 16,34 0-10-15,-5 5-4 13,5 13-11-14,-11-2-44 17,0 1 1-17,-12 1 57 20,-8 3-12-20,-9 5 13 0,-6 5 15 14,0 2 18-14,0 4 36 16,-15 5-16-16,-8-1-18 14,-12-2 19-14,12 0-35 17,0-4-10-17,8-1-9 13,1-10-36-13,14 14-143 17,0-10-331-17,0-5-349 0</inkml:trace>
    </iact:actionData>
  </iact:action>
  <iact:action type="add" startTime="140422">
    <iact:property name="dataType"/>
    <iact:actionData xml:id="d81">
      <inkml:trace xmlns:inkml="http://www.w3.org/2003/InkML" xml:id="stk81" contextRef="#ctx0" brushRef="#br0">21040 7465 1756 0,'0'0'692'14,"0"0"-441"-14,0 0 35 17,0 0-200-17,0 0-86 14,0 0-325-14,0 0-677 0</inkml:trace>
    </iact:actionData>
  </iact:action>
  <iact:action type="add" startTime="161196">
    <iact:property name="dataType"/>
    <iact:actionData xml:id="d82">
      <inkml:trace xmlns:inkml="http://www.w3.org/2003/InkML" xml:id="stk82" contextRef="#ctx0" brushRef="#br0">3238 10699 1098 0,'0'0'276'22,"0"0"-154"-22,0 0 57 1,0 0-66 14,0 0-37-15,0 0-13 14,0 0 23-14,24-57 17 16,-13 41-19-16,10 4-9 14,-1-4-17-14,26-7-36 18,9-4 9-18,12-8-31 12,11 3-31-12,12 4-42 16,-17-1-39-16,-3 7 13 14,-24 4-33-14,-23 18 8 16,-23 0 51-16,0 0 38 14,-43 0 35-14,-39 35 9 16,-5 4 27-16,-8 0 31 23,13 0-2-23,4-11 9 0,32 1 18 13,11-13-30-13,20-4-1 16,15-12-8-16,0 0-27 14,0 0 0-14,21 0-10 16,34 0-15-16,0-18 29 16,6-10-20-16,8 1 2 15,-5-1-2-15,-11 0-9 16,-7 10 5-16,-17 7-6 14,-6 6-5-14,-23 5-1 16,0 0 6-16,-11 0-1 14,-36 0-1-14,-11 28 2 15,-3-1 6-15,-6 8-6 22,9-8 1-22,9-4 20 0,17-7-21 9,6-4 6 12,20-12 9-21,6 0-2 0,0 0 14 14,0 0-27-14,26 0 9 16,12-12-21-16,-6-4-6 14,-6 5-65-14,-6 6-118 16,-11 5-143-16,-9 0-598 0</inkml:trace>
    </iact:actionData>
  </iact:action>
  <iact:action type="add" startTime="167502">
    <iact:property name="dataType"/>
    <iact:actionData xml:id="d83">
      <inkml:trace xmlns:inkml="http://www.w3.org/2003/InkML" xml:id="stk83" contextRef="#ctx0" brushRef="#br0">14849 1571 656 0,'0'0'260'7,"0"0"-106"16,0 0-50-23,0 0-14 0,0 0-22 16,0 0 8-16,44-67 12 14,-39 56-9-14,1-1-15 16,0 1 0-16,-6 5-26 14,0 6 28-14,0-9-2 16,0 9 14-16,0 0-12 14,0 0-5-14,0-1 11 16,0 1-29-16,0 0-11 14,0-10 47-14,0 10-30 16,0 0-21-16,0-2-3 14,0 2-9-14,0 0 7 16,0 0-10-16,0 0-12 22,-6 0 17-22,-5 0-17 0,5 0 11 8,0 0-2 15,0 0-1-23,0 0 1 0,1 0-10 15,-1 0 0-15,6 0 0 15,0 0 0-15,0 0 1 16,0 0 9-16,0 0-1 13,0 0 16-13,0 0-10 17,0 0-7-17,0 0 19 13,0 0-8-13,0 0 11 17,0 0 7-17,-9 0-12 13,-2 12 4-13,-4 7-1 16,-8 12 8-16,-9-1 33 14,-9 12-26-14,15 9-7 16,-20 6-2-16,11 3-2 22,-9 2 12-22,7 7-17 0,-1-3-9 10,-3 8 17 10,7-7-14-20,-7 0 4 0,0-6 13 14,1 6-19-14,5 2 11 16,-12-9-10-16,7 9-10 14,2 1 15-14,0-8-17 16,-5-2 11-16,5 2 2 14,0 0-3-14,-2 0 8 17,5 0-8-17,0-7-2 14,6-4 10-14,6-5-19 15,3-7 8-15,-1-11-1 14,10-1-13-14,-1 1 20 16,1-5-21-16,-1 5 1 22,-3-1 12-22,4-4-13 0,-9 5 18 16,2 6 8-16,-5-6-10 9,3 0 13 12,-9 1-23-21,14-8-5 0,4 5 11 14,-4-11-12-14,3 4 0 16,1 1 5-15,-12 1-4 12,14 5 4-13,-3-3-5 16,-8-2 0-16,3-1 0 14,-1-1 3-14,7 1-3 16,2 1 0-16,3-11 1 22,6-3 10-22,0-3-10 0,0-4-1 8,0 0 18 13,0 0-17-21,0 0 23 0,0 0 0 18,0 0-6-18,0 0 13 14,0 0-31-14,0 0-8 17,0 0-77-17,0 0-199 13,0 0-674-13</inkml:trace>
    </iact:actionData>
  </iact:action>
  <iact:action type="add" startTime="176722">
    <iact:property name="dataType"/>
    <iact:actionData xml:id="d84">
      <inkml:trace xmlns:inkml="http://www.w3.org/2003/InkML" xml:id="stk84" contextRef="#ctx0" brushRef="#br0">16030 1739 605 0,'0'0'170'7,"0"0"-130"9,0 0-2-16,0 0-2 15,0 0 13-15,0 0 73 14,-12 0 40-14,1 0 1 17,5 0 25-17,6 0-70 22,-6 0-16-22,6 0-20 0,0 0-13 16,0-5 3-16,0 5-27 13,0 0-28-13,0-6 17 16,0 6-23-16,0 0 5 14,0-5 6-14,0 5-10 16,-6-7 14-16,1 7-11 14,-10-5-3-14,1 5 31 16,2-6-11-16,-3-2 16 14,1 8-13-14,2-2-17 17,-8 2 6-17,5 0-6 13,-5 0-17-13,11 0 28 16,-8 0-18-16,3 0 6 21,-4 0 4-21,1 0 9 0,2 0 1 16,-2 0-19-16,-3 10-12 16,2 1 33-16,-5 7-18 12,0-1 9-12,-1-1 4 17,4 7 0-17,-6-7 7 14,9 7-19-14,5 0-16 17,-5 0 23-17,-7-2-21 13,13 8 8-13,-7 4 1 16,1 1-5-16,5-1 6 14,-11-4-12-14,6 4 0 16,5 1 33-16,1-6-13 22,-1-1 1-22,3 3-3 0,3-3 0 10,6 1 12 10,0 3-13-20,0 0-10 0,0 0 26 16,0 0-17-16,0 2-4 13,0-6-1-13,0 3-10 17,0 1 14-17,0-4-15 13,0-4 0-13,0-2 10 17,0-3-9-17,6 4 11 13,9-4 5-13,-9 3-2 17,5-3 7-17,-8 4-13 14,12-5-1-14,-4 6 25 16,4-10-26-16,-7 6 14 14,4-7 2-14,0 6-8 16,-7-9 1-16,7 3-15 23,0-1-1-23,-1-4 23 0,7-2-22 15,-1 0 18-15,0 1 4 15,7-1-16-15,5 1 14 15,-6-6-21-15,0 0 0 15,12 0 11-15,-12 0-10 15,6 0 5-15,0 0 2 14,-6-6-7-14,3-10 15 17,-2-1-16-17,-4 6 1 14,0-5 8-14,-2-2-8 15,-1 1 15-15,-5 1 2 15,8-2-9-15,0 2 14 16,-2-1-23-16,-1 0 0 21,3 0-2-21,1-9 8 0,-4 13-3 14,-5-3 14-14,-1-5-1 17,-5 8 31-17,0-2-10 13,-6 2-8-13,6-7 7 16,2 1-24-16,-2-1 1 14,-6 1 2-14,9-3-14 16,-9 9 11-16,6-6-12 14,-6 2 0-14,0 6 0 15,0-7 8-15,0 7-5 18,0 1 10-18,0-8-12 12,0 6 17-12,-6 1-18 18,-9 1 0-18,1-1-7 13,-1-1 5-13,-5 6 2 22,3 6 0-22,-12-5 0 0,11 0-9 17,-5 5 6-17,3 0 3 13,-6 0-1-13,5 0-5 17,13 0 6-17,-10 0-1 13,4 0 7-13,-7 0 2 17,1 0-8-17,6 0-5 14,-12 0 4-14,8 0-14 15,-11 0 15-15,9 16 1 14,-6 4-1-14,-3 4 12 17,0 3-12-17,5-3 0 21,-10 5-6-21,10 7 1 0,1-1 5 9,3-8 0 11,0 1 1-20,8-4 0 0,0-4-1 17,1 0 0-17,5 2-1 14,0 5-3-14,0 0 4 15,-2-4 0-15,2 5 1 14,6-5 8-14,-9-2-9 18,9-3 0-18,0-7-1 14,0 1 9-14,0-8-8 15,0-4 0-15,0 5 0 15,0-5 6-15,0 0-5 15,0 0 13-15,0 0 11 14,0 0-24-14,0 0 26 17,0 0-27-17,0 0 8 22,0 0-22-22,0 0 7 0,0 0-212 8,0 0-438 9,0 0-1071-17</inkml:trace>
    </iact:actionData>
  </iact:action>
  <iact:action type="add" startTime="198574">
    <iact:property name="dataType"/>
    <iact:actionData xml:id="d85">
      <inkml:trace xmlns:inkml="http://www.w3.org/2003/InkML" xml:id="stk85" contextRef="#ctx0" brushRef="#br0">18270 9737 580 0,'0'0'270'16,"0"0"-117"-16,0 0 109 15,0 0 42-14,0 0-89 13,0 0 21-14,0 11 94 16,0-11-32-16,0 0-10 14,0 0-45-14,0-6-8 17,0-15-28-17,11-9-77 13,10-9-40-13,-7-5-43 17,-8-2-29-17,-6-4 7 22,0 11-23-22,-6 11 4 0,-46 12 15 13,-12 16-20-12,-8 0 0 14,-4 5 0-15,6 45 5 14,12 12-7-14,24 5 1 16,8 6-8-16,17-6 7 13,9-1-13-13,0-14 12 17,40 8 1-17,18-9-13 14,6-11 8-14,12 11-1 17,2-2-2-17,-8-8 7 15,-1 9-38-15,-22-1 10 14,-12-5-3-14,-24 7 2 21,-11-12 30-21,0 7-4 0,-52-7 5 17,-29-7 21-17,-18-2 15 14,-14-14 42-14,-3 0 1 16,11-4-26-16,13-6 12 13,16-6-65-13,36 5 0 16,19 0 0-16,15 1 0 15,6 11 0-15,0-1 0 16,44 7-72-16,72-17-144 14,-6-1-431-14,-5-5-442 0</inkml:trace>
    </iact:actionData>
  </iact:action>
  <iact:action type="add" startTime="199101">
    <iact:property name="dataType"/>
    <iact:actionData xml:id="d86">
      <inkml:trace xmlns:inkml="http://www.w3.org/2003/InkML" xml:id="stk86" contextRef="#ctx0" brushRef="#br0">18609 10283 1667 0,'0'0'723'23,"0"0"-430"-23,0 0 8 0,0 0-118 14,0 0-108-14,0 0 12 16,0 0-16-16,0 108-20 14,15-36-39-14,19-4-6 16,13-6 0-16,14-18-6 14,14-21-12-14,1-23 5 16,11 0-20-16,-6-28 19 22,-6-34 8-22,-22-16 0 0,-19-7 21 8,-22 0 21 14,-12 2 45-22,-20 5 19 0,-41 19-29 16,-26 19 37-16,-6 38-50 15,-12 2-56-15,13 39 20 12,19 51-28-12,35 55-108 18,21-16-371-18,17-22-923 0</inkml:trace>
    </iact:actionData>
  </iact:action>
  <iact:action type="add" startTime="199455">
    <iact:property name="dataType"/>
    <iact:actionData xml:id="d87">
      <inkml:trace xmlns:inkml="http://www.w3.org/2003/InkML" xml:id="stk87" contextRef="#ctx0" brushRef="#br0">20187 10486 1627 0,'0'0'1345'13,"0"0"-1036"-13,0 0-176 16,0 0 44-16,0 0-134 15,0 0-43-15,-104 393-37 16,69-300-234-16,-5-31-692 0</inkml:trace>
    </iact:actionData>
  </iact:action>
  <iact:action type="add" startTime="199665">
    <iact:property name="dataType"/>
    <iact:actionData xml:id="d88">
      <inkml:trace xmlns:inkml="http://www.w3.org/2003/InkML" xml:id="stk88" contextRef="#ctx0" brushRef="#br0">21148 9316 1365 0,'0'0'1512'21,"0"0"-902"-21,0 0-307 0,0 0-108 16,0 0-84-16,0 0-111 14,0 0 0-14,-21 196 0 16,16-61 0-16,-1 6 0 14,6 4 0-14,0-5 0 16,17-19 0-16,41-32-159 14,18-38-351-14,40-51-197 16,-6-44-37-16,-23-34-189 0</inkml:trace>
    </iact:actionData>
  </iact:action>
  <iact:action type="add" startTime="199828">
    <iact:property name="dataType"/>
    <iact:actionData xml:id="d89">
      <inkml:trace xmlns:inkml="http://www.w3.org/2003/InkML" xml:id="stk89" contextRef="#ctx0" brushRef="#br0">21722 9597 1320 0,'0'0'607'10,"0"0"-15"4,0-292-72-14,0 214-218 22,-11 43 35-22,-13 35-98 0,-5 7-60 14,0 87-179-14,6 35 0 16,3 29 0-16,14 10 0 14,6 4 0-14,0-21 0 16,0-22 0-16,17-34 0 14,15-28 0-14,-8-27 0 16,2-30 0-16,-6-10 0 14,-3-28 0-14,7-43 0 16,-4-30 0-16,0-12 0 22,-2 5 0-22,-1 25 0 0,-11 18 0 8,0 41 0 15,-1 24 0-23,7 0 0 0,5 52 0 15,10 28 0-15,-1 11 0 9,20-1 0 13,-2-1 0-22,14-15 0 0,5-24 0 14,-2-15 0-14,6-31 0 15,-3-4 0-15,0-4 0 14,-12-54 0-14,3-13-8 16,-11-8 9-16,-15-12-1 14,-9-7 7-14,-14 15-7 16,-3 5 0-16,-3 16 0 15,0 11 0-15,0 17 0 15,0 23 0-15,0 11 0 22,-15 0 0-22,-5 62 0 0,8 22 0 16,12 14 0-16,0 5 0 14,0-4 0-14,38-15 0 16,23-22 0-15,14-23 0 12,6-28 0-13,9-11 0 17,-8 0 0-17,-19-39-18 13,-2-23 10-13,-26-11 8 17,-14 1 0-17,-1-6 14 13,-14 7-2-13,-6 18-12 17,5 5 0-17,-5 19 0 13,0 16 0-13,0 13 0 16,6 0 0-16,3 20 0 22,5 42 0-21,7 19 0-1,5 9 0 14,0-1 0-14,15-5 0 15,8-11 0-15,15-22 0 14,11-29 0-14,18-22 0 16,9 0 0-16,-7-39 0 14,7-41 0-14,-15-9 0 16,-17-21 0-16,-12-4 0 16,-29-6 0-16,-12 14 0 14,-17 14 0-14,0 37 0 16,0 43 0-16,-32 12 0 15,-29 46 0-15,15 60 0 16,-1 26 0-16,18 8 0 13,29-6 0-13,0-15 0 16,18-29 0-16,40-40 0 22,35-50-126-22,-18-6-455 0,-29-50-595 0</inkml:trace>
    </iact:actionData>
  </iact:action>
  <iact:action type="add" startTime="200775">
    <iact:property name="dataType"/>
    <iact:actionData xml:id="d90">
      <inkml:trace xmlns:inkml="http://www.w3.org/2003/InkML" xml:id="stk90" contextRef="#ctx0" brushRef="#br0">20829 9518 2616 0,'0'0'690'15,"0"0"-467"-15,0 0 57 22,319-34-155-22,-142-5-125 0,55-28-62 16,-35 10-590-16,-43 7-1574 0</inkml:trace>
    </iact:actionData>
  </iact:action>
  <iact:action type="add" startTime="201107">
    <iact:property name="dataType"/>
    <iact:actionData xml:id="d91">
      <inkml:trace xmlns:inkml="http://www.w3.org/2003/InkML" xml:id="stk91" contextRef="#ctx0" brushRef="#br0">25650 9608 2246 0,'0'0'869'13,"0"0"-359"-13,0 0-225 16,0 0-99-16,0 0-186 14,0 0 0-14,0 0 0 16,-14 90 0-16,8-7 0 22,6 5 0-22,0-6 0 0,0-22-24 8,26-11 3 14,18-28-32-22,14-21 23 0,-3 0 30 14,3-39-6-14,3-31 6 16,3-8 0-16,-12 3 1 14,3 4 26-14,-9 14-10 16,7 25 7-16,-4 20 12 15,3 12-35-15,-3 12 27 15,-8 43-28-15,6 19 0 14,-16 9 0-13,-16 8 0 14,-9-5 0-15,-6-2 0 22,0-16-120-22,-108-12-203 0,7-22-393 9,-18-23-401-9</inkml:trace>
    </iact:actionData>
  </iact:action>
  <iact:action type="add" startTime="201481">
    <iact:property name="dataType"/>
    <iact:actionData xml:id="d92">
      <inkml:trace xmlns:inkml="http://www.w3.org/2003/InkML" xml:id="stk92" contextRef="#ctx0" brushRef="#br0">25543 9059 2313 0,'0'0'814'0,"0"0"-513"16,0 0-53-16,0 0-85 13,389 13-163-13,-212 34-123 17,-15-6-679-17</inkml:trace>
    </iact:actionData>
  </iact:action>
  <iact:action type="add" startTime="201810">
    <iact:property name="dataType"/>
    <iact:actionData xml:id="d93">
      <inkml:trace xmlns:inkml="http://www.w3.org/2003/InkML" xml:id="stk93" contextRef="#ctx0" brushRef="#br0">28143 9781 894 0,'0'0'506'1,"0"0"-214"14,0 0 38-15,0 0 17 14,0 0-58-14,0 0-48 16,0 0-67-16,0-60-14 14,0 60-46-14,0 0-20 16,0 0-34-16,0 0-30 14,0 0 5-14,-6 0-18 16,6 0-16-16,0 0 22 15,0 0-23-15,0 0 8 23,0 0-2-23,0 0-6 0,0 0 8 8,0 0-8 15,0 0-17-23,-6 0 1 0,-6 0-185 8,-5 0-559-8</inkml:trace>
    </iact:actionData>
  </iact:action>
  <iact:action type="add" startTime="202884">
    <iact:property name="dataType"/>
    <iact:actionData xml:id="d94">
      <inkml:trace xmlns:inkml="http://www.w3.org/2003/InkML" xml:id="stk94" contextRef="#ctx0" brushRef="#br0">27835 9799 1422 0,'0'0'554'16,"0"0"-54"-16,0 0-123 22,0 0-130-22,0 0-61 0,0 0-20 9,0 0-10 13,35-209-35-22,-24 181-40 0,18 7 0 16,0 3-27-16,9 13-40 13,6 5 26-13,-1 0-39 16,4 40 5-16,-15 26-3 15,8 24 8-15,-20 15-12 15,-11-3 1-15,-3-2-42 15,-6-19 19-15,0-11-20 15,0-30 29-15,0-24 7 14,0-16 14-14,6 0 5 16,11-54-4-16,6-18 2 22,4-19 17-21,-4 0-21-1,3-7 0 8,6 13 3 14,-3 18-1-22,11 21-8 0,-11 24 0 14,18 22-5-14,-7 0-1 16,13 39 6-16,-7 23 0 14,6 16-1-14,-17-1-2 15,0-14-3-15,-9-1 3 14,-17-23-52-14,11-9 55 18,-5-11-38-18,-4-19 8 12,15 0 20-12,9-29 1 16,17-41 7-16,3-20 2 22,12-4-6-22,3-8 0 0,-12 18 6 16,-18 17 0-16,-5 28 8 15,-14 27-2-15,-16 12 15 16,1 16-21-16,-6 58 0 13,9 11 25-13,5 9-25 16,7-9 1-16,11-12-3 14,11-14 10-14,9-38-10 17,27-21 2-17,8 0 0 14,0-52 11-14,3-26-11 15,-15-15 7-15,-20-11 31 15,-29 2-2-15,-20 13 22 15,-6 6-29-15,-32 21-28 14,-55 39 44-14,-35 23-45 16,-127 89-60-16,25 35-313 32,4 17-1148-32</inkml:trace>
    </iact:actionData>
  </iact:action>
  <iact:action type="add" startTime="204005">
    <iact:property name="dataType"/>
    <iact:actionData xml:id="d95">
      <inkml:trace xmlns:inkml="http://www.w3.org/2003/InkML" xml:id="stk95" contextRef="#ctx0" brushRef="#br0">18310 12584 1340 0,'0'0'407'5,"0"0"-19"12,0 0 77-17,0 0-148 13,0 0-137-13,0 0-33 16,0 0 4-16,-75-73-34 22,75 62-68-22,23-6-1 0,47-17-10 17,23-5-20-17,17-23-8 13,12-8-10-13,-15-5-19 17,-26-3 18-17,-29 1 1 13,-37 5 8-13,-15 18 14 16,-26 12 2-16,-55 19 15 14,-15 23-18-14,0 0-19 16,-11 69 23-16,20 20-17 14,23 32 13-14,35 8 0 16,29-12-3-16,0 7 7 15,46-23-17-15,41-22-8 15,24-29 21-15,19-29-15 15,15-21 7-15,-3-16-4 15,3-51-9-15,-20-23-42 22,-17-11-54-22,-21 0-41 0,-18-5-113 14,-22 7-202-14,-1 16-86 16,-11 26 6-16,0 24-69 16,-12 15 85-16,3 18 516 14,-17 0 386-14,2 0 128 16,-11 0-142-16,9 0 17 14,-9 0 70-14,0 0-212 16,0 0 12-16,0 0-70 15,0 0-63-15,0 39-2 15,-29 30-25-15,-3 24-25 15,-14-2-38-15,5 13-23 16,-5-3-13-16,11-11-2 22,-6-12-155-22,6-39-175 0,3-11-349 8,6-21-211-8</inkml:trace>
    </iact:actionData>
  </iact:action>
  <iact:action type="add" startTime="204574">
    <iact:property name="dataType"/>
    <iact:actionData xml:id="d96">
      <inkml:trace xmlns:inkml="http://www.w3.org/2003/InkML" xml:id="stk96" contextRef="#ctx0" brushRef="#br0">19395 12152 1670 0,'0'0'861'1,"0"0"-333"12,0 0-224-13,0 0-37 17,0 0-84-17,0 0-74 13,0 0-25-13,314 12-36 16,-250 38-34-16,-18 2 5 23,6 9-19-23,-3-1-87 0,-2-3-183 16,8-13-283-16,-11-9-295 11,-1-19-608-11</inkml:trace>
    </iact:actionData>
  </iact:action>
  <iact:action type="add" startTime="204778">
    <iact:property name="dataType"/>
    <iact:actionData xml:id="d97">
      <inkml:trace xmlns:inkml="http://www.w3.org/2003/InkML" xml:id="stk97" contextRef="#ctx0" brushRef="#br0">20689 11926 1625 0,'0'0'571'15,"0"0"-199"-15,0 0 114 13,0 0-271-13,0 0-27 16,0 0-14-16,0 0-60 22,-223 71-10-22,174 17-19 0,17 2-52 16,20 0-9-16,12-7-24 14,17-5 9-14,53-32-6 16,23-12-3-16,20-29-25 14,3-5 4-14,12-5-36 16,-9-45 24-16,-21-12 18 14,-22-4 15-14,-18 3 10 16,-29-6 2-16,-18-1 24 14,-11 10 11-14,0 9-35 16,0 22 22-16,0 4-2 15,-14 25-26-15,-12 0 46 15,0 12-52-15,5 52 0 15,16 15-6-15,5 11 6 16,0-3-6-16,34-14 6 21,30-22-6-21,18-24-9 0,5-27 15 14,17 0-3-14,-17-27-6 16,0-42 12-16,-14-3-3 14,-7-1 0-14,-16-4 0 16,-13 25 10-16,-5 15-8 14,-9 23 4-14,-2 14 9 16,8 0-3-16,-3 43-12 14,0 17 0-14,-6 10 0 17,-5 10-20-17,-9-8 20 14,-6 6-34-14,0-21 7 23,-12-1-27-23,-11-28 30 0,-3-11 3 14,8-17 9-14,-5 0-6 16,23 0 16-16,0-27-13 14,0-19 14-14,29-9-23 16,38-7 23-16,8-15-5 15,6 7-2-15,4-12-2 16,-24 19 11-16,-15-4-1 13,-11 8 55-13,-21 14-17 16,-14 10 16-16,0 11-21 14,0 9-32-14,0 15 29 16,0 0-30-16,0 0-7 14,-8 34 1-14,8 10 9 16,0 13-14-16,0-1 11 23,26 1-13-23,23 2 5 0,12-9 10 15,9 2-2-14,-12-1 5 12,-18-2-4-13,-11-5 6 16,-23-5-7-16,-6 0 0 14,-12 0 30-14,-46-4-17 16,-14-8-1-16,-1-4-12 14,-8-18-36-14,14-5-243 17,18 0-712-17</inkml:trace>
    </iact:actionData>
  </iact:action>
  <iact:action type="add" startTime="205806">
    <iact:property name="dataType"/>
    <iact:actionData xml:id="d98">
      <inkml:trace xmlns:inkml="http://www.w3.org/2003/InkML" xml:id="stk98" contextRef="#ctx0" brushRef="#br0">24220 12177 1237 0,'0'0'550'0,"0"0"-191"23,0 0 100-23,0 0-148 0,0 0-101 13,0 0-33-13,0 0-65 16,9-39-37-16,-18 39-38 14,-29 26-22-14,-2 13 8 17,11 0-23-17,3 12-6 13,17-1 4-13,9-6 3 16,0-5-1-16,41-16 10 14,34-11-10-14,18-12-14 16,3 0-32-16,-4-28-8 14,-22-23 53-14,-24-3 1 16,-25 4 6-16,-21-1 24 22,0 11 15-22,0 5 5 0,-38-1-20 16,15 22-23-16,-3-3 15 14,11 8-21-14,9 7-1 16,6 2 0-16,0 0 1 14,0 0-2-14,0 0-13 17,0-8 7-17,0 8-1 13,0-3 14-13,0-6-6 16,0-2 11-16,0 3-10 14,6-15 14-14,9-3-15 17,-1-18 0-17,4-2-6 13,-1-9 12-13,6-1-5 16,6-6 16-16,-6 12 40 15,1-1 18-15,-1 17-26 16,0 18-13-16,3 4 17 21,-5 12-31-21,13 0 10 0,-2 51-5 13,6 39-5-13,5 27 7 17,1 30-28-17,-12 24-1 17,-12 8 16-17,-5 12-5 13,-15 5-11-13,0-10 0 16,0-7 0-16,0-8 0 14,-15-20 0-14,15-32 0 17,0-25 0-17,0-32 0 13,29-34 0-13,26-28-11 16,15 0-17-16,5-51 8 15,1-27-19-15,-24-23 17 16,-6-12 22-16,-25-9-13 21,-21-10 13-21,0 15 7 0,-61-3-1 15,-9 31 21-15,-11 22-21 15,-9 16 6-15,18 12 11 15,8 23-22-15,20 4 0 16,30 6-1-16,14 1-5 13,64-23-74-13,34-6-235 18,7 0-508-18</inkml:trace>
    </iact:actionData>
  </iact:action>
  <iact:action type="add" startTime="206686">
    <iact:property name="dataType"/>
    <iact:actionData xml:id="d99">
      <inkml:trace xmlns:inkml="http://www.w3.org/2003/InkML" xml:id="stk99" contextRef="#ctx0" brushRef="#br0">26083 11908 719 0,'0'0'957'12,"0"0"-415"-12,0 0-85 16,0 0-110-16,0 0-75 14,0 0-17-14,0 0-60 16,-21-51-41-16,13 51-85 22,8 0-24-22,-6 46-31 0,6 24-8 16,-6 20 16-16,6 11-22 13,0 1 0-13,0 0-1 17,0-9-11-17,12-27-10 14,22-20-19-14,-2-18-8 15,-3-28 48-15,6 0-9 16,-12-12 10-16,1-38 6 15,-4-17 3-15,6-11-9 15,-9 1 0-15,1 25 1 15,-7-10 13-15,4 24-13 14,-1 29 13-13,-8 9-5 14,12 0 1-15,-1 40 1 23,9 29-11-23,12 3 6 0,5 1-6 9,10-6 0 5,8-5-5-14,2-34 4 20,-7-17-23-20,-13-11 24 0,-5 0 0 16,-15-39 0-16,-17-28 18 14,-6-6 1-14,0-9 8 16,-12-8 3-16,-28 1-30 14,-1 5 10-14,6 16-10 17,3 29-33-17,26 23-9 13,6 16-201-13,12 22-628 17,34 17-1257-17</inkml:trace>
    </iact:actionData>
  </iact:action>
  <iact:action type="add" startTime="207202">
    <iact:property name="dataType"/>
    <iact:actionData xml:id="d100">
      <inkml:trace xmlns:inkml="http://www.w3.org/2003/InkML" xml:id="stk100" contextRef="#ctx0" brushRef="#br0">27525 12196 1719 0,'0'0'791'15,"0"0"-214"-15,0 0-282 15,0 0-94-15,0 0-78 15,0 0-33-15,0 0-68 15,-198-109 19-15,134 187-40 15,9 10 14-15,12 2 0 16,31-7-14-16,12-32-2 15,0-12-7-15,35-28-32 15,23-11 38-15,6-11 3 21,-3-44-1-20,-12-19 10-1,-11 4-9 7,-12 6 30 16,-9 7 2-23,-5 17-18 0,-12 20 42 15,6 20-37-15,-6 0-4 14,0 28-1-13,6 24-15 14,17 10 2-15,0-3-2 15,23-14-111-15,15-17-84 18,15-28-126-18,28-11-258 12,-17-51-147-12,-11-10-251 0</inkml:trace>
    </iact:actionData>
  </iact:action>
  <iact:action type="add" startTime="207524">
    <iact:property name="dataType"/>
    <iact:actionData xml:id="d101">
      <inkml:trace xmlns:inkml="http://www.w3.org/2003/InkML" xml:id="stk101" contextRef="#ctx0" brushRef="#br0">28125 11464 142 0,'0'0'1268'0,"0"0"-682"17,0 0 111-17,0 0-142 21,0 0-325-21,0 0-5 0,0 0-48 14,-133 202-61-14,104-22-50 16,23-1-32-16,6-17-34 14,6-22 0-14,63-41-11 17,18-30 4-17,12-41-70 14,17-28-1-14,-14 0-7 15,-15-56 38-15,-26-29 47 14,-18-4 0-14,-20-16 0 17,0 11 56-17,-17 12-22 15,-6 23 13-15,0 37 8 15,0 22-14-15,0 16-5 15,0 60-24-15,0 14-11 22,0 11 19-22,0 0-17 0,18-11-3 15,11-23 0-15,11-23 0 17,-2-21 0-17,6-23-21 12,5 0 1-12,-6-56 19 16,1-1 1-16,-6-21 0 14,5 8 9-14,1 18-8 16,-7 1 31-16,1 28-32 14,0 9 0-14,-3 14 0 16,-1 0 0-16,4 49 0 15,-6 11 0-15,-15 8 0 15,4-1 0-14,-15-5 0 21,-6-6 0-22,0-11-3 0,0-17-47 15,0-23 26-15,0-5 23 15,0 0 1-15,0-51 16 15,0-9-8-15,0-8-7 14,14-3 25-14,38 19-26 16,-8 2-7-16,-4 12-89 14,-22 2-231-14,-18 0-241 17,0 14-411-17</inkml:trace>
    </iact:actionData>
  </iact:action>
  <iact:action type="add" startTime="208123">
    <iact:property name="dataType"/>
    <iact:actionData xml:id="d102">
      <inkml:trace xmlns:inkml="http://www.w3.org/2003/InkML" xml:id="stk102" contextRef="#ctx0" brushRef="#br0">28154 11717 2467 0,'0'0'793'17,"0"0"-300"-17,0 0-350 17,0 0-100-17,374-78-43 13,-194 55-192-13,-9 6-603 0</inkml:trace>
    </iact:actionData>
  </iact:action>
  <iact:action type="add" startTime="208358">
    <iact:property name="dataType"/>
    <iact:actionData xml:id="d103">
      <inkml:trace xmlns:inkml="http://www.w3.org/2003/InkML" xml:id="stk103" contextRef="#ctx0" brushRef="#br0">30600 11872 2054 0,'0'0'837'0,"0"0"-294"0,0 0-192 14,0 0-121-14,0 0-149 16,0 0-81-16,0 0 0 14,-270 140 0-14,212-50 0 16,15-4 0-16,28-8 0 14,15-7 0-14,9-21 0 17,69-27 0-17,32-23 0 13,3 0 0-13,-5-44 0 17,-12-29 0-17,-27-14 0 21,-31-6 0-21,-38-8 0 0,0-15 0 9,-15 15 0 13,-37 7 0-22,-12 20 0 0,0 35 0 15,4 39 0-15,4 0 0 15,13 62 0-15,11 28 0 15,26 6 0-15,6-6 0 14,6-12 0-14,61-28 0 16,17-17 0-16,9-26 0 14,5-7 0-14,-8-7 0 16,-8-45 0-16,-10-10 0 15,-14-8 0-15,-9 3 0 15,-11 5 0-15,0 11 0 22,-15 17 0-22,3 23 0 0,-6 11 0 16,-2 27 0-16,-7 53 0 8,1 15 0 15,0 11 0-23,11-7 0 0,0-20 0 14,12-27 0-14,6-15 0 16,-7-37 0-16,19 0 0 13,-13-18 0-13,7-42 0 17,-7-13 0-17,10-6 0 13,-19 3 0-13,19 20 0 16,-15 17 0-16,-9 23 0 14,-6 16 0-14,-8 5 0 17,-1 45 0-17,1 6 0 21,-6 9 0-21,5-14 0 0,4-1 0 9,-1-25-294 25,-14-7-968-34</inkml:trace>
    </iact:actionData>
  </iact:action>
  <iact:action type="add" startTime="209432">
    <iact:property name="dataType"/>
    <iact:actionData xml:id="d104">
      <inkml:trace xmlns:inkml="http://www.w3.org/2003/InkML" xml:id="stk104" contextRef="#ctx0" brushRef="#br0">20066 14361 1435 0,'0'0'645'0,"0"0"-142"14,0 0-34-14,0 0-247 16,0 0 10-16,0 0-61 22,-70-299-42-22,21 276-20 0,-12 23-26 10,-9 0-13 10,-2 41-42-20,-4 45-28 0,24 16 0 14,5 10 0-14,33-9 0 16,14-5 0-16,0-25 0 14,26-34 0-14,38-21 0 16,8-18 0-16,1-18 0 16,-3-54 0-16,-10-12 0 14,-7-1 0-13,-13 13 0 16,-11 10 0-17,-17 23 0 12,0 16 0-12,-1 23 0 16,7 0 0-16,11 12 0 15,0 38 0-15,17 2 0 23,3 9 0-23,-5-9 0 0,-1-5 0 15,-5-29-134-15,0-18-230 13,-18 0-321-13,-5 0-236 2</inkml:trace>
    </iact:actionData>
  </iact:action>
  <iact:action type="add" startTime="209837">
    <iact:property name="dataType"/>
    <iact:actionData xml:id="d105">
      <inkml:trace xmlns:inkml="http://www.w3.org/2003/InkML" xml:id="stk105" contextRef="#ctx0" brushRef="#br0">20298 13529 398 0,'0'0'1177'17,"0"0"-787"-17,0 0 98 20,0 0-212-20,0 0-52 0,-256-313-6 16,181 285-32-16,-6 16-15 15,-15 12-15-15,-3 0-30 16,-17 28-14-16,0 23-44 14,-9 22-26-14,4 17 22 16,5 21-64-16,17 1 0 13,3 17 0-13,29 7 0 18,9 4 0-18,35-7 0 12,14 6 0-12,9-5 0 16,0-5 0-16,50-10 0 14,25-2 0-14,24-11 0 22,29-10 0-22,22-12 0 0,24-5 0 16,3-30 0-16,3-19 0 18,-6-19 0-18,-8-11 0 12,-27 0 0-12,-6 0 0 16,-14-41 0-16,-14-8 0 15,-4-1 0-15,-5-23 0 15,-15-1 0-15,-14-4 0 16,-9-18 0-16,-9 1 0 14,-11-11 0-14,-15-6 0 16,-2-6 0-16,-15-3 0 14,-6-7 0-14,0 4 0 14,0-5 0-14,-27 5 0 17,-19 11 0-17,-18 12 0 22,-11 23 0-22,-12 11 0 0,0 21 0 8,-9 15 0 13,3 18 0-21,-6 7 0 0,4 6 0 15,8 0 0-15,0 18 0 17,17 32-467-17,18-17-682 0</inkml:trace>
    </iact:actionData>
  </iact:action>
  <iact:action type="add" startTime="210604">
    <iact:property name="dataType"/>
    <iact:actionData xml:id="d106">
      <inkml:trace xmlns:inkml="http://www.w3.org/2003/InkML" xml:id="stk106" contextRef="#ctx0" brushRef="#br0">22894 15359 1610 0,'0'0'1242'16,"0"0"-775"-16,0 0-199 21,0 0-2-21,0 0-110 0,0 0-105 8,-20 324-32 14,-12-223-2-22,-12-11-17 0,-5 6 0 15,-44 10-107-15,18-21-458 10,2-34-821-10</inkml:trace>
    </iact:actionData>
  </iact:action>
  <iact:action type="add" startTime="212263">
    <iact:property name="dataType"/>
    <iact:actionData xml:id="d107">
      <inkml:trace xmlns:inkml="http://www.w3.org/2003/InkML" xml:id="stk107" contextRef="#ctx0" brushRef="#br0">23675 14530 1303 0,'0'0'547'14,"0"0"-233"-14,0 0-6 16,0 0-31-16,0 0-69 14,0 0-65-14,0 0 7 16,-128 12 16-16,122-12-28 14,6 0-13-14,0 0-28 17,0-33-28-17,0-18-9 22,41-27-43-22,28-21-10 0,18-4-7 8,6-18 0 13,-6 4 0-21,-14 9 0 0,-21 18 1 16,-29 17 13-16,-17 18-14 14,-6 32 1-14,0 23-1 16,-35 0-2-16,-17 11 1 13,6 63 1-13,-1 9 0 17,18 13-1-17,29-1 1 14,0 1-3-14,6-2-3 17,58-25-2-17,17-7 8 13,12-13 0-13,0-12 0 16,-6-12 3-16,-12 12-3 22,-25-16-5-22,-19 10 4 0,-16 18-8 9,-15 2 9 13,-15 9 0-22,-51 2 6 0,-24-5 13 17,-9-1-17-17,-11-6 5 13,11-15-1-13,18-8 0 15,20-27-7-15,21 0 1 14,37 0-96-14,3-50-158 16,75-24-296-16,24 1-337 15,5 13-1105-15</inkml:trace>
    </iact:actionData>
  </iact:action>
  <iact:action type="add" startTime="212736">
    <iact:property name="dataType"/>
    <iact:actionData xml:id="d108">
      <inkml:trace xmlns:inkml="http://www.w3.org/2003/InkML" xml:id="stk108" contextRef="#ctx0" brushRef="#br0">24626 14390 1542 0,'0'0'910'15,"0"0"-356"-15,0 0-206 13,0 0-78-13,0 0-168 17,0 0-4-17,0 0-14 14,-52 163-26-14,52-85-11 17,0-16-46-17,0 0 23 13,52-23-24-13,6-16 11 17,12-23 4-17,8 0-14 13,-8-6 0-13,-21-43 16 16,-17-13-16-16,-20-7 11 13,-12-9-12-13,0 6 0 17,-53-1 0-17,-13 22 0 22,-10 12 0-22,-11 31 0 0,0 8 0 7,-29 98 0 10,29 14-291-17,20-11-642 30</inkml:trace>
    </iact:actionData>
  </iact:action>
  <iact:action type="add" startTime="213182">
    <iact:property name="dataType"/>
    <iact:actionData xml:id="d109">
      <inkml:trace xmlns:inkml="http://www.w3.org/2003/InkML" xml:id="stk109" contextRef="#ctx0" brushRef="#br0">26048 14481 838 0,'0'0'1012'18,"0"0"-522"-18,0 0-100 0,0 0-42 16,0 0-114-16,0 0-26 14,0 0-54-14,-41-85-44 17,1 85-64-17,-1 12-37 15,-11 27 60-15,0 23-10 15,-1 10 2-15,24 8 7 14,12 3-68-14,17-5 0 15,17 7 0-15,47-23 0 23,35-7 0-23,5-20 0 0,9-24 0 14,-2-11 0-14,-4 0-11 17,-17-46-58-17,-18-21-96 14,-34-34-192-14,-18 0-364 10,-20 16-580-10</inkml:trace>
    </iact:actionData>
  </iact:action>
  <iact:action type="add" startTime="213750">
    <iact:property name="dataType"/>
    <iact:actionData xml:id="d110">
      <inkml:trace xmlns:inkml="http://www.w3.org/2003/InkML" xml:id="stk110" contextRef="#ctx0" brushRef="#br0">26808 14610 1122 0,'0'0'550'0,"0"0"-235"15,0 0 46-15,0 0-82 14,0 0-64-14,0 0-37 16,0 0-41-16,-73 0-35 14,65 0-57-14,-10 11 1 16,4 22 5-16,2 6 2 14,12 12 8-14,0-1-31 17,0 1-6-17,0-1 3 13,21-4-21-13,10-7 11 17,19 0-2-17,-10-16-8 13,7-6 12-13,-1-6-19 16,1-11 0-16,-7 0-5 23,1 0 11-23,-6-28-6 0,-6-17 9 16,-12-6-8-16,-5-11 11 13,-12-5-12-13,0-6 0 16,0-1-1-16,0 14 0 14,-18 14 1-14,-5 12 9 16,17 24 5-16,1 10 35 14,5 0-35-14,0 17-13 16,0 27 20-16,29-10-21 15,20 5 12-15,15-11 0 16,17-17-4-16,18-11 7 13,5 0-15-13,0 0-24 16,1-39 10-16,-18-5 4 22,-26-7 10-22,-15 1 7 0,-28-7-1 9,-18 6 21 13,0 7-15-22,-12-3 0 0,-49 16 12 14,3 11-23-14,-17 20 13 15,-1 0-1-15,7 51-11 14,5 29 28-14,29 13-23 17,18 16-1-17,17-1 17 13,0-2-22-13,46-21-1 16,41-19 1-16,20-22-1 14,15-26 5-14,6-18-5 16,0 0-68-16,-21-50-76 23,-26-1-126-23,-40-27-95 0,-21 16-435 8,-20 28-624-8</inkml:trace>
    </iact:actionData>
  </iact:action>
  <iact:action type="add" startTime="214463">
    <iact:property name="dataType"/>
    <iact:actionData xml:id="d111">
      <inkml:trace xmlns:inkml="http://www.w3.org/2003/InkML" xml:id="stk111" contextRef="#ctx0" brushRef="#br0">29521 14241 434 0,'0'0'1621'22,"0"0"-892"-22,0 0-216 0,0 0-224 9,0 0-76 12,0 0-64-21,-380 141-53 0,322-40-44 16,23 3-52-16,14 2 0 14,21-5 0-14,0-27 0 16,61-7 0-16,41-28 0 14,26-21 0-14,14-18 0 16,20 0 0-16,-2-46 0 14,-9-21-29-14,-12-6 16 16,-32-12 12-16,-26-5 2 14,-31 1-1-14,-24 5 27 16,-26 8-21-16,0 25 3 14,-12 27-9-14,-46 24 0 16,-17 0 0-16,-1 24 0 23,1 64 0-23,8-5 0 0,18 14 0 13,23-3 0-13,26-9 0 16,0-18 0-16,32-21 0 14,43-30 0-14,12-16 0 17,6 0 0-17,-12-23 0 13,-11-32 0-13,-18-12 0 16,-17 5 0-15,-15-7 0 12,-11 19 0-13,-9-1 0 16,0 12 0-16,0 19 0 16,0 20 0-16,0 0 0 14,0 12 0-13,0 47 0 14,0 3 0-15,17 4 0 22,7-9 0-22,7-6 0 0,-4-23 0 9,22-17 0 12,6-11 0-21,0 0 0 0,3-23 0 14,-6-39 0-14,9-5 0 16,-11 1 0-16,-4 4 0 14,-5 6 0-14,-4 7 0 17,-5 36 0-17,-14 2 0 13,8 11 0-13,-15 11 0 16,7 51 0-16,2 10 0 14,6 6 0-14,-3 2 0 17,1-13 0-17,10-16 0 21,-5-24 0-21,3-15 0 0,0-12 0 16,3 0 0-16,6-39 0 13,-6-23 0-12,17-5 0 15,0-2 0-16,9-9 0 13,-6 16 0-13,-9 18 0 17,4 18 0-17,-15 26 0 14,-3 0 0-14,-6 49 0 16,8 1 0-16,13 17 0 14,5-11 0-14,18-6 0 16,8-16 0-16,3-29 0 15,-5-5 0-15,-36-11-71 16,-19-33-277-16,-21 10-644 0</inkml:trace>
    </iact:actionData>
  </iact:action>
  <iact:action type="add" startTime="215634">
    <iact:property name="dataType"/>
    <iact:actionData xml:id="d112">
      <inkml:trace xmlns:inkml="http://www.w3.org/2003/InkML" xml:id="stk112" contextRef="#ctx0" brushRef="#br0">20620 17128 1245 0,'0'0'677'24,"0"0"-212"-24,0 0-111 0,0 0-36 13,0 0-116-13,0 0 23 17,0 0-57-17,-230-145-47 14,230 88-2-14,0-21-38 15,0-12-18-15,9-11-26 14,17-5-16-14,9 1-21 16,-9 30 0-16,-14 17 0 14,-6 30 0-14,-6 5 0 17,0 23 0-17,0 0 0 13,0 0 0-13,0 12 0 16,0 20 0-16,5 14-17 23,27-2 10-23,23-5-13 0,30-2 13 8,16 3 5 13,27-27 2-21,-6 24-3 0,0-24 3 16,-21 13-13-16,-26-3 13 15,-28 10-10-15,-18 6 10 15,-17 11 12-15,-12 8-12 15,0-3 21-15,0-4-20 15,0-1 1-15,0-11 1 14,11-16-2-14,24-11-1 16,17-12 12-16,24 0-12 15,19-18 14-15,4-38-14 15,-6-6-6-15,-3-16 4 14,-29-7-7-14,-21-13 9 16,-25 5 7-16,-15 10-6 22,0 18 18-22,-9 21-16 0,-32 44-3 14,-5 0 0-14,5 44-8 17,1 44 8-17,28 13 5 12,12 5-2-12,6 0-3 17,67-28 0-17,14-21 0 14,17-17 0-14,9-36 0 15,-5-4 0-15,-21-4 0 14,-18-47 0-14,-22-4 0 17,-13-7 0-17,-16 0 0 22,-9 11 0-22,-4-3 0 0,-5 30 0 9,0 6 0 12,0 18 0-21,0 0 0 0,0 6 0 16,0 45 0-16,6 4 0 14,9 14 0-14,5-20 0 18,6-4 0-18,0-5 0 11,3-29 0-11,6-6 0 17,-6-5 0-17,17 0 0 13,-2-39 0-13,5-23 0 18,-2-5 0-18,5 5 0 13,-17 2 0-13,-6 11 0 17,-12 36 0-17,-2 1 0 13,-10 12 0-13,-5 12 0 16,6 38 0-16,3 11 0 14,14 7 0-14,-5-6 0 16,13-11 0-16,-1-19 0 22,16-14 0-22,9-18 0 0,-3 0 0 16,3-6 0-16,-8-50 0 14,-1-1 0-14,-17 2 0 17,0-2 0-17,-6 8 0 13,-2 0 0-13,-13 24 0 16,4 25 0-16,5 0 0 14,-5 0 0-14,-6 62 0 16,6 5 0-16,2 18 0 14,6-13 0-14,15-10 0 16,12-23 0-16,19-23 0 14,10-16 0-14,-1 0 0 16,6-33 0-16,-5-24 0 23,-21-10 0-23,0 1 0 0,-20 9 0 14,0-4 0-14,-9 22 0 16,-15 16 0-16,-5 23 0 14,-6 0 0-14,0 12 0 16,0 38 0-16,0 17 0 13,12 0 0-13,-1-5 0 17,10-12 0-17,11-10 0 12,-3-18 0-12,11-5 0 16,-8-17 0-16,6 0 0 16,-15-12 0-16,3-27 0 15,-11-5 0-15,-9-13 0 15,-6-5 0-15,0 2 0 24,-18-14 0-24,-22 24 0 0,-19 11 0 7,16 13 0 15,-1 24 0-22,21 2 0 0,9 0 0 13,14 0 0-13,0 13 0 17,6 13 0-17,54-24 0 14,16 9 0-14,17-11 0 16,17 8 0-16,-3-1 0 14,-2 4 0-14,-9 2 0 16,-24 25 0-16,-14 6 0 13,-14 6 0-12,-13 1 0 16,-13-1 0-17,-7-10 0 21,-2-1 0-21,-3-16 0 0,0-17 0 8,0-6 0 14,-3 0 0-22,17 0 0 0,12 0 0 16,3-29 0-16,25-4 0 15,1-1 0-15,6 0 0 16,9 1 0-16,2 5 0 13,-3 10 0-13,-8 2 0 16,3 10 0-16,-4 6 0 15,4 0 0-15,5 0 0 15,1 0 0-15,-1-10 0 14,-11-13 0-14,-15-5 0 17,-20-9 0-17,-20-6 0 13,-9-4 0-13,-9 11 0 16,-40-11 0-16,-15 16 0 15,1 5 0-15,16 21 0 23,-5 5 0-23,23 0 0 0,3 44 0 14,14 21 0-14,3-3 0 16,9 10 0-16,0 8 0 14,35-30 0-14,26 1 0 17,26-30 0-17,21-21 0 13,60-11 0-13,-20-50-207 17,-21-7-763-17</inkml:trace>
    </iact:actionData>
  </iact:action>
  <iact:action type="add" startTime="220567">
    <iact:property name="dataType"/>
    <iact:actionData xml:id="d113">
      <inkml:trace xmlns:inkml="http://www.w3.org/2003/InkML" xml:id="stk113" contextRef="#ctx0" brushRef="#br0">27934 16575 535 0,'0'0'1094'7,"0"0"-621"9,0 0-182-16,0 0 75 15,0 0-139-15,0 0-124 15,11-52 40-15,-5 52-6 15,0 28-24-15,0 22-14 14,-1 6-17-14,4 12-4 17,6-7-37-17,8 1-34 22,6-12 32-22,17-22-28 0,18-5 1 13,6-23 9-13,20 0-20 16,5-12 9-16,-2-38-10 15,-11-22-1-15,-22-8 0 15,-13 2 2-15,-30-5-1 13,-17-5 18-13,0 13 3 17,0-23 33-17,-29 19-9 14,-14-1-20-14,11 30 26 17,-3 17-51-17,23 22 0 22,7 11 0-22,5 0 0 0,0 50 0 7,0 34 0 15,0 17 0-22,5 18 0 0,30 3 0 17,0 5 0-17,11-14 0 13,-11-19 0-13,12-15 0 16,2-17 0-16,12-23 0 13,9-39 0-13,11 0-126 17,12-62-252-17,-12-28-367 15,-26 0-211-15</inkml:trace>
    </iact:actionData>
  </iact:action>
  <iact:action type="add" startTime="221048">
    <iact:property name="dataType"/>
    <iact:actionData xml:id="d114">
      <inkml:trace xmlns:inkml="http://www.w3.org/2003/InkML" xml:id="stk114" contextRef="#ctx0" brushRef="#br0">28636 16256 1914 0,'0'0'747'1,"0"0"-443"-1,0 0-37 14,0 0-95-14,0 0-106 14,319 39-66-14,-203-49-48 16,-29-52-241-16,-23 11-447 15,-50 1-327-15</inkml:trace>
    </iact:actionData>
  </iact:action>
  <iact:action type="add" startTime="221215">
    <iact:property name="dataType"/>
    <iact:actionData xml:id="d115">
      <inkml:trace xmlns:inkml="http://www.w3.org/2003/InkML" xml:id="stk115" contextRef="#ctx0" brushRef="#br0">27707 16161 2172 0,'0'0'670'20,"0"0"-350"-20,0 0-105 0,0 0-215 14,0 0-70-14,343-23-548 10,-216 23-678-10</inkml:trace>
    </iact:actionData>
  </iact:action>
  <iact:action type="add" startTime="221415">
    <iact:property name="dataType"/>
    <iact:actionData xml:id="d116">
      <inkml:trace xmlns:inkml="http://www.w3.org/2003/InkML" xml:id="stk116" contextRef="#ctx0" brushRef="#br0">30504 15982 1664 0,'0'0'862'1,"0"0"-269"21,0 0-232-22,0 0-63 0,0 0-182 16,0 0-43-16,0 0 56 14,-55 274-129-14,35-119 0 15,14 8 0-15,6-2 0 15,0 2 0-15,0-11 0 15,41-17 0-15,19-12 0 15,1-22 0-15,9-25 0 16,3-25 0-16,2-23 0 13,3-28 0-13,-11 0 0 17,-21-15 0-17,4-36 0 15,-36-20-13-15,-14-3 13 14,0-16 13-14,0 1-13 22,-64-24 0-22,-14 1 0 0,-23-1 0 16,-15 12 0-16,-15 11 0 15,-8 30 0-15,11 19 0 15,24 20 0-15,28 10 0 14,21-4 0-14,29 13 0 16,26 2 0-16,0-9 0 14,26-3 0-14,55-1 0 16,21-23 0-16,14 7 0 14,0-15 0-14,-17 5 0 16,-33 11 0-16,-13-6 0 14,-39 17 0-14,-14-5 0 16,0 4 0-16,0 8 0 22,-9 10 0-22,-23-12 0 0,0 12 0 14,15 0 0-14,5 0 0 16,12 0 0-16,0 22 0 14,0 0 0-14,50 6 0 17,11 2 0-17,3-3 0 13,5 6 0-13,-8-10 0 16,-9 16 0-15,-14 0 0 12,-21 12-8-13,-5-1 8 16,-12 9 0-16,0-2 0 14,0-7-4-14,0-17 4 16,15-10 0-16,5-5 1 17,20-18 10-17,16 0-11 14,2-30 0-14,11-20 0 16,-14-10 0-16,1-2 0 21,-16 0 0-21,-11-4 0 0,-11 16 0 9,-13 6 0 13,-5 26 0-22,0 18 0 0,0 0 0 14,0 23 0-14,0 42 0 15,0 8 0-15,0 6 0 14,6-16 0-14,29 2 0 16,3-25 0-16,5-18 0 15,4-10 0-15,-1-12 0 15,-5-12 0-15,-1-27 0 14,-8-23 0-14,-20 0 0 17,-12-5 0-17,0-6 0 22,0-4 0-22,-38 6 0 0,-8 9 0 16,-7 23 0-16,-10 21 0 13,2 18 0-13,0 0 0 17,20 57 0-17,24 5 0 13,17 8 0-13,0-7 0 18,23-12 0-18,47-12 0 13,17-13 0-13,8-26 0 16,4 0 0-16,-6 0 0 14,-9-39 0-14,-23 0 0 15,-20-10 0-15,-7 10 0 15,-16 14 0-15,-4-1 0 16,-8 15 0-16,-6 11 0 22,3 0 0-22,-3 0 0 0,0 41 0 7,6 17 0 15,8 4 0-22,12 5 0 0,0-16 0 15,9-19 0-15,6-2 0 15,-6-30 0-15,-3 0 0 16,5 0 0-16,1-30 0 14,-6-20 0-14,-3-9 0 16,6 7 0-16,-12 1 0 14,0 1 0-14,3 12 0 17,-5 27 0-17,-10 11 0 13,4 0 0-13,-4 41 0 17,-8 19 0-17,3 17 0 22,6-14 0-22,-1-1 0 0,1-8 0 7,-1-20 0 16,10-17 0-23,-10-17 0 0,13 0 0 13,2-7 0-13,6-43 0 17,5-11 0-17,1-12 0 13,3 8 0-13,-1 12 0 18,-11 16 0-18,3 12 0 12,-11 25 0-12,-10 0 0 16,4 25 0-16,-7 25 0 15,4 16 0-15,11-16 0 15,0 1 0-15,12-19 0 22,12-20 0-22,2-12 0 0,9 0 0 8,-15-70 0 8,-11 6-326-16,-26-13-603 0</inkml:trace>
    </iact:actionData>
  </iact:action>
  <iact:action type="add" startTime="226348">
    <iact:property name="dataType"/>
    <iact:actionData xml:id="d117">
      <inkml:trace xmlns:inkml="http://www.w3.org/2003/InkML" xml:id="stk117" contextRef="#ctx0" brushRef="#br0">18215 18040 639 0,'0'0'312'6,"0"0"-91"11,0 0 14-17,0 0 40 14,0 0-16-14,0 0 24 16,49-292-19-16,-43 259-8 14,-1 7 13-14,-5 13-68 16,0 13-20-16,0-11 5 22,0 11-86-22,0 0-16 0,0 0-27 14,0 13-18-14,0 47 9 16,0 0-10-16,0 30-23 13,0 23 40-13,0-1-40 18,27 12-9-18,16-18 8 13,15 0-14-13,18-16 3 17,11-28-3-17,5-12-18 12,10-35 6-12,-3-15 6 17,-4 0 5-17,-8-28 0 14,-11-42 1-14,-27-10 0 16,-11-9 0-16,-24-11-1 23,-8-8 0-23,-6 2 2 0,0 10 4 16,0 7 7-16,-14 27-6 14,2 29 21-14,-2 26-22 15,8 7 7-15,0 7-8 14,0 55 5-14,0 21-9 16,-2 18 0-16,8 12 0 14,0-1 0-14,0-11 0 16,0-3 0-16,20-23 0 15,-3-10 0-15,-2-40 0 16,-6 1 0-16,11-26 0 12,0 0 0-12,1 0 0 19,5-39 0-19,14-12 0 20,-2-14 0-20,5 15 0 1,-5 6 0 6,-9 26 0 15,0 18 0-22,-6 0 0 0,1 29 0 17,-7 21-8-17,12 22 9 13,-3 5-1-13,-6-15 7 16,21-2-7-16,-6-17 0 14,11-17 0-14,9-15 0 16,9-11-14-16,0 0 14 14,-3-11-5-14,0-40 5 16,-15 1 0-16,-11-27 8 15,-23 13-8-15,-12-12 0 16,0 15 8-16,0 21-5 20,-41 18-3-19,-5 22 0-1,5 0 0 8,-5 62 0 14,11 25-11-22,15 16 5 0,20 9 5 14,0-3 2-14,32-8-1 16,43-32 0-16,24-25-30 14,11-38-154-14,26-23-282 17,-31-57-311-17,-36-16-574 0</inkml:trace>
    </iact:actionData>
  </iact:action>
  <iact:action type="add" startTime="227219">
    <iact:property name="dataType"/>
    <iact:actionData xml:id="d118">
      <inkml:trace xmlns:inkml="http://www.w3.org/2003/InkML" xml:id="stk118" contextRef="#ctx0" brushRef="#br0">17843 18187 2094 0,'0'0'673'14,"0"0"-445"-14,0 0 110 15,0 0-96-15,392 11-137 14,-224-11-85-14,53-46-20 17,-39 7-240-17,-25 0-680 0</inkml:trace>
    </iact:actionData>
  </iact:action>
  <iact:action type="add" startTime="227499">
    <iact:property name="dataType"/>
    <iact:actionData xml:id="d119">
      <inkml:trace xmlns:inkml="http://www.w3.org/2003/InkML" xml:id="stk119" contextRef="#ctx0" brushRef="#br0">21806 18242 517 0,'0'0'1474'13,"0"0"-1094"-13,0 0 79 15,0 0-159-15,0 0-118 14,0 0-34-14,0 0-46 16,-342-152-2-15,272 214-29 12,12 0-2-13,9 17-3 17,17 5-53-17,12-12 4 21,20-3-9-21,0-19-7 0,37-17 20 14,27-19-20-14,6-14-1 16,0 0 17-16,-4-26-16 14,-2-24 11-14,-17-14-3 16,-13 6 6-16,-16 0 17 14,-7 26-23-14,-11-2 6 16,0 29 6-15,0 5-21 13,0 0-8-14,0 50 7 17,0 17 1-17,12 16 2 14,20-6-2-14,6-13-11 14,20-14 10-14,0-1-30 16,8-47 25-16,4-2-2 23,-9 0 8-23,0-25 7 0,3-40-7 13,-6-7 0-13,-6-8 0 16,0 2 3-16,0 6-3 14,-2 10 0-14,-13 12 1 16,-5 22 2-16,-11 21-3 14,-1 7-1-14,-6 0-5 16,-2 23-4-16,-6 12 10 14,8 4 0-14,-2-12 2 16,-3-4-2-16,5-18 0 14,-8 0 0-14,3-5 2 16,-9 0 7-15,0 0-6 20,0-10-3-21,0-24 2 0,0 18 8 9,-21-7-10 12,-2 11 8-21,-9 12 1 0,-8 0-2 15,11 40-7-15,0 22 0 16,5 11 1-16,19 10 13 16,5-14-13-16,11-9-1 12,56-11 9-12,23-33-1 18,26-16-7-18,3 0-1 13,3-28-12-13,-6-34 5 16,-9-24 7-16,-26-4 0 14,-20-22 5-14,-17-1 4 16,-21 1-8-16,-17-22-1 22,-6 15 0-22,0 8 5 0,0 10-4 8,-23 39 5 14,-6 36 3-22,0 26-9 0,0 15 0 16,-3 60 0-16,6 40 0 14,5 19 0-14,12 18 0 16,9-17 0-16,0-6 0 14,24-23 0-14,40-28 0 16,17-16 0-16,6-44 0 14,9-18 0-14,-9 0 0 16,-6-18 0-16,-20-32 0 15,-18-11 0-15,-2-1 0 16,-24 12 0-16,-5 11 0 14,-6 16 0-14,-1 23 0 16,-5 0 0-16,0 11 0 21,6 51 0-21,6 5 0 0,2 16 0 8,18-3 0 15,3-8 0-23,12-22 0 0,-1-12 0 13,9-27 0-13,-6-11 0 16,-5 0 0-16,-6-50 0 14,-1-12 0-14,-13 0 0 16,2-3 0-16,0 14 0 14,-15 1 0-14,1 28 0 16,-6 22 0-16,0 0 0 15,5 0 0-15,4 51 0 15,5 9 0-15,-3-9 0 15,7 11 0-15,-4-25 0 15,0-9 0-15,-2-28 0 23,-1 0-46-23,6 0 45 0,6-39 1 15,-3-23 0-15,1-15 7 15,7 17-6-15,-2 9 15 15,-9 17-16-15,9 18 2 15,-6 16 19-15,3 0-21 16,6 0 0-16,6 32 0 13,5 8 0-13,7 0 0 16,16-23 0-16,4-6 0 14,-1-11 0-14,-2 0 0 17,0-28 0-17,-21-34 0 21,-11 0 0-21,-12-16 0 0,-21 5 0 8,-5-6 0 14,0 6 0-22,0 22 0 0,-5 29 0 16,-21 22 0-16,5 0 0 14,-2 39 0-14,11 46 0 17,4 4 0-17,8 8 0 13,0-8 0-13,43-22 0 16,21-16 0-16,12-19-81 14,31-32-248-14,-26-27-307 17,-20-24-362-17</inkml:trace>
    </iact:actionData>
  </iact:action>
  <iact:action type="add" startTime="229058">
    <iact:property name="dataType"/>
    <iact:actionData xml:id="d120">
      <inkml:trace xmlns:inkml="http://www.w3.org/2003/InkML" xml:id="stk120" contextRef="#ctx0" brushRef="#br0">22880 17727 1605 0,'0'0'823'16,"0"0"-277"-16,0 0-70 14,0 0-188-14,0 0-127 15,0 0-23-15,0 0-79 22,464-12-59-22,-232-27 0 0,131-11-140 16,-62-1-540-16,-31 0-1029 0</inkml:trace>
    </iact:actionData>
  </iact:action>
  <iact:action type="add" startTime="229389">
    <iact:property name="dataType"/>
    <iact:actionData xml:id="d121">
      <inkml:trace xmlns:inkml="http://www.w3.org/2003/InkML" xml:id="stk121" contextRef="#ctx0" brushRef="#br0">26251 17665 2053 0,'0'0'825'0,"0"0"-349"14,0 0-128-14,0 0-120 16,0 0-137-16,0 0-43 14,0 0-21-14,6 223-27 16,31-122 0-16,16-5 0 15,-1-6 0-15,6-23 0 15,0-21 0-15,-12-19 0 15,-5-27 0-15,-3 0 0 21,-15-27 0-21,-3-35 0 0,1-12 0 16,-16-4 0-16,1-7 0 15,0-4 0-15,0 17 0 17,2-2 0-17,13 35 0 13,-1 13-84-13,29 26-370 16,4 49-240-16,-19 7-345 0</inkml:trace>
    </iact:actionData>
  </iact:action>
  <iact:action type="add" startTime="229669">
    <iact:property name="dataType"/>
    <iact:actionData xml:id="d122">
      <inkml:trace xmlns:inkml="http://www.w3.org/2003/InkML" xml:id="stk122" contextRef="#ctx0" brushRef="#br0">27078 18299 1388 0,'0'0'733'13,"0"0"-369"-13,0 0 118 16,0 0-250-16,0 0-127 21,0 0 4-21,0 0-4 0,278-236-45 9,-243 185-7 12,-23 0-10-21,-12 17-19 0,0 7 20 14,0 15-37-14,-12 12-6 16,-28 0-1-16,-1 29-9 14,-6 43 9-14,13 7 0 17,8 17 2-17,11-11 7 13,15 4-9-13,0-28 0 18,64-11-1-18,11-24 3 12,12-23-2-12,9-3 0 17,-6-22 0-17,-12-29 8 21,-8-16-8-21,-24 5 0 0,1-16 3 8,-18 9 5 14,-3 14-8-22,-12 9 0 0,-8 19 1 17,0 27 38-17,-6 0-30 13,6 11-8-13,0 45 29 16,-1 17-29-16,13 12 13 14,8-18-14-14,12-12-1 18,14-4-16-18,6-33 17 12,14-18-27-12,4 0 8 16,-9-28-31-16,2-23 31 14,-19-22 8-14,-4-12 11 16,-29 7 0-16,-5-12 0 15,-12-5 2-15,0 6 25 15,0-1-14-15,-6 17 28 22,-11 11-1-22,2 45 7 0,1 17 26 16,2 28-53-16,6 47-4 15,-5 34 28-15,5 10-31 15,6 4 10-15,0-11-23 13,0-27 1-13,0-7-8 18,0-38 7-18,12-6-26 14,-1-34-16-13,1 0-19 13,2 0 32-14,1-51-29 13,2-11 13-13,1-11 36 18,-1-1 7-18,6 8 2 13,-5 15 12-13,8 17-6 17,-12 17 32-17,15 6-31 22,0 11 7-22,18 0 7 0,2 0-14 8,6 18-6 14,15 3 2-22,-12 2-3 0,3-12-13 12,-21-6-38-12,1-5-8 17,-15 0 58-17,-17 0 1 15,-9-16 0-15,0-18 12 15,0 6-11-15,-6-11 17 13,-23 16-18-13,-17 13 0 17,-1 10 11-17,-2 0-2 14,2 39 16-14,7 33 20 17,19 18-19-17,16 6-2 22,5 5-24-22,26-18-6 0,58-14-12 8,20-36-39 13,30-27-52-21,5-6-73 0,-3-18-53 16,-11-54-24-16,-17-6 3 14,-21-7 68-14,-24-4 114 17,-19 4 56-17,-24 13 18 13,-5 21 95-13,-15 22 128 16,0 29 37-15,0 0-40 12,-21 12-72-13,-19 49 34 16,-10 18-59-16,1 17-26 15,-3 5-43-15,8-11-28 15,18-7-10-15,9-15-16 22,5-17-42-22,12-15-85 0,0-36-203 8,0 0-145 8,0-36-209-16,0-15-358 0</inkml:trace>
    </iact:actionData>
  </iact:action>
  <iact:action type="add" startTime="230764">
    <iact:property name="dataType"/>
    <iact:actionData xml:id="d123">
      <inkml:trace xmlns:inkml="http://www.w3.org/2003/InkML" xml:id="stk123" contextRef="#ctx0" brushRef="#br0">29648 18063 1765 0,'0'0'656'1,"0"0"-268"11,0 0-32-11,0 0-143 14,0 0-78-15,0 0-39 15,0 0-51-15,290 275-45 15,-211-247-42-15,11-17-241 14,-6 1-374-14,-20-12-483 0</inkml:trace>
    </iact:actionData>
  </iact:action>
  <iact:action type="add" startTime="230979">
    <iact:property name="dataType"/>
    <iact:actionData xml:id="d124">
      <inkml:trace xmlns:inkml="http://www.w3.org/2003/InkML" xml:id="stk124" contextRef="#ctx0" brushRef="#br0">31145 17927 998 0,'0'0'713'1,"0"0"-216"14,0 0 31-15,0 0-158 14,0 0-69-14,0 0-43 16,0 0-78-16,-52-72-54 16,3 144-1-16,-6 20-125 22,14 14 0-22,18 6 0 0,14-11 0 14,9-11 0-14,9-7 0 16,55-29 0-16,26-30 0 15,17-12 0-15,6-12 0 15,-8-12-34-15,-7-51 14 14,-17-14 19-14,-14-6 2 16,-32-18 1-16,-15 0 13 14,-14-23-5-14,-6 1 14 16,0-7-24-15,-17 19 0 12,-33-1 3-13,-16 46-3 16,-10 30 0-16,-11 36 0 15,-6 12 0-15,-5 78 0 24,5 22 0-24,12 6 0 0,20-1 0 13,35-9 0-13,17-25 0 16,9-10 0-16,9-34 0 14,46-27 0-14,6-12 0 16,11 0 0-16,6-39 0 14,-8-12 0-14,-6 0 0 16,-18 6 0-16,-11 17 0 14,-12 17 0-14,-2 11 0 17,-7 0 0-17,9 39 0 14,-5 11 0-14,14 12 0 14,0 0 0-14,5-11 0 24,4-12-111-24,5-16-180 0,15-23-185 7,-6 0-197 33,-8 0-106-40</inkml:trace>
    </iact:actionData>
  </iact:action>
  <iact:action type="add" startTime="231497">
    <iact:property name="dataType"/>
    <iact:actionData xml:id="d125">
      <inkml:trace xmlns:inkml="http://www.w3.org/2003/InkML" xml:id="stk125" contextRef="#ctx0" brushRef="#br0">32062 18001 1041 0,'0'0'697'0,"0"0"-100"15,0 0-71-15,0 0-200 17,0 0-59-17,0 0-44 14,0 0-85-14,18-62-10 17,-18 135-43-17,0 5-53 14,-6 7-14-14,0-23-18 15,6-6-5-15,0-11-1 14,12-35-57-14,40-10-4 17,0 0 13-17,6-21-15 21,-9-30 52-21,4-11 16 0,-19-11 1 9,1 11 27 13,-17 6 6-22,-10 11 9 0,1 28 17 13,-9 17-29-13,0 0-2 17,0 7-28-17,0 44 6 13,0 9 9-13,0 13-15 16,17-11 0-16,12-23-1 15,6-4-31-15,12-19-7 15,-1-16-9-15,12 0-11 14,-17-5 58-14,8-41-9 16,-29-9 10-16,1-7 6 15,-13 0 5-15,-8 0-10 23,0 11-1-23,0 7 2 0,0 27 29 14,0 17-11-14,-8 0-13 17,-21 50-4-17,2 12 9 13,10 16-12-13,11 7 0 16,6-23-3-16,0-11-17 14,38-24 8-14,23-15-36 17,14-12-18-17,-8 0-16 13,3-51 46-13,-12 1 16 16,-18-24 20-15,-5 12 0 13,-12-5 6-14,-2 5 9 16,-13 7 21-16,4 9-21 21,0 14 44-21,-12 14-8 0,0 18-17 8,0 0 31 14,0 0-49-22,0 18 2 0,0 21 24 17,0 11-25-17,5 1 7 13,1 4-24-13,0 1 0 16,0-10 0-16,5-7 1 15,7-5-1-15,8-18 0 16,6-4-19-16,8-12 7 13,10 0-15-13,-4-12-2 16,6-27 28-16,-8-11 1 15,-6-12 0-14,-15 0 1 14,-6 0 8-15,-2 11-5 14,-7 18 7-14,-8 16-5 16,0 17 58-16,0 0-38 21,0 0-14-21,-8 40-12 0,-13 9 0 9,7 13 0 12,14-11 0-21,0-1 0 0,0-4 0 14,3-18 0-14,37-12 0 16,13-16 0-16,5 0-9 14,-6 0 9-14,-3-39-15 16,-5-12 9-16,-18 1 5 14,-9-12 2-14,-14-5-1 15,-3 5 9-15,0 7-7 14,0 15 4-14,0 13-6 17,0 27-1-17,-14 0-10 22,-12 16 12-22,8 46-1 0,-5 21 11 8,23-10-10 14,0 6-2-22,14-17 0 0,39-12-89 16,13-22-111-16,30-28-135 14,-20 0-356-14,-24 0-133 0</inkml:trace>
    </iact:actionData>
  </iact:action>
  <iact:action type="add" startTime="232609">
    <iact:property name="dataType"/>
    <iact:actionData xml:id="d126">
      <inkml:trace xmlns:inkml="http://www.w3.org/2003/InkML" xml:id="stk126" contextRef="#ctx0" brushRef="#br0">32529 18829 818 0,'0'0'1242'0,"0"0"-686"0,0 0-202 16,0 0-115-16,0 0-140 14,0 0-71-14,0 0-19 16,369-189 6-16,-282 164-15 14,-18-1-9-14,-16 5 9 16,-19 18 0-16,-13-12-45 14,-13 15-91-14,-8 0-181 16,0 0-382-16,-8 0-423 0</inkml:trace>
    </iact:actionData>
  </iact:action>
  <iact:action type="add" startTime="232858">
    <iact:property name="dataType"/>
    <iact:actionData xml:id="d127">
      <inkml:trace xmlns:inkml="http://www.w3.org/2003/InkML" xml:id="stk127" contextRef="#ctx0" brushRef="#br0">32236 18845 1075 0,'0'0'609'0,"0"0"-122"13,0 0 39-13,0 0-195 17,0 0-41-17,0 0 4 13,0 0-57-13,-6-27-80 16,6 15-67-16,21-2-90 14,45 1 0-14,36-10 0 17,26-5 0-17,25-23 0 16,-2 3 0-16,-9 8 0 21,-28 16 0-21,-27-12-24 0,-41 18-44 14,-17 18-58-14,-29-11-76 16,0 11-124-16,-46 0-315 14,-24 11 0-14,3 28-60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3956">
    <iact:property name="dataType"/>
    <iact:actionData xml:id="d0">
      <inkml:trace xmlns:inkml="http://www.w3.org/2003/InkML" xml:id="stk0" contextRef="#ctx0" brushRef="#br0">24119 620 1147 0,'0'0'490'13,"0"0"-186"-13,0 0 45 17,0 0-84-17,0 0-35 13,0 0-130-13,0 123 67 17,0 180 63-17,0 121-33 13,0 64 33-13,20 21-91 16,18-33-103-16,11-44 36 14,12 2-48-14,14-7 2 16,1 17 13-16,5 1-30 22,-9-10 17-22,-2-14-26 0,8-23 0 8,-22-23-9 14,-10-29 18-22,-5-77-7 0,-21-62 12 8,-9-60-14 8,-2-41 0-16,6 10 0 22,-1-22 0-22,-2-4 0 0,2-44 0 13,-2-35 0-13,0-11-56 17,-4-119-79-17,1-15-231 10,-9-32-592-10</inkml:trace>
    </iact:actionData>
  </iact:action>
  <iact:action type="add" startTime="4677">
    <iact:property name="dataType"/>
    <iact:actionData xml:id="d1">
      <inkml:trace xmlns:inkml="http://www.w3.org/2003/InkML" xml:id="stk1" contextRef="#ctx0" brushRef="#br0">24510 800 1060 0,'0'0'373'6,"0"0"-115"11,0 0 8-17,0 0-72 21,0 0-8-21,0 0-42 0,0 0-5 8,-154 50 0 14,143-38 3-22,-7-1-13 0,13-6-47 10,-1 0-36 11,6 1 28-21,0-6-23 0,0 0 28 13,72 0 14-13,50 5-5 16,116 2-8-16,154 4-55 14,191-6-23-14,128 2 13 16,52-2-6-16,17-5-8 22,-49 0 6-22,0 0-6 0,-23 0-2 8,-40-35 1 14,-79-4-4-22,-146 11-4 0,-141 6 16 9,-128 5-5 12,-72 1-3-21,-27 5 0 0,-23-1 36 15,-11 1 51-15,-26 11-14 16,-15 0-17-16,0 0-44 16,0 0-4-16,0 0-8 14,0 0-22-14,0 0-58 15,0 11-74-15,0 12-46 14,0-2 4-14,0 2-136 16,0 5-13-16,-15-5-142 14,-31-1 144-14,11 1-158 17,-3-11 102-17,12-7 16 13,26-5 383-13,0 0 2 17,0 0 297-17,26-12 49 21,6-16 41-21,-9-6 87 0,-5 2 10 8,-18 9-31 14,0 0-156-22,0 7-43 0,0 9-64 16,0 7-46-16,0 0-74 15,-12 29-15-15,0 50-45 16,7 50 3-16,5 84 7 14,29 115-11-14,81 125-11 16,20 68 10-16,21 5-9 13,-9-23 33-13,-8-60-31 17,-27-6-3-17,-2 0 0 13,-33-12 0-13,-20-28 0 17,-8-7 0-17,-18-20 0 22,-9-12 0-22,-2-66 0 0,-6-69 0 13,-9-53 0-13,5-30 0 16,-5 0 0-16,0 10 0 14,0 10 0-14,0-30 0 17,15-24 0-17,-9-21 0 13,14-18 0-13,-8-28 0 16,2-16 0-16,-5-23 0 14,-9-57-21-14,-9-33-269 16,-43-16-958-16</inkml:trace>
    </iact:actionData>
  </iact:action>
  <iact:action type="add" startTime="5892">
    <iact:property name="dataType"/>
    <iact:actionData xml:id="d2">
      <inkml:trace xmlns:inkml="http://www.w3.org/2003/InkML" xml:id="stk2" contextRef="#ctx0" brushRef="#br0">24307 3347 846 0,'0'0'299'15,"0"0"-38"-15,0 0 21 15,0 0-10-15,0 0 26 16,0 0-46-16,0 0 14 13,-142-151 3-13,142 139-100 16,0 1 4-15,0-6-18 13,23 6-70-14,58-7-8 16,44 2-32-16,113-7-30 14,160 2 54-14,208 3-45 15,122-3 4-15,61 3 4 17,-8 1-25-17,-79-10 13 13,-29-8-20-13,-49-4-8 16,-76 0 7-16,-93-12 2 23,-118 17-1-23,-102 2 15 0,-81 9-15 13,-67 6 18-13,-6 0 6 16,-17 5-7-15,-12-7 69 12,-11 17-86-13,5-9 0 16,15 11 0-16,26 0 0 14,17 0 0-13,18 0 0 15,0 0-81-16,0 0 18 13,-23 13-137-13,14 13-122 17,-32-4-327-17,-26-5-227 0</inkml:trace>
    </iact:actionData>
  </iact:action>
  <iact:action type="add" startTime="6658">
    <iact:property name="dataType"/>
    <iact:actionData xml:id="d3">
      <inkml:trace xmlns:inkml="http://www.w3.org/2003/InkML" xml:id="stk3" contextRef="#ctx0" brushRef="#br0">25076 2059 1092 0,'0'0'498'0,"0"0"-187"0,0 0 48 15,0 0-49-15,0 0-21 14,-93-331-29-14,93 275-11 16,0 11-44-15,-6 12-23 12,6 23-43-13,-14 10-43 16,-7 49-42-16,-8 62-53 15,-8 41 12-15,-7 27-7 16,7 18-5-16,2-14 2 14,20-31-3-14,15-46-25 15,0-39 25-15,0-56-21 23,0-11 21-23,32-67 13 0,12-49-12 7,-1-24 23 16,6-23-24-23,-5-10 0 0,0-6-1 16,-7-1 7-16,1 22-6 13,-9 28 7-13,-9 48-6 16,-5 45 11-16,-9 37-12 15,-1 27-9-15,7 84 3 15,5 30-5-15,15 27 11 15,6 4 7-15,3 3-6 15,14-19-2-15,-12-15-41 14,1-21-159-14,-15-30-132 17,-20-39-168-17,-4-33-109 14,-5-18-55-14</inkml:trace>
    </iact:actionData>
  </iact:action>
  <iact:action type="add" startTime="7064">
    <iact:property name="dataType"/>
    <iact:actionData xml:id="d4">
      <inkml:trace xmlns:inkml="http://www.w3.org/2003/InkML" xml:id="stk4" contextRef="#ctx0" brushRef="#br0">25070 2215 567 0,'0'0'1265'0,"0"0"-631"16,0 0-257-16,0 0-89 13,0 0-139-13,0 0-57 17,0 0 25-17,122-21-52 13,-23 10-47-13,11-7-18 16,32-15-167-16,-29 10-387 15,-23 1-340-15</inkml:trace>
    </iact:actionData>
  </iact:action>
  <iact:action type="add" startTime="7251">
    <iact:property name="dataType"/>
    <iact:actionData xml:id="d5">
      <inkml:trace xmlns:inkml="http://www.w3.org/2003/InkML" xml:id="stk5" contextRef="#ctx0" brushRef="#br0">26164 1935 1425 0,'0'0'766'1,"0"0"-285"-1,0 0-154 13,0 0-71-13,0 0-68 16,0 0-38-16,0 0-12 15,-70-44-70-15,18 106-53 15,6 16 40-15,8 12-47 14,21 4-1-14,17 3-7 16,0-16 6-16,40-19-6 15,47-31 0-15,21-23-46 15,10-8 28-15,16-39-57 22,-9-42 4-22,-24-9 40 0,-5-11-2 16,-26-12 33-16,-18 1 9 14,-29-1-8-14,-17-9 58 16,-6 3-17-16,0 10 3 14,0 19 14-14,-23 26-35 16,-12 33 37-16,0 31-23 15,-3 20-25-15,1 73 11 16,19 29-24-16,12 28 7 13,6 7-1-13,0-6 8 16,41-17-20-16,23-21 6 14,5-29-21-14,7-25 7 17,-18-28-7-17,-3-31 20 13,-11 0-14-13,-13-11 25 16,-10-46-10-16,-1-7 0 23,-5-13 2-23,2 11 3 0,-8 4-5 8,2 17 0 13,-5 11 9-21,0 23 1 0,-3 11-17 16,5 0 7-16,19 23 0 14,-1 32 3-14,9 7-3 17,11 11 0-17,-5-6 0 14,5-1 12-14,-5-24-18 15,-1-3 6-15,-8-19 0 14,0-19 0-14,-9-1 0 17,9 0 9-17,-9-39 3 14,9-11-5-14,-6-3 2 16,-2 0-9-16,-4 9 0 21,-8 3 25-21,2 20-23 0,-8 3 7 8,5 8-9 14,-2 10 7-22,6 0-19 0,-10 0 12 15,10 0-12-15,-9 0-1 16,2 0 19-16,4 0-6 13,11-7 0-13,9 2 9 16,12-6-15-16,14 0 6 14,-6 4-3-14,15 2-6 16,-1 5 16-16,10 0-7 15,-1 0 23-15,6 0-17 16,-2 0 20-16,-4 0-26 15,-2 0 0-15,-12 0 16 22,-12-23-16-22,-3-4 0 0,-25-8 0 9,-1-4 0 12,-20-11 0-21,0-1 0 0,0 1 0 14,0 10 0-14,-14 8 0 16,-1 20 0-16,-2 12 0 14,2 0 0-14,9 67 0 16,6 18 0-16,0 21 0 14,0 12 0-14,38 1 0 16,17-20 0-16,6-11 0 14,9-26-3-14,-18-31-111 17,-11-21-166-17,-41-12-93 14,0-48-394-14,-29-9-508 0</inkml:trace>
    </iact:actionData>
  </iact:action>
  <iact:action type="add" startTime="8250">
    <iact:property name="dataType"/>
    <iact:actionData xml:id="d6">
      <inkml:trace xmlns:inkml="http://www.w3.org/2003/InkML" xml:id="stk6" contextRef="#ctx0" brushRef="#br0">27443 1645 2061 0,'0'0'744'15,"0"0"-394"-15,0 0 18 14,0 0-212-14,328-62-97 16,-160 55-59-16,36 7-102 15,-33 0-480-15,-32 0-2214 0</inkml:trace>
    </iact:actionData>
  </iact:action>
  <iact:action type="add" startTime="8497">
    <iact:property name="dataType"/>
    <iact:actionData xml:id="d7">
      <inkml:trace xmlns:inkml="http://www.w3.org/2003/InkML" xml:id="stk7" contextRef="#ctx0" brushRef="#br0">29666 1868 2020 0,'0'0'714'0,"0"0"-242"18,0 0 3-18,0 0-230 12,0 0-75-12,0 0-170 16,0 0 0-16,-111 23 0 22,123 71 0-22,23 19 0 0,11-5 0 15,9-11 0-15,-5-26 0 16,-4-21 0-16,-8-29 0 14,-12-21 0-14,9 0 0 15,-9-52 0-15,-12-25 0 14,15-17 0-14,-11-2 0 17,2-5 0-17,-8 1 0 14,5 20 0-14,3 20 0 16,7 30-168-16,-10 30-179 13,6 0-156-13,18 85-77 17,-12 0-97-17,-6-7-522 0</inkml:trace>
    </iact:actionData>
  </iact:action>
  <iact:action type="add" startTime="8770">
    <iact:property name="dataType"/>
    <iact:actionData xml:id="d8">
      <inkml:trace xmlns:inkml="http://www.w3.org/2003/InkML" xml:id="stk8" contextRef="#ctx0" brushRef="#br0">30400 2367 681 0,'0'0'831'14,"0"0"-434"-14,0 0 108 13,0 0-153-12,0 0-85 15,0 0-80-16,0 0-98 14,174-184-39-14,-157 117-23 16,-2 10-15-16,-15 1 23 13,0 17-25-13,0 10-4 16,-26 24 8-16,-9 5-13 14,6 5-1-14,0 57 7 16,0 16-7-16,23 18 15 14,6-1-15-14,0-5 15 16,41-10-1-16,17-22-14 23,17-27 7-23,9-19 5 0,-8-12-10 8,-1 0 29 14,-20-43-22-22,-3-15 26 0,-14-11 20 15,-15 5-23-15,-2-6 20 15,-13 13-11-15,4 13-23 16,-3 16 25-16,-9 17-31 13,8 11-6-13,-2 0-6 16,0 11-12-16,11 34 12 14,4 12 13-14,8-2-12 17,3 0 23-17,2-9-24 15,13-15 0-15,-4-19-1 14,-2-12-39-14,-6 0 11 22,-6-43-25-22,0-24-78 0,-12-18 14 14,-17-4-31-14,0-12 48 16,0-5 69-16,0-7 13 14,-23 7 19-14,-6 7 66 16,6 29 58-15,5 29 50 12,7 29-29-13,-4 12-43 16,9 53-33-16,6 43-13 15,0 26 2-15,0 18-23 15,0-4-34-15,15-12 29 14,2-27-30-14,7-22 0 17,-7-29-1-17,-3-15-3 13,-5-31 4-13,-9 0 0 16,0-8 6-16,0-43 8 23,0-11-14-23,0-4 0 0,0-3 0 15,6 7 0-15,6 12 0 14,-1 17 0-14,4 10 0 17,-1 18 0-17,21 5 0 13,-3 0 0-13,11 0-4 16,7 12 0-16,5 4-3 14,-6-11-37-14,-2-5-91 16,-13 0 23-16,-7 0-26 14,-7-12 45-14,-14-20 60 17,-6-7 4-17,0 4 29 13,0 1 2-13,0 13-1 16,-21 3 94-16,-5 18-22 23,3 0 1-23,0 23-10 0,8 32-22 15,9 19 39-15,6 4-30 14,0-5-50-14,38-11 51 16,26-11-50-16,17-23-1 14,12-22-1-14,0-6-40 16,3-11-20-16,-9-35-56 14,-18-16-11-14,-22 0 98 16,-12-5 5-16,-24 0 24 14,-5 5 32-14,-6 12-2 16,0 11 67-16,0 16-4 14,0 23-25-14,-12 0 65 15,-22 23-130-15,-7 39-3 16,-11 16 0-16,8 7 0 16,6-7 0-16,9-6 0 22,3-22-22-22,9-15 21 0,0-24-115 14,11-11-34-14,0 0 9 15,3-34-102-15,-3-22 17 15,6-11-5-15,0-6 73 15,0 0 141-15,0 11 17 14,0 18 62-14,0 16 122 16,0 21-6-16,0 7-33 16,15 12 5-16,14 38-69 15,14 17 31-15,7 2-74 16,11-2-16-16,-3-12-22 14,0-4-10-14,-12-17-133 17,-20-6-173-17,-17-12-505 31,-9 2-1250-31</inkml:trace>
    </iact:actionData>
  </iact:action>
  <iact:action type="add" startTime="10915">
    <iact:property name="dataType"/>
    <iact:actionData xml:id="d9">
      <inkml:trace xmlns:inkml="http://www.w3.org/2003/InkML" xml:id="stk9" contextRef="#ctx0" brushRef="#br0">27316 4309 856 0,'0'0'290'23,"0"0"55"-23,0 0-31 0,0 0-7 15,0 0 2-15,0 0-31 15,0 0 6-15,156-292-74 16,-156 242-50-16,0-7-16 13,-46 6-65-13,-3 1-8 17,-6 6-13-17,-15 5-37 13,-3 22 21-13,10 17-7 16,-7 0-25-16,9 28 23 23,0 44-33-23,15 29 12 0,11 18 20 8,23 3-31 14,12-3 18-22,0-8-13 0,6-15 0 14,40-25 17-14,10-32-23 15,10-28 0-15,7-11 11 14,2-8-5-14,-8-54-6 17,-3-16 7-17,-21-19-6 13,-8-4 58-13,-6-5-25 16,-17-1-1-16,-6 12-33 14,-6 28 0-14,0 22 0 17,0 28 0-17,0 17 0 13,0 12 0-13,0 59 0 16,0 21 0-16,17 14 0 24,15 0 0-24,11-5 0 0,15-23 0 14,18-9 0-14,-4-30 0 14,56-28-17-14,-24-11-245 12,-14 0-526-12</inkml:trace>
    </iact:actionData>
  </iact:action>
  <iact:action type="add" startTime="11704">
    <iact:property name="dataType"/>
    <iact:actionData xml:id="d10">
      <inkml:trace xmlns:inkml="http://www.w3.org/2003/InkML" xml:id="stk10" contextRef="#ctx0" brushRef="#br0">24649 5293 758 0,'0'0'269'14,"0"0"-74"-14,0 0 73 15,0 0-67-15,0 0-56 14,0 0 34-14,0 0 1 16,-255-5-30-16,244 5 22 16,-4 0-31-16,3 0 1 14,-8 0-20-14,6 0-45 16,8 0 11-16,3 0-31 14,3-7-30-14,0 7 63 16,0 0-45-16,0-4 14 22,0 4 4-22,0-5-37 0,9 5 10 15,14-7-36-15,-6 7 1 16,4-5 12-16,-16 5-1 14,1 0 23-14,0 0 2 15,-6 0-13-15,0-6 11 14,0 6-35-14,0 0 1 17,0 0 41-17,0 0-18 13,0 0 6-13,0 0 2 16,0 0-22-16,0 0 1 14,0 0-11-14,0 0 0 17,0 0-5-17,0 0 13 21,0 0-1-21,0 0 7 0,0 0-4 16,0 0 10-16,0 0-20 15,0 0-8-15,0 0 7 15,0 0 2-15,3 0 13 14,17 0 16-13,21 0 4 14,5 0 28-15,24 0-37 14,23 0-24-14,34 0 42 17,36 0-26-17,31 0-2 13,38-5-3-13,73-12-12 16,95 6 0-16,79-7 0 14,46 2 0-14,-23 0 0 17,-29-7 0-17,-64 0 0 14,-6-5 0-14,-26-6 0 15,-11-5 0-15,-27 0 0 22,-51-1 0-22,-50 6 0 0,-44 13 0 17,-8-8 0-17,34 7 0 13,27-7 0-13,37-4 0 17,-14 7 0-17,-9 7 0 13,-9-2 0-13,-17 1 0 16,-14 9 0-16,-9 1 0 15,-12 0 0-15,-6 0 0 15,-11 9 0-15,-15-11 0 13,-5-2 0-13,-21 12 0 17,-12-10 0-17,-25 1 0 21,-1 0 0-21,-22 3 0 0,-10-1 0 14,-8 0 0-14,-15 7 0 16,-11-6 0-16,-15 8 0 14,-8 0 0-14,-15 0 0 17,5 0 0-17,-5 0 0 14,0 0 0-14,0 0 0 15,0 0 0-14,-26 0 0 12,-90 21 0-13,-3 28-149 16,-11-8-748-16</inkml:trace>
    </iact:actionData>
  </iact:action>
  <iact:action type="add" startTime="12920">
    <iact:property name="dataType"/>
    <iact:actionData xml:id="d11">
      <inkml:trace xmlns:inkml="http://www.w3.org/2003/InkML" xml:id="stk11" contextRef="#ctx0" brushRef="#br0">28038 5963 1092 0,'0'0'357'16,"0"0"-43"-16,0 0 5 13,0 0-11-13,0 0-88 17,0 0 47-17,0 0-9 13,0-274-60-13,0 227-3 22,-9 16-11-22,1 5-40 0,-4 14 5 17,6 12-58-17,0 0-91 13,1 12 0-13,5 56 0 16,0 22 0-16,0 21 0 15,0 21 0-15,29-3 0 16,0-5 0-16,11-30 0 13,-11-20 0-13,-11-24 0 17,5-27 0-17,-17-11 0 14,0-12 0-14,-1 0 0 16,1-18 0-16,17-31 0 13,12-13 0-12,15-12 0 14,19 12 0-15,7 7 0 22,11 21 0-22,5 17 0 0,-5 17 0 17,-11 0 0-17,-6 33 0 14,-27 40 0-14,-14 12 0 16,-14 10 0-16,-15 1 0 13,0-6 0-13,-50-7 0 17,-22-7 0-17,-10-25 0 13,-10-18 0-13,-7-15 0 16,0-18 0-16,-2 0 0 14,20-12 0-14,5-35 0 17,30 6 0-17,25 12-27 13,21-6-249-13,3 16-413 16,44 11-818-16</inkml:trace>
    </iact:actionData>
  </iact:action>
  <iact:action type="add" startTime="13686">
    <iact:property name="dataType"/>
    <iact:actionData xml:id="d12">
      <inkml:trace xmlns:inkml="http://www.w3.org/2003/InkML" xml:id="stk12" contextRef="#ctx0" brushRef="#br0">24574 7739 1273 0,'0'0'320'15,"0"0"-113"-15,0 0 145 15,0 0-83-15,0 0-109 15,0 0 7-15,0 0-44 14,6-75 69-14,63 75-22 16,27-8-31-16,23 8 8 15,26-3-66-15,50-5-62 22,83-4 34-22,96-7-52 0,93-12 8 15,47-4 4-15,-6 3-12 14,-18-7 8-14,-40-7-9 16,2-5 0-16,-5-4 15 15,-3 4-4-15,-18-6 7 15,-16 7 9-15,-19 6-14 15,-34 16 19-15,-67 5-32 15,-66 8 6-15,-56 7 37 14,-41 8-28-13,27 0 8 15,3 0 16-16,11 0-12 21,-17 0 10-21,-20 0-37 0,-15 0 6 16,-9 0-3-16,-17 0-1 14,-15 0 13-14,-11 0 1 16,-12 0 8-16,-8 0-5 15,-12 0-19-15,-6 0 0 15,-3 0 0-15,9 0 0 15,3 0 0-15,11 0 0 15,4 0 0-15,2-5 0 14,-6 5 0-14,-5 0 0 16,-12 0 0-16,-17 0 0 15,-12 0 0-15,0 0 0 16,0 0 0-16,-35 0 0 21,-134 33 0-21,7 13-302 0,-12-2-573 0</inkml:trace>
    </iact:actionData>
  </iact:action>
  <iact:action type="add" startTime="14362">
    <iact:property name="dataType"/>
    <iact:actionData xml:id="d13">
      <inkml:trace xmlns:inkml="http://www.w3.org/2003/InkML" xml:id="stk13" contextRef="#ctx0" brushRef="#br0">29500 8338 1480 0,'0'0'658'14,"0"0"-303"-14,0 0 150 16,0 0-220-16,0 0-136 13,0 0-11-13,0 0-28 16,-203-51-26-16,96 95 22 14,-24 13-10-14,-8 15-25 16,11 6-12-16,21 12-59 15,32 6 0-15,34-11 0 15,41-7 0-15,0-8 0 14,81-19 0-14,53-23 0 16,22-23 0-16,27-5 0 15,-3 0 0-15,-12-31 0 23,-37 0 0-23,-30-2 0 0,-43 7 0 15,-29 13 0-15,-29 1 0 15,0 12 0-14,-14 0 0 12,-53 0 0-13,-116 12-335 16,24 38-375-16,-18-7-376 0</inkml:trace>
    </iact:actionData>
  </iact:action>
  <iact:action type="add" startTime="15100">
    <iact:property name="dataType"/>
    <iact:actionData xml:id="d14">
      <inkml:trace xmlns:inkml="http://www.w3.org/2003/InkML" xml:id="stk14" contextRef="#ctx0" brushRef="#br0">24847 7470 1453 0,'0'0'322'5,"0"0"-7"17,0 0 47-22,0 0-133 0,0 0-65 13,0 0-10-12,0 0 15 15,23-214-67-16,-23 205-18 13,0 2-5-13,0 7-55 17,0 0 9-17,6 0-33 14,-6 0 14-14,6 0-4 16,5 0-10-16,4 0 0 14,5 0 0-14,3 0-2 16,9 0 1-16,-9 0-7 21,1 0-67-21,10-11 62 0,-16-6-31 9,-1-5 10 13,1-1 33-22,-10 6-20 0,-2 1 21 16,3 10 0-16,-9 1 0 14,0 5 32-14,0 0 18 15,0 0 19-15,0 11 10 15,0 45-47-15,0 40 64 16,-15 26-18-16,15 36-36 13,0 15 43-13,21 26-47 17,31 3-2-17,17 12 16 14,16-7-41-14,-4 0 25 16,0-5-23-16,-11-11-4 13,-4-8 14-13,-16-20-23 17,-4-18 0-17,-17-16 0 22,-6-16 0-22,1-16 0 0,-13-26 0 8,-5-21 0 14,0-12 0-22,0-25 0 0,-6-4 0 13,5-9 0-13,-5 0 0 17,9 0 0-17,0 0 0 14,2 0-244-14,45-60-128 16,-7-4-576-16,3-14-868 0</inkml:trace>
    </iact:actionData>
  </iact:action>
  <iact:action type="add" startTime="16839">
    <iact:property name="dataType"/>
    <iact:actionData xml:id="d15">
      <inkml:trace xmlns:inkml="http://www.w3.org/2003/InkML" xml:id="stk15" contextRef="#ctx0" brushRef="#br0">24876 4337 400 0,'0'0'135'22,"0"0"33"-22,0 0 14 0,0 0-33 9,0 0-9 12,0 0 6-21,0 0 15 0,-174 33-34 15,145-27 10-15,14-6 28 15,6 0 3-14,4 0 42 12,5 0-38-13,0 0-28 16,0 0-14-16,0 0-47 15,0 0 5-15,0 0-11 15,0 0-6-15,0 0 28 14,0 0-43-14,0 0-5 16,0 0 9-16,0 0-31 16,23-11 7-16,35-1-31 14,17 1 5-14,33 0 9 22,22-1-19-22,24 7 0 0,20 5 8 16,23-5 4-16,15 5 7 14,14 0 50-14,18 0-16 17,3 0 34-17,17 0-47 13,-9 0-4-13,-3 0 5 16,-2 0-41-16,-3 0 24 14,-10 0-24-14,-16 0 6 17,-3 0 12-17,-18 0-18 14,-12 0 12-14,-11 0 20 15,-14-6-31-15,-18 1 26 15,-15 5-16-15,-8-7-2 15,-23 3 37-15,-12-3-29 22,-17 7-4-22,-18 0 10 0,-3 0-13 17,-17 0 5-17,-3 0-15 13,3 0-2-13,-9 0 1 17,3 0 1-17,-5 0 0 14,2 0 3-14,-12 0 10 16,1 0-10-16,-3 0-3 14,-9 0 0-14,5 0 5 15,-5 0-4-15,0 0 7 14,0 0 11-14,0 0-19 17,0 0 0-17,0 0 0 22,-5 34-32-22,-24 1-103 0,-6-8-629 0</inkml:trace>
    </iact:actionData>
  </iact:action>
  <iact:action type="add" startTime="18129">
    <iact:property name="dataType"/>
    <iact:actionData xml:id="d16">
      <inkml:trace xmlns:inkml="http://www.w3.org/2003/InkML" xml:id="stk16" contextRef="#ctx0" brushRef="#br0">29683 5510 1496 0,'0'0'482'7,"0"0"-122"10,0 0 108-17,0 0-257 15,0 0-37-15,0 0-41 15,0 0-36-15,-12-121-16 22,-11 172-49-22,-17 22 35 0,11 26 14 15,-9 21-7-15,12 12-1 16,11 8-46-16,15 0-7 13,0-11 11-13,0-7-31 17,47-14 15-17,2-18 0 13,-3-20-9-13,1-18 8 16,-6-15-14-15,-7-14 0 13,-8-6-9-14,-11-6 13 16,-9-9-4-16,0-2 8 13,-6 9-8-13,0-9 0 17,0 0-29-17,0 2-166 14,0-2-96-14,0 0-427 16,0 0-409-16</inkml:trace>
    </iact:actionData>
  </iact:action>
  <iact:action type="add" startTime="18492">
    <iact:property name="dataType"/>
    <iact:actionData xml:id="d17">
      <inkml:trace xmlns:inkml="http://www.w3.org/2003/InkML" xml:id="stk17" contextRef="#ctx0" brushRef="#br0">30168 5896 1614 0,'0'0'509'5,"0"0"-139"11,0 0 126-16,0 0-332 14,0 0-26-14,0 0-47 16,0 0-34-16,-21 7-10 23,1 25-28-23,0-4 8 0,17-5-9 7,3-12-16 15,0-4 26-22,0-7-27 0,0 0 15 16,0 0 10-15,0-12-20 12,0-17 3-13,-6 1 10 16,-11-3-7-16,-10 18 33 15,-2 7-22-15,9 6 4 15,-12 0-8-15,-3 34-10 14,21 33-6-14,-6 23 12 17,20 11-9-17,0 0 26 14,20-5-32-14,35-24 0 15,20-15 0-15,7-29-8 16,-4-23 8-16,3-5 0 14,-11 0 1-14,-12-44 28 22,-23-7-28-22,-12-11-1 1,-11 0 24 12,-7 0-23-13,-5 0 15 16,0 18 6-16,0 10-16 15,0 22 48-15,0 12-37 15,0 0-16-15,0 12-1 14,0 38-1-14,-5 12 1 16,5-5 0-16,0-8 1 16,0-3-10-16,23-23 9 14,6-12 0-14,11-11-2 17,-2 0 10-17,-6 0-8 13,6-45 0-13,-18 1 1 17,9-2 13-17,-9 2-14 21,-8 3 0-21,0 20-1 0,-12 9 4 9,0 12-4 12,5 0 1-21,-5 0-3 0,12 40 2 14,5 4 1-14,7 1 0 16,5-6-9-16,5-16 16 15,13-6-7-15,-7-17 0 15,10 0 1-15,-15 0 1 14,-4-28-2-14,-4-18 1 17,-19 2 4-17,-2-6 4 14,-6-1-11-14,0 0 2 15,0 6-6-15,0-2-4 22,-6 22 10-22,3-1 0 0,-2 24-6 17,5 2 6-17,0 0-6 13,0 0-5-13,0 0-5 16,0 0 10-16,37 10 6 14,7 8 0-14,11-7 1 16,0 1 13-16,3-10-16 15,-9 6 2-15,-17 3-6 15,-8 1 0-15,-13 4 6 14,-5 2 0-14,0 5-7 16,-6 4 20-16,0 1-20 15,11-5 7-15,-11-2-5 16,6-10-1-16,0-4 12 13,0-2-6-13,5-5 3 16,4 0 9-16,-1 0-9 23,10 0-3-23,-7 0-12 0,3-28-4 13,-8-11 16-13,-3 0-21 16,-9-7 20-16,5-4-38 16,-5 6 31-16,0 9-5 14,0 13 2-14,0 5 5 17,0 12 12-17,0 5 0 14,0 0 6-14,0 0-1 15,0 0-10-15,24 0-1 15,8 5 0-15,-1 18 5 16,25 0-4-16,-10-2-1 15,0 8 14-15,-11-1-13 15,0 5 2-15,-18 1-3 21,-2 0-9-21,-15-1 3 0,0-4 8 14,0-1-2-14,0-5 12 16,0-7-12-16,3-11 15 14,20-5-15-14,12 0 0 17,6 0-4-17,11-16 10 13,6-19-5-13,-15-9 6 17,-5-1-6-17,-21-6 12 15,-2 1-13-15,-15 6 0 14,0 5-5-14,0 11 14 14,0 10-7-14,-15 18-2 16,-11 0-4-16,3 19-3 22,-3 40-1-22,20 10-2 0,6 2 8 16,0-9 4-16,6-5 7 14,43-17 4-14,15-24-11 10,0-10 13 10,-3-6-15-20,-18 0 0 0,-5-34 6 16,-18-5 12-16,-2-7 13 14,-9 7-4-14,-9 0-4 16,5 5-6-16,-5 13-17 14,0 3 0-14,0 18-17 17,0 0 17-17,3 6 0 14,9 38 1-14,2 7 0 15,1-1 2-15,8-15-3 23,0-13-44-23,12-17 28 0,-3-5-29 7,0 0 22 15,3-34 14-22,-9-5 9 0,-3-5-7 17,-11 10 1-17,2 11-2 14,-8 18-8-14,0 5 13 16,8 0 3-16,4 28 9 13,-1 17-8-13,9-6 1 18,6-11-2-18,-3-16-134 12,6-12-25-12,-6 0-7 16,-6-56 16-16,-8-17 32 15,-15-12 67-15,0 2 45 15,0-7-9-15,-9 0 15 14,-20-3 33-14,0 23 33 17,0 8 53-17,17 20 40 22,1 37 11-22,-1 5-28 0,12 16-86 13,0 66 4-13,0 8 15 17,0 14-45-17,0-5 1 13,0-6-8-13,18-14-11 16,-7-22-12-16,4-25 0 14,-10-14 0-14,-5-18-3 16,0 0 6-16,0-18-3 14,0-32 0-14,0-17 0 16,6 0 0-16,9 2 0 14,2 14 0-14,6 27 0 16,12 17 0-16,9 7 0 22,5 0 0-22,3 22-41 0,9 18-119 16,-6-9-211-16,-14 0-384 9,-21-14-219-9</inkml:trace>
    </iact:actionData>
  </iact:action>
  <iact:action type="add" startTime="20444">
    <iact:property name="dataType"/>
    <iact:actionData xml:id="d18">
      <inkml:trace xmlns:inkml="http://www.w3.org/2003/InkML" xml:id="stk18" contextRef="#ctx0" brushRef="#br0">32872 4985 1677 0,'0'0'783'5,"0"0"-306"12,0 0-147-17,0 0-47 20,0 0-159-20,403 168 11 0,-287-67-76 10,0 11-28 11,-38 20-3-21,-26 0-28 0,-34 17 0 16,-18 3 8-16,0 4-7 13,-49-9 7-12,-12-2-8 16,-9-16 0-17,6-23-1 14,15-15-32-14,8-32-2 16,30-31-52-16,11-28-100 13,0-40-132-13,40-36-910 0</inkml:trace>
    </iact:actionData>
  </iact:action>
  <iact:action type="add" startTime="22921">
    <iact:property name="dataType"/>
    <iact:actionData xml:id="d19">
      <inkml:trace xmlns:inkml="http://www.w3.org/2003/InkML" xml:id="stk19" contextRef="#ctx0" brushRef="#br0">1034 2418 1840 0,'0'0'674'15,"0"0"-306"-15,0 0 83 16,0 0-277-16,0 0-111 13,0 0 56-13,-82 429-38 17,71-255-57-17,5-17 21 13,6-22-45-13,0-34 12 16,0-28 2-16,0-40-5 23,0-33 18-23,17 0-27 0,-2-64 9 15,-1-48 10-15,-2-32-13 14,5-24 2-14,-5-6-7 16,-6-5 7-16,-6 25 10 14,0 35-18-14,6 47 0 16,8 54-2-16,1 18 8 14,25 66-6-14,15 48 11 15,27 38 1-15,10 14-8 15,24 7-4-15,-5-15-6 16,-1-24-3-16,-9-19 10 14,-19-39-1-14,-18-19 9 16,-12-36-8-16,-29-21 16 22,-3 0-17-22,-11-64 0 0,-9-40 41 14,0-30-16-14,0-24-9 16,0-15-16-16,6 5 0 13,8 28 0-13,-5 40 0 17,3 61 0-17,5 39 0 14,12 15-69-14,17 79-47 16,30 86-199-16,-9-17-373 14,-7-11-247-14</inkml:trace>
    </iact:actionData>
  </iact:action>
  <iact:action type="add" startTime="23393">
    <iact:property name="dataType"/>
    <iact:actionData xml:id="d20">
      <inkml:trace xmlns:inkml="http://www.w3.org/2003/InkML" xml:id="stk20" contextRef="#ctx0" brushRef="#br0">2876 3308 819 0,'0'0'1153'1,"0"0"-558"7,0 0-98 7,0 0-164-15,0 0-86 21,0 0-65-21,0 0-95 0,0-230-38 15,0 279-40-15,9 20 0 17,17-3-9-17,11-4 14 13,7-11-14-13,17-20 7 16,8-29-7-16,1-2 9 13,-6-14-9-13,-15-51 0 17,-11-13 3-17,-15-12 5 14,-23-4 1-14,0-7 6 16,0 11-6-16,-46 16 33 22,-7 35-42-22,-2 39 0 0,-6 0 0 10,15 84 0 9,11 23 0-18,29 17 0-1,6-13 0 16,15-10 0-16,52-23-3 14,14-27-9-14,12-25 5 16,2-26-25-16,-13 0 28 16,-13-39 4-16,-16-23 7 15,-22-15 25-15,-16 10-23 13,-3 1 1-13,-4 4-10 17,1 18 0-17,-3 21 0 13,0 23 0-13,5 5 0 16,12 63 0-16,18 27 0 15,3 11 0-15,11 1 0 15,0-17 0-14,9-8 0 13,-6-42 0-14,-12-14 0 21,0-26 0-21,-11 0 0 0,-6-53 0 16,0-19 0-16,-6-8 0 14,7-3 0-14,-7 9 0 16,-3 12 0-16,-11 30 0 16,2 25 0-16,13 7 0 14,-1 17 0-14,6 45 0 17,17 16 0-17,9 2 0 13,9-13 0-13,0-12 0 16,-12-27 0-16,9-17 0 14,-26-11 0-14,3-1 0 16,-15-50 0-16,-3-19 0 15,0-15 0-15,-14-5 0 15,6-4 0-15,-3-14 0 24,2 7 0-24,12 6 0 0,-2 22-149 8,-4 31-766-8</inkml:trace>
    </iact:actionData>
  </iact:action>
  <iact:action type="add" startTime="24175">
    <iact:property name="dataType"/>
    <iact:actionData xml:id="d21">
      <inkml:trace xmlns:inkml="http://www.w3.org/2003/InkML" xml:id="stk21" contextRef="#ctx0" brushRef="#br0">6900 2881 1847 0,'0'0'831'14,"0"0"-321"-14,0 0-176 9,0 0 7 13,0 0-172-22,0 0-105 0,0 0-64 16,-113-106 0-16,52 218 0 13,0 22 0-13,6 1 0 17,37-1 0-17,18-16 0 14,12-27 0-14,75-21 0 15,41-41 0-14,14-29 0 12,9 0 0-13,-12-40 0 16,-26-34 0-16,-32-12 0 14,-26 1 0-14,-23-5 0 16,-20 12 0-16,-12 16 0 22,0 23 0-22,0 27 0 0,0 12 0 16,0 17 0-16,0 68 0 14,0 9 0-14,0 22 0 16,0-15 0-16,0-19 0 15,32-12 0-15,11-38 0 15,1-22 0-15,2-10 0 14,-20-3 0-14,-2-56 0 16,-19-11 0-16,-5-12 0 14,0 1 0-14,0-5 0 16,-5 1 0-16,-7 6 0 14,0 13 0-14,12 8 0 16,0 26 0-16,0 9 0 22,55 23 0-22,6 0 0 0,21 11 0 8,5 50 0 15,3 7 0-23,-27 11 0 0,-2 5 0 13,-23-5 0-13,-15-8 0 16,-17-2 0-16,3-19 0 13,-9-17-35-13,0-15 29 17,6-18-16-17,-1 0 22 14,4-11 18-14,14-46-17 16,6-7 7-16,6-18-8 14,6 4-6-14,-1 5 6 17,-5 22 6-17,-9 17 12 21,-8 24 0-21,-1 10-18 1,-5 10 0 6,8 52 0 16,12 16 0-23,-3 7-3 0,17-4 6 15,-5-19-3-15,11-11 0 15,-5-31-25-15,2-20 19 15,0 0-16-15,-8-20 14 14,5-42 7-14,-5-15 2 17,5-6 7-17,-5-2 5 13,14 7 10-13,-14 16-6 16,5 12-17-16,1 27 0 15,-1 23 0-15,0 0 0 15,15 57 0-15,-6 21 0 15,1 12 0-15,-10 6 0 15,-17-10 0-15,-9-10 0 23,-20-19-9-23,0-15-36 0,0-22 30 15,-32-20 15-15,0 0 0 14,9-31 29-14,9-31-29 17,14-20-1-17,0-3 0 13,64 2 2-13,23 10 7 17,11 11 1-17,1 29-8 14,-12 27 5-14,-6 6-6 15,-20 34-12-15,-17 44 5 14,-12 12 14-14,-9 4-7 17,-6-4 8-17,3-10-8 14,7-29 0-14,7-30-180 15,42-21-314-15,-12-52-305 15,-6-30-543-15</inkml:trace>
    </iact:actionData>
  </iact:action>
  <iact:action type="add" startTime="25217">
    <iact:property name="dataType"/>
    <iact:actionData xml:id="d22">
      <inkml:trace xmlns:inkml="http://www.w3.org/2003/InkML" xml:id="stk22" contextRef="#ctx0" brushRef="#br0">10744 2444 2152 0,'0'0'728'1,"0"0"-443"15,0 0-83-16,0 0-155 13,29 347-47-13,20-223-340 18,1-29-911-18</inkml:trace>
    </iact:actionData>
  </iact:action>
  <iact:action type="add" startTime="25361">
    <iact:property name="dataType"/>
    <iact:actionData xml:id="d23">
      <inkml:trace xmlns:inkml="http://www.w3.org/2003/InkML" xml:id="stk23" contextRef="#ctx0" brushRef="#br0">11672 3548 1228 0,'0'0'1220'0,"0"0"-546"0,0 0-358 13,0 0-72-13,0 0-131 17,0 0-40-17,0 0-5 14,0-274 4-14,-58 228-41 16,-11 25-10-16,-10 21-8 14,-16 0-7-14,-1 33-6 16,9 40 0-16,29 12 0 14,17 1 3-14,38-12-3 16,3-22-10-16,38-23 9 14,43-21-17-13,12-8 18 14,6-18-12-15,2-42 12 21,-14-22 0-21,-17 1 1 0,-24-17-1 17,-5-3 18-17,-15-7-17 14,-14-9 34-14,-9 4-35 16,-3 7 0-16,0 28 0 14,0 39 0-14,0 39 0 16,-9 2 0-16,-17 97 0 14,3 30 0-14,5 11 0 16,18 5 0-16,0-21 0 14,35-23 0-14,40-29 0 17,18-23 0-17,3-38 0 13,-3-11 0-13,-6-19 0 16,-18-43 0-16,-22-16 0 23,-7-7 0-23,-8 0 0 0,-17-5 0 14,-1 19 0-14,-14 9 0 16,0 27 0-16,0 30 0 13,0 5 0-13,0 44 0 17,0 46 0-17,0 11 0 15,0 5 0-15,21-9 0 14,16-24 0-14,19-23 0 17,4-28 0-17,4-22 0 13,0 0 0-13,0-25 0 16,-6-34 0-16,-6-7 0 14,-2-3 0-14,-10 14 0 16,-8 4 0-16,-3 17 0 15,3 18 0-15,-12 16 0 15,9 0 0-15,-8 27 0 22,-4 30 0-22,-5 4 0 0,-7-4 0 16,1-7-33-16,-6-22 25 15,0-12-2-15,6-16 20 13,9 0 31-13,16-44-41 16,10-24 0-16,35-15 0 15,16-18 0-15,91-51-44 16,-20 28-430-16,-10 29-983 0</inkml:trace>
    </iact:actionData>
  </iact:action>
  <iact:action type="add" startTime="26201">
    <iact:property name="dataType"/>
    <iact:actionData xml:id="d24">
      <inkml:trace xmlns:inkml="http://www.w3.org/2003/InkML" xml:id="stk24" contextRef="#ctx0" brushRef="#br0">14939 2346 1413 0,'0'0'1165'16,"0"0"-446"-16,0 0-230 15,0 0-179-15,0 0-310 15,0 0 0-15,0 0 0 14,-81-163 0-13,72 292 0 15,3 34 0-16,6 10 0 22,0 4 0-22,0-20 0 0,0-28 0 7,0-33 0 15,6-36 0-22,14-30 0 0,-8-30 0 17,5 0 0-17,15-18 0 13,0-43 0-13,3-19 0 17,17-3 0-17,1-13 0 13,-4 13 0-13,0 5 0 16,6 21 0-16,9 22 0 14,0 25 0-14,3 10 0 17,-1 28 0-17,1 46 0 14,-23 20 0-14,-15 7 0 15,-29 0 0-15,0 1 0 23,-24-13 0-23,-51-22 0 0,-6-13 0 8,-12-23 0 13,3-12 0-21,9-19 0 0,20 0 0 15,23 0 0-15,9-42-104 15,29-54-209-15,6 13-412 12,49-14-371-12</inkml:trace>
    </iact:actionData>
  </iact:action>
  <iact:action type="add" startTime="26689">
    <iact:property name="dataType"/>
    <iact:actionData xml:id="d25">
      <inkml:trace xmlns:inkml="http://www.w3.org/2003/InkML" xml:id="stk25" contextRef="#ctx0" brushRef="#br0">15740 1840 1326 0,'0'0'572'0,"0"0"-178"16,0 0 64-16,0 0-154 14,-340-284-110-14,221 262-4 16,-11 22-43-16,-9 0-9 14,-4 22-26-14,1 55-29 16,20 24-11-16,12 33-32 15,12 29-10-15,25 21 6 16,30 25-36-16,11 3 0 14,26-1 0-14,6-14 0 15,0-13 0-15,20-18 0 14,27-22 0-14,22-14 0 17,18-17 0-17,23-23 0 14,15-28 0-14,23-17 0 16,15-28 0-16,14-17 0 21,8 0 0-21,4-23 0 0,-1-39 0 18,-13-10 0-18,-25-16 0 13,-22-15 0-13,-18-17 0 16,-23-9 0-16,-26-23 0 13,-9-11 0-13,-23-12 0 17,-17-9 0-17,-12-3 0 13,0 12 0-13,-46 23 0 16,-36 17 0-16,-31 24 0 13,-26 22 0-12,-18 15 0 16,-8 24 0-17,20 10 0 20,6 18 0-20,14 17 0 0,38 5-290 10,32 0-838-10</inkml:trace>
    </iact:actionData>
  </iact:action>
  <iact:action type="add" startTime="27247">
    <iact:property name="dataType"/>
    <iact:actionData xml:id="d26">
      <inkml:trace xmlns:inkml="http://www.w3.org/2003/InkML" xml:id="stk26" contextRef="#ctx0" brushRef="#br0">17521 1868 196 0,'0'0'2598'14,"0"0"-2102"-14,0 0-411 22,0 0-85-22,0 0-117 0,0 0-832 0</inkml:trace>
    </iact:actionData>
  </iact:action>
  <iact:action type="add" startTime="28906">
    <iact:property name="dataType"/>
    <iact:actionData xml:id="d27">
      <inkml:trace xmlns:inkml="http://www.w3.org/2003/InkML" xml:id="stk27" contextRef="#ctx0" brushRef="#br0">2040 5674 1423 0,'0'0'556'13,"0"0"-247"-13,0 0 202 16,0 0-230-16,0 0-62 14,32-331-32-14,-32 304-26 16,0 10-14-16,0 17-66 14,0 0-54-14,0 56 8 17,0 45-34-17,-6 28 13 22,1 26-8-22,-1 1-5 0,0-15 5 13,6-18-6-13,0-33-10 17,0-34-7-17,0-34 13 13,0-22 4-13,6 0 12 16,17-34 6-16,6-33 0 14,17-11-18-14,-5 5 0 17,14 3-9-17,0 19 10 14,6 27-1-14,9 24 0 17,-1 0 6-17,1 24-12 15,-6 53 3-15,-3 6-21 13,-23 6 23-13,-21 1-28 16,-17-5 27-16,0-7-7 23,-46-16 9-23,-24-6 2 0,-8-19-2 13,-18-17-23-13,9-20 23 17,6 0-41-17,20-7-68 13,29-82-148-13,11 10-499 16,21 1-629-16</inkml:trace>
    </iact:actionData>
  </iact:action>
  <iact:action type="add" startTime="29371">
    <iact:property name="dataType"/>
    <iact:actionData xml:id="d28">
      <inkml:trace xmlns:inkml="http://www.w3.org/2003/InkML" xml:id="stk28" contextRef="#ctx0" brushRef="#br0">2452 5242 1603 0,'0'0'369'22,"0"0"-44"-22,0 0 10 0,0 0-96 14,-316-251-45-14,220 245-18 16,-5 6-15-16,-4 34-27 15,-5 60-34-15,-3 35 19 16,8 41-44-16,24 29-32 14,23 19-7-14,23 17-36 15,35 7 14-15,0 6-3 15,58-10-10-15,44-25 13 16,28-28-14-16,24-45-1 13,15-44-1-13,-1-52-16 16,3-44 18-16,-9 0 15 22,-5-73-15-22,-12-45 32 0,-17-27-32 14,-21-25 20-14,-26-28 23 16,-14-14-20-15,-41-14 12 14,-26-4-35-15,0 12 0 14,-26 12 0-14,-52 42 0 16,-21 32 0-16,-20 35 0 14,-8 48 0-14,-7 43 0 16,-5 6 0-16,-12 129-59 14,35-5-316-14,40 0-1107 0</inkml:trace>
    </iact:actionData>
  </iact:action>
  <iact:action type="add" startTime="29926">
    <iact:property name="dataType"/>
    <iact:actionData xml:id="d29">
      <inkml:trace xmlns:inkml="http://www.w3.org/2003/InkML" xml:id="stk29" contextRef="#ctx0" brushRef="#br0">4715 6138 973 0,'0'0'925'15,"0"0"-550"-15,0 0-10 15,0 0 10-15,0 0-97 16,0 0-46-16,0 0-67 14,134-141-16-14,-71 57-101 15,-2-16-18-15,-3-12-11 15,-14-16-7-15,-12 0 3 16,-21 10-15-16,-11 12 0 14,0 16 23-14,-11 28-11 15,-21 28 10-15,-6 34 26 14,6 12-42-14,-8 89 18 17,19 55-24-17,1 42 0 14,20 25 0-14,0 7 0 15,0-2 0-15,20-27 0 22,24-31 0-22,-1-42 0 0,-5-35 0 17,-6-44 0-17,-9-31 0 13,0-18 0-13,6-11 0 16,3-66 0-16,18-14 0 15,-4-18 0-15,18 1 0 16,-6 18 0-16,-6 28 0 14,0 30 0-14,-17 32 0 15,12 0 0-15,-13 44 0 14,13 45 0-14,2 19 0 16,3 3 0-15,18 8 0 13,5-10 0-14,18-19-15 16,47-23-248-16,-10-22-396 38,-20-33-472-38</inkml:trace>
    </iact:actionData>
  </iact:action>
  <iact:action type="add" startTime="30405">
    <iact:property name="dataType"/>
    <iact:actionData xml:id="d30">
      <inkml:trace xmlns:inkml="http://www.w3.org/2003/InkML" xml:id="stk30" contextRef="#ctx0" brushRef="#br0">7042 6345 1881 0,'0'0'721'0,"0"0"-224"17,0 0-172-17,0 0-91 13,0 0-61-13,0 0-17 16,0 0-89-16,-316-129-65 15,234 230 38-15,1 23-40 15,20 16 0-15,24 4 0 14,37-24 0-14,0-17 0 17,40-36-23-17,47-33-49 21,29-34 72-21,9 0-22 0,-15-62 22 17,-17-31 13-17,-17 2-5 8,-24-18 28 13,-20 8-17-21,-18 11-17 0,-8 21 37 13,-6 25-39-13,0 33 0 17,0 11 0-17,0 34 0 14,0 56 0-14,-6 19 0 16,6 5 0-16,0-4 0 14,0-14 0-14,47-29 0 16,-7-28 0-16,10-21 0 14,-4-18 0-14,6-7 0 17,12-55 0-17,3-21 0 14,20-16 0-14,9-1 0 18,2 7 0-18,10 12 0 20,-10 35 0-20,-11 30 0 0,-11 16 0 14,-24 27 0-13,-14 47 0 13,-24 19 0-14,-14-2 0 16,0 9 0-16,0-11 0 13,-14-17 0-13,-18-15 0 18,-9-18 0-18,6-16 0 12,0-23-84-11,12 0-231 15,0-46-551-16,17-16-1028 0</inkml:trace>
    </iact:actionData>
  </iact:action>
  <iact:action type="add" startTime="31457">
    <iact:property name="dataType"/>
    <iact:actionData xml:id="d31">
      <inkml:trace xmlns:inkml="http://www.w3.org/2003/InkML" xml:id="stk31" contextRef="#ctx0" brushRef="#br0">10280 6306 636 0,'0'0'232'8,"0"0"11"7,0 0 90-15,0 0-52 15,0 0-39-15,0 0 67 23,325-95-2-23,-288 67 18 0,-16-6-15 15,-7-5-54-15,-14-7-36 14,0 7-58-14,0 0-99 17,-43 6-15-17,-10 22-18 13,-5 11-29-13,-23 5 33 16,0 68-32-16,0 33-2 14,11 18 0-14,27 5-14 17,25-12 13-17,18-9-4 13,23-36-4-13,50-23 2 16,14-48 14-16,0-1-2 14,9-24 38-14,-12-53-35 16,-15-12 27-16,-8-1-35 15,-11 7 0-15,-18 14 0 22,-15 19 0-21,0 22 0-1,-2 28 0 14,-3 0 0-14,19 34 0 14,13 40 0-14,17 15 0 17,20 6-24-17,73 9-264 13,-18-26-440-13,-11-35-505 0</inkml:trace>
    </iact:actionData>
  </iact:action>
  <iact:action type="add" startTime="31908">
    <iact:property name="dataType"/>
    <iact:actionData xml:id="d32">
      <inkml:trace xmlns:inkml="http://www.w3.org/2003/InkML" xml:id="stk32" contextRef="#ctx0" brushRef="#br0">13271 5456 1746 0,'0'0'770'0,"0"0"-289"15,0 0-210-15,0 0 10 15,0 0-135-15,0 0 8 15,0 0-65-14,-180-219-32 13,125 309-15-14,6 45-29 16,5 42 33-16,15 26-46 13,29 26 0-13,0 6 0 16,0-5 0-16,35-12 0 14,5-17 0-14,1-28 0 16,-15-27 0-16,-14-40 0 22,-12-32-56-22,0-35-23 0,-108-39-214 8,4-28-233 32,-12-45-397-40</inkml:trace>
    </iact:actionData>
  </iact:action>
  <iact:action type="add" startTime="32171">
    <iact:property name="dataType"/>
    <iact:actionData xml:id="d33">
      <inkml:trace xmlns:inkml="http://www.w3.org/2003/InkML" xml:id="stk33" contextRef="#ctx0" brushRef="#br0">12496 6480 316 0,'0'0'1720'1,"0"0"-1160"13,0 0-63-14,343-46-274 15,-172 7-118-15,17-5-42 15,7-23-56-15,-21-13-7 15,-18-9-188-15,-42-20-366 15,-33-1 21-15,-35-7 9 15,-17-9 247-15,-23 7 277 22,-6 13 134-22,0 17 224 0,0 27 149 14,0 27-123-14,0 25 77 16,0 10-271-16,-6 17-52 14,-5 61 25-13,5 40 1 14,-12 22 18-15,18 26-182 14,0 2 0-14,0 0 0 16,0-5 0-16,0-23 0 14,41-27 0-14,6-30 0 16,19-32 0-16,10-33 0 15,-1-18 0-15,6-18 0 16,-5-54 0-16,-12-24 0 16,-1-17 0-16,-5-4 0 13,-17 11 0-13,0 16 0 23,-27 39 0-23,-2 22 0 0,-12 29 0 15,0 0 0-15,6 29 0 15,11 32 0-15,9 7 0 15,6 4 0-15,3-10 0 15,11-11 0-15,-5-12 0 15,11-21 0-15,0-18 0 14,-5 0 0-14,-7-18 0 16,-16-38 0-16,-16-11 0 15,-8-11 0-15,0-7 0 15,-20 1 0-15,-26 0 0 22,-1 16 0-22,1 24 0 0,11 18 0 16,6 26 0-16,11 0 0 14,18 31 0-14,0 27 0 16,0 13 0-16,58-9 0 14,24-12 0-14,19-11 0 17,1-16 0-17,14-16 0 13,-9-7 0-13,-14 0 0 17,-23-12 0-17,-12-17 0 13,-12-4 0-13,-17-1 0 16,0 11 0-16,-11 13 0 13,-4 10 0-13,-8 0 0 17,0 17 0-17,2 38 0 14,18 18 0-14,1 1 0 16,16-7 0-16,9-12 0 16,-5-21 0-16,19-22 0 20,-10-12 0-20,7 0 0 0,-5-46 0 16,9-9 0-16,-6-1 0 15,-6 6 0-15,3 15 0 15,-8 19 0-15,-7 16 0 16,1 0 0-16,5 12 0 15,-3 27 0-15,1-7 0 15,5 3 0-15,-6-19 0 14,10-10 0-14,-7-6 0 17,-11 0 0-17,-9-29 0 14,-3-20 0-14,-21-8 0 16,-5-10 0-16,0-6 0 21,0-9 0-21,-31 11 0 0,-42-9 0 14,15 19-194-14,-3 20-896 0</inkml:trace>
    </iact:actionData>
  </iact:action>
  <iact:action type="add" startTime="33222">
    <iact:property name="dataType"/>
    <iact:actionData xml:id="d34">
      <inkml:trace xmlns:inkml="http://www.w3.org/2003/InkML" xml:id="stk34" contextRef="#ctx0" brushRef="#br0">18908 5467 2152 0,'0'0'646'16,"0"0"-284"-16,0 0 103 14,0 0-297-14,0 0-120 16,0 0-41-16,0 0-6 13,-235 235-2-13,235-143 1 16,12-13-14-16,48-21 13 15,16-34-62-15,-4-16 21 16,4-8 41-15,-18-16 1 11,-12-51 10-12,-22-19 20 16,-13-7 3-16,-2-17 44 14,2-9-40-14,-2-3 11 16,6 9 3-16,11 7-30 15,-6 33 41-15,0 22-62 16,9 40 0-16,-2 11 0 22,-1 62 0-22,8 67 0 0,-7 50 0 15,-16 79 0-15,-11 71 0 14,0-16 0-14,0-29 0 16,0-39 0-15,-6-53 0 12,6 6 0-13,0-8 0 16,0-44 0-16,29-50 0 14,18-49 0-14,-7-47 0 17,1 0 0-17,-9-65 0 13,-18-36 0-13,-8-33 0 16,-6-18 0-16,0-22 0 14,-14-9 0-14,-30 10 0 17,-2 10 0-17,17 34 0 21,29-6-99-21,6 40-512 0,55 17-960 0</inkml:trace>
    </iact:actionData>
  </iact:action>
  <iact:action type="add" startTime="33749">
    <iact:property name="dataType"/>
    <iact:actionData xml:id="d35">
      <inkml:trace xmlns:inkml="http://www.w3.org/2003/InkML" xml:id="stk35" contextRef="#ctx0" brushRef="#br0">21435 4934 1624 0,'0'0'1154'12,"0"0"-550"-12,0 0-238 16,0 0-148-16,0 0-88 22,0 0-130-22,0 0 0 1,-81 207 0 15,81-94 0-16,0-1-8 13,52 1 2-13,26-12-25 17,24-7 23-17,11-4-28 13,-3-12-10-13,-5-7 32 16,-24-9-40-16,-14 0 36 14,-44-12-4-14,-23-4 17 17,0-7 5-17,-55-7 20 13,-32-2 22-13,-29-14 14 17,0 0-55-17,-3-16-2 13,26 0-17-13,29-50-257 16,35-28-394-16,29-17-573 0</inkml:trace>
    </iact:actionData>
  </iact:action>
  <iact:action type="add" startTime="34048">
    <iact:property name="dataType"/>
    <iact:actionData xml:id="d36">
      <inkml:trace xmlns:inkml="http://www.w3.org/2003/InkML" xml:id="stk36" contextRef="#ctx0" brushRef="#br0">21592 5277 1835 0,'0'0'864'0,"0"0"-324"16,0 0-61-16,0 0-260 13,0 0-150-13,0 0 21 16,356-157-90-16,-248 134 0 14,-15 7 0-14,-18-2 0 16,-34 6 0-16,-12 8 0 14,-29-1 0-14,0 5 0 16,-35 0-116-16,-26 21-253 16,0 8-626-16</inkml:trace>
    </iact:actionData>
  </iact:action>
  <iact:action type="add" startTime="34851">
    <iact:property name="dataType"/>
    <iact:actionData xml:id="d37">
      <inkml:trace xmlns:inkml="http://www.w3.org/2003/InkML" xml:id="stk37" contextRef="#ctx0" brushRef="#br0">2650 9951 1332 0,'0'0'1284'7,"0"0"-926"8,0 0-7-15,0 0 32 16,-253-343-215-16,178 247-102 14,-7-5-9-14,-5-5-30 16,0-12-19-16,0-9 17 14,12-3-19-14,11-20 9 17,29-2 1-17,15 7-16 21,20 21 0-21,0 29 0 0,38 38-12 13,2 36 11-13,13 21-41 17,-16 11 31-17,-16 56 2 14,-21 23 3-14,0 16-6 16,-47 7 12-16,-46 10-3 15,-26 0-9-15,-8-3 9 16,11-12 3-16,23-18 6 13,41-23-5-13,40-28-1 17,12-21-7-17,99-18-22 14,60 0 23-14,44-51-19 15,26-17-8-15,-11-14-77 15,-18 19-137-15,-8 5-114 16,-59 26-348-16,-40 6-337 0</inkml:trace>
    </iact:actionData>
  </iact:action>
  <iact:action type="add" startTime="35264">
    <iact:property name="dataType"/>
    <iact:actionData xml:id="d38">
      <inkml:trace xmlns:inkml="http://www.w3.org/2003/InkML" xml:id="stk38" contextRef="#ctx0" brushRef="#br0">3798 8679 1640 0,'0'0'606'16,"0"0"-231"-16,0 0 149 14,0 0-273-14,0 0-51 16,0 0-20-16,0 0-95 21,27-56-19-21,-27 152-27 0,0 15-7 8,0 5-26 15,43-21-6-23,18-25 0 0,11-21 0 15,7-40-19-15,-4-9 18 14,-5-27 1-14,-12-45 0 16,-3-29 3-16,-17-12 12 15,-15-14-15-15,-9-2 42 15,-14-11-15-15,0 11-2 14,0 23-25-14,0 21 0 17,0 46 0-17,0 39 0 13,0 8 0-13,0 90 0 17,0 33 0-17,0 19 0 14,0 8 0-14,6-6 0 15,15-30 0-15,2-21 0 23,0-31 0-23,-9-31 0 0,4-32 0 7,5-7 0 16,12-12 0-23,17-53 0 0,24-25 0 13,11-1 0-13,0-13 0 16,-12-32-176-16,-17 30-299 14,-49 12-394-14</inkml:trace>
    </iact:actionData>
  </iact:action>
  <iact:action type="add" startTime="35751">
    <iact:property name="dataType"/>
    <iact:actionData xml:id="d39">
      <inkml:trace xmlns:inkml="http://www.w3.org/2003/InkML" xml:id="stk39" contextRef="#ctx0" brushRef="#br0">3723 7796 2313 0,'0'0'807'1,"0"0"-575"-1,0 0 2 16,0 0-181-16,0 0-53 14,0 0-203-14,0 0-469 0</inkml:trace>
    </iact:actionData>
  </iact:action>
  <iact:action type="add" startTime="35985">
    <iact:property name="dataType"/>
    <iact:actionData xml:id="d40">
      <inkml:trace xmlns:inkml="http://www.w3.org/2003/InkML" xml:id="stk40" contextRef="#ctx0" brushRef="#br0">7521 8168 1881 0,'0'0'683'0,"0"0"-354"14,0 0 2-14,0 0-82 16,-404 158-162-16,329-52 0 15,34 12-71-15,36 11-2 16,5 1 20-16,46-9-32 14,58-30 8-14,27-9 10 16,20-37-20-16,3-33 31 13,17-12-31-13,-17-7 0 16,-9-48 9-16,-29-14 4 15,-29-14 50-14,-21-3 12 13,-28 1-19-14,-26-5 14 23,-12 5-70-23,0 18 15 0,-18 22 6 14,-19 24-21-14,-19 21 0 15,-2 4 0-15,-11 70 0 14,-1 27 0-14,6 11 0 17,18 11 0-17,26-7-11 14,20-22 12-14,0-25-1 15,11-25 0-15,33-21 1 16,14-23-6-16,6 0 5 14,-12-35 0-14,12-27 14 16,-12-9-14-16,-6-18 0 14,-5 0 0-14,-3 6 0 16,-9 9 0-16,-9 12 0 23,-8 28 0-23,2 29 0 0,-14 5 0 13,6 23 0-13,5 55 0 16,1 15 0-16,8 8 0 14,12-9 0-14,-3-11 0 18,9-24 0-18,0-29 0 12,5-23 0-12,4-5 0 18,2-12 0-18,-8-38 0 13,11-10 0-13,-6-14 0 16,1-3 0-16,2 14 0 21,-3-2 0-21,-5 21 0 0,0 24 0 16,-7 20 0-16,-7 0 0 13,4 25 0-13,-7 43 0 19,2 18 0-19,0-11 0 13,3 2 0-13,6-26 0 15,2-24 0-14,-5-27 0 12,9 0 0-13,3-45 0 16,2-35 0-16,-5-12 0 14,11 1 0-14,-17 3 0 17,5 28 0-17,-17 26 0 13,-5 27 0-13,11 7 0 17,0 34 0-17,6 40 0 21,11 19 0-21,12-2 0 0,0 8 0 8,15-15-17 14,31-39-356-22,-17-24-498 0,-11-21-534 0</inkml:trace>
    </iact:actionData>
  </iact:action>
  <iact:action type="add" startTime="36825">
    <iact:property name="dataType"/>
    <iact:actionData xml:id="d41">
      <inkml:trace xmlns:inkml="http://www.w3.org/2003/InkML" xml:id="stk41" contextRef="#ctx0" brushRef="#br0">11176 7866 1698 0,'0'0'857'0,"0"0"-272"16,0 0-134-16,0 0-177 13,0 0-136-13,0 0-45 17,0 0-93-17,-90 131 0 22,70-10 0-22,3 19 0 0,11 11 0 14,6 1 0-14,0-17 0 16,0-25 0-16,0-35 0 14,17-25 0-14,-5-32 0 17,5-18 0-17,1 0 0 13,5-62 0-13,9-8 0 16,0-18 0-16,17 5 0 15,0 16 0-15,1 21 0 15,-1 24 0-15,0 22 0 15,9 0 0-15,-3 27 0 16,0 35 0-16,-8 12 0 13,-15-1 0-13,-23-1 0 16,-9-10-38-16,0-12 2 22,-35-2-1-22,-41-17 16 0,-5-12 9 17,0-12 9-17,5-7 3 13,21 0 13-13,18 0-1 17,25 0 54-17,12 0-10 13,0 0-56-13,55-7 0 16,44-3 0-16,31-1 0 15,21-7 0-15,14-13-47 16,-2 3 7-16,-35-4 1 14,-21-11 39-14,-46-4 0 15,-21 5 7-15,-40-9 37 15,0-3 28-15,0 4-69 16,-34 17-3-16,-13 15 0 21,-2 18 0-21,-3 0 0 0,8 62 0 16,15 20 0-16,15 4 0 14,14 4 0-14,32-12 0 16,69-16 0-16,30-24-3 14,104-38-78-14,-26-38-420 16,-21-24-386-16</inkml:trace>
    </iact:actionData>
  </iact:action>
  <iact:action type="add" startTime="37480">
    <iact:property name="dataType"/>
    <iact:actionData xml:id="d42">
      <inkml:trace xmlns:inkml="http://www.w3.org/2003/InkML" xml:id="stk42" contextRef="#ctx0" brushRef="#br0">14202 7695 1776 0,'0'0'862'0,"0"0"-243"21,0 0-249-21,0 0-75 0,0 0-179 14,0 0-85-14,0 0-4 16,-46-73-27-16,34 104 0 14,3 23 0-14,1 17 0 16,8 17 0-16,0 13 0 14,0 17 0-14,0 16 0 16,35 6 0-16,2 0 0 16,-5-4 0-16,0-13 0 14,-9-21 0-14,-5-23 0 15,-18-18 0-15,0-14 0 15,0-14 0-15,0-4 0 22,0 4 0-22,-23 1 0 0,5 0 0 16,-2 5 0-16,-1 0 0 14,16-6 0-14,-10-4 0 17,15-1 0-17,0-12 0 13,0 1-32-13,0-11 10 16,0-1-32-15,0 7 1 12,0-1 40-13,0 0-2 16,0 1-41-16,0-7-98 14,0-5-157-14,-26 0-319 16,0 0-492-16</inkml:trace>
    </iact:actionData>
  </iact:action>
  <iact:action type="add" startTime="37907">
    <iact:property name="dataType"/>
    <iact:actionData xml:id="d43">
      <inkml:trace xmlns:inkml="http://www.w3.org/2003/InkML" xml:id="stk43" contextRef="#ctx0" brushRef="#br0">14005 8382 1714 0,'0'0'672'0,"0"0"-175"0,0 0-163 15,0 0-36-15,0 0-162 16,0 0-82-16,238-297 23 13,-157 297-61-13,-8 0-5 16,-10 16-11-16,-16 41 4 14,-15 22-13-14,-26 10 2 16,-6 6-55-16,0-5 55 14,-21-6-22-14,-31-10 29 17,-15-19 8-17,1-12-2 21,2-24 27-21,20-7-12 0,12-4-9 15,32-8 70-15,0 0-46 15,44-15-4-15,52-29-11 15,14-13-21-15,23-5 3 16,-2 2-3-16,-15-2-45 13,-20 5 39-13,-24 13-2 17,-25 9 8-17,-27 19 19 13,-17 5-1-13,-3 11 23 17,0 0-41-17,-3 11 1 13,-29 44 7-13,-3 19-7 17,18 4 12-17,5 0 0 16,12-1-13-16,0-25 0 22,35-14-9-22,29-27-12 0,14-11 9 8,-2 0 23 13,-4-42-11-21,-2-17 12 0,-24-11-11 14,3 3 22-14,-20-1-23 16,-11 1 0-16,-1 11-11 14,-8 15 22-14,0 20-5 16,-4 15 3-16,-5 6-9 14,6 23 6-14,0 32-6 16,0 25-6-16,5-8-1 16,7 1 8-16,11-17-1 14,0-16 0-14,6-23 1 22,11-17-5-22,-5 0 4 0,8-46 0 8,-8-21 1 15,5-11 1-23,1 0 17 0,5-7 36 16,12 6-55-16,-4 24 0 15,13 9 0-15,-3 30 0 14,8 16 0-14,-11 0 0 14,2 44 0-14,-14 18 0 17,-8 16 0-17,-24 1 0 13,-11-6 0-13,-12-11-63 16,0-11 45-16,-35-12-20 14,-20-17 28-14,8-13 10 16,4-9 0-16,25 0-1 14,18-43-63-14,0-24-142 17,35-11-34-17,52-30-22 14,21-14 2-14,5-30 17 16,3-14 71-16,-20-7 157 21,-24 4 15-21,-17 28 210 0,-32 24 137 16,-23 50-40-16,0 39 20 14,0 28-119-14,-5 56-115 17,-22 68 7-17,10 27-100 13,3 29 0-13,14 4 0 16,0-1 0-16,26-20 0 14,23-29 0-14,3-27 0 17,0-45 0-17,1-34 0 13,-7-28 0-13,-11-7 0 17,0-59 0-17,0-19 0 13,-9-5 0-13,-6-5 0 17,9 11 0-17,-9 23 0 21,-2 12 0-21,-10 36 0 0,13 13 0 15,5 0 0-15,12 44 0 15,20 23 0-15,2 7 0 15,13 10 0-15,8-10 0 16,15-19 0-15,0-11-11 11,-3-26-8-12,2-18 4 16,-22 0 15-16,-6-28 3 14,-15-29-3-14,-23-9 0 17,-18-8-1-17,-11-4 12 13,0 4-11-13,0 4 8 16,-5 28-7-16,-16 21 22 22,-11 21-23-22,-2 5-15 0,10 53 14 17,1 30-14-17,17 2 15 13,6-7 0-13,0-14-12 16,41-20 10-16,31-26-34 15,16-23 3-15,10 0 17 14,-5-23-5-14,0-38 21 15,-6-7 9-15,0-4 6 17,-6 4 52-17,0 7-7 13,6 11-60-13,-5 20 0 16,2 19 0-16,-15 11 0 22,-5 6 0-22,-17 56 0 0,-1 17 0 8,-11 10 0 14,0 1 0-22,-24 0 0 0,-11-17 0 15,0-11 0-15,-29-11 0 16,-40-15-24-16,-134-25-119 16,23-11-535-16,-15 0-2184 0</inkml:trace>
    </iact:actionData>
  </iact:action>
  <iact:action type="add" startTime="40023">
    <iact:property name="dataType"/>
    <iact:actionData xml:id="d44">
      <inkml:trace xmlns:inkml="http://www.w3.org/2003/InkML" xml:id="stk44" contextRef="#ctx0" brushRef="#br0">19372 8315 1018 0,'0'0'355'8,"0"0"-230"6,0 0-37-14,0 0-19 16,0 0-21-16,0 0 32 17,0 0 94-17,131-16 94 13,-131 16-59-13,0 0-13 16,-15 0-4-16,-20 0-23 14,-11 0-19-14,0 0-35 16,-15 39-53-16,8 16 36 14,-10 19-38-14,10 15-1 17,7 1-8-17,11 0-20 14,26-7 4-14,9-15-35 21,0-16-9-21,61-22-2 0,26-30 22 16,21 0-7-16,2-23 10 14,0-54-5-14,-23-12 19 17,-23-22-28-17,-9-13 0 13,-29-12 21-13,-8-4-3 16,-18-11 22-16,0 0-2 14,-9 11 4-14,-32 8 25 16,-8 20-19-16,17 33-25 22,0 29 47-22,9 38-39 0,11 12-31 8,12 39 0 14,0 56 0-22,0 36 0 1,0 17 0 15,35 15 0-16,3-2 0 14,5-2 0-14,1-14 0 15,0-16 0-15,-13-25-108 14,-10-34-342-14,-7-26-389 17,-5-29-1468-17</inkml:trace>
    </iact:actionData>
  </iact:action>
  <iact:action type="add" startTime="40567">
    <iact:property name="dataType"/>
    <iact:actionData xml:id="d45">
      <inkml:trace xmlns:inkml="http://www.w3.org/2003/InkML" xml:id="stk45" contextRef="#ctx0" brushRef="#br0">20979 7279 2172 0,'0'0'865'12,"0"0"-542"-12,0 0 29 17,0 0-124-17,0 0-72 14,0 315-156-14,0-163 0 15,0 9 0-15,6-1 0 14,6-13 0-14,20-18 0 17,20-28-9-17,21-34-24 13,16-33-27-13,10-29 12 17,8-5 48-17,-5-33-5 13,0-35 5-13,-15-16 15 17,-6-12 5-16,-14 2 32 20,-12 9-37-21,-18 15 9 0,-22 34 5 8,-15 29-29 14,0 7 0-22,0 41 0 0,-12 49 0 13,-11 16 0-12,0 6 0 14,17-6 0-15,6-16 0 14,0-17 0-14,38-22 0 16,17-28 0-16,-3-18 0 14,9-5 0-14,-20-12 0 16,-7-32 0-16,-22-13 0 14,-6-10 0-14,-6-6 0 17,-12-5 0-17,-52-7 0 14,-23-5-50-14,-43-21-283 15,14 21-341-15,29 17-417 0</inkml:trace>
    </iact:actionData>
  </iact:action>
  <iact:action type="add" startTime="41008">
    <iact:property name="dataType"/>
    <iact:actionData xml:id="d46">
      <inkml:trace xmlns:inkml="http://www.w3.org/2003/InkML" xml:id="stk46" contextRef="#ctx0" brushRef="#br0">21412 7504 675 0,'0'0'1564'7,"0"0"-882"8,0 0-325-15,0 0 108 15,0 0-312-15,0 0-107 14,444-158-13-14,-250 137-18 16,-8-8-15-16,-30 7 0 14,-45 0-38-14,-45 10-52 17,-54 7-106-17,-56 5-107 14,-60 0-461-14,-12 0-830 0</inkml:trace>
    </iact:actionData>
  </iact:action>
  <iact:action type="add" startTime="43515">
    <iact:property name="dataType"/>
    <iact:actionData xml:id="d47">
      <inkml:trace xmlns:inkml="http://www.w3.org/2003/InkML" xml:id="stk47" contextRef="#ctx0" brushRef="#br0">1524 11024 1177 0,'0'0'561'15,"0"0"-299"-15,0 0 95 16,-29-364 172-16,26 256-296 14,-12 14-16-14,10 16-11 15,-1 20-38-15,0 26 6 14,0 25-81-14,0 7-38 17,-11 39-23-17,5 74-31 14,1 39 18-14,-7 38-19 16,7 18-11-16,11 2 2 21,0-24 10-21,0-34-1 0,46-35 0 15,15-44-22-15,0-45 7 16,9-28-15-16,-12-16 30 15,3-69 1-15,-12-32 7 14,-17-12 8-14,-9-12 10 16,-17 1-20-16,-6 8 35 14,0 24-41-14,0 25 0 16,0 26 0-16,0 36 0 14,0 21 0-14,0 28 0 17,0 73 0-17,0 31 0 21,0 18 0-21,0 8 0 0,0-13 0 8,17-16 0 14,18-28 0-22,-6-27 0 0,-3-40 0 14,0-23 0-14,-8-11 0 15,5-18 0-15,12-44 0 17,-3-21 0-17,-6-13 0 15,3 13 0-15,-3 14 0 15,-14 25 0-15,2 33 0 14,1 11 0-14,11 23 0 16,6 50 0-16,17 22 0 15,21-1 0-15,8-2 0 15,18-21 0-15,5-20 0 14,-8-23-11-14,-6-22 10 16,-17-6-18-16,-27 0 19 23,-14-50 15-23,-14-7 1 0,-10-15-16 13,-5-6 0-13,0 4 0 16,0 12 0-16,-11 23 0 14,-9 16 0-14,2 23 0 16,1 7 0-16,2 64 0 14,15 26 0-14,0 9-9 15,21-10 0-15,48-18-56 15,76-45-190-15,-3-27-311 16,-31-6-408-16</inkml:trace>
    </iact:actionData>
  </iact:action>
  <iact:action type="add" startTime="44265">
    <iact:property name="dataType"/>
    <iact:actionData xml:id="d48">
      <inkml:trace xmlns:inkml="http://www.w3.org/2003/InkML" xml:id="stk48" contextRef="#ctx0" brushRef="#br0">973 10934 1891 0,'0'0'724'1,"0"0"-447"14,0 0-57-15,0 0-75 14,388 0-103-14,-74 0-42 16,-36-33-363-16,-37 6-632 0</inkml:trace>
    </iact:actionData>
  </iact:action>
  <iact:action type="add" startTime="44454">
    <iact:property name="dataType"/>
    <iact:actionData xml:id="d49">
      <inkml:trace xmlns:inkml="http://www.w3.org/2003/InkML" xml:id="stk49" contextRef="#ctx0" brushRef="#br0">4675 11774 2429 0,'0'0'630'0,"0"0"-360"0,0 0 49 15,226-405-178-15,-139 262-108 14,-15 3-7-14,-8 6-25 17,-20 5 11-17,-30 17 5 13,-14 22-5-13,0 33 7 17,-58 36-19-17,-20 21-12 14,5 21 11-14,12 57-13 15,12 23 14-15,35 15 0 14,14-3 2-14,34-12-10 18,71-10 4-18,20-3-14 20,-4-21 17-20,1-5-27 0,-29-7-17 13,-35-4-9-13,-46-5 10 17,-12 4 38-17,-41 1-3 14,-40-12 9-14,-12-7 0 16,6-20-12-16,17-12 12 14,36 0 8-14,28-39-7 16,6-35 1-16,29-20-2 13,52-12-2-13,26-2-4 18,12 2 0-18,-5 20 6 21,-10 24 18-21,-17 23 3 0,-17 35 35 8,-18 4-23 13,-17 23-9-21,-18 41-3 0,0 24-14 10,-5 1-4 11,-6-5-2-21,6-6 0 0,2-21-2 17,1-18 1-17,14-16-9 13,0-23 9-13,14 0 0 16,15-7 0-16,-3-48 12 14,9-18-4-14,-6-12 38 16,9 2-16-16,-18 4 12 15,-5 11 8-15,-10 24-38 16,1 18 12-16,-6 26-11 13,-6 0-11-13,12 26 28 17,-6 37-30-17,0 14 0 22,0-4 0-22,-3-6 0 0,-8-11 0 8,8-22 0 13,-6-18-22-21,-2-16 21 0,-1 0-6 15,15-44 7-15,6-24 0 16,5-10-3-16,7-6 3 16,-4 6 0-16,-8 16 1 14,-12 13 11-14,3 36-12 15,-3 13-6-15,-17 13 5 15,8 56 2-15,0 14 2 15,7 7-3-15,2-9 9 15,17-12-21-15,10-30 12 16,19-34 0-16,3-5-1 21,1-40 6-21,-1-49-5 0,-17-17 0 8,-3-15 1 14,-28-9 20-22,2 7-21 0,-24-1 0 14,-5 12 0-14,0 6 0 15,0 28 0-15,0 27 0 14,-11 35 0-14,-4 16 0 17,1 60 0-17,5 59 0 14,3 38 0-14,6 17 0 16,0 2 0-16,6-21 0 14,38-24 0-14,-1-35 0 16,1-41 0-15,-1-37 0 14,1-18 0-15,-1-29 0 14,9-49 0-14,-5-17 0 19,17-17 0-19,-1-14 0 12,7 7 0-12,-12 13 0 16,3 10 0-16,-26 35 0 21,-15 27 0-21,-20 34 0 0,0 0 0 14,-35 73 0-14,-17 33 0 17,-12 12 0-17,12 9 0 14,23-5 0-14,17-14 0 16,12-18 0-16,32-23 0 13,55-22 0-13,24-24 0 16,22-21 0-16,12 0 0 14,-20-16-104-14,-24-28-107 16,-28-13-68-16,-73-44-100 15,-17 18-371-15,-65-5-609 0</inkml:trace>
    </iact:actionData>
  </iact:action>
  <iact:action type="add" startTime="45699">
    <iact:property name="dataType"/>
    <iact:actionData xml:id="d50">
      <inkml:trace xmlns:inkml="http://www.w3.org/2003/InkML" xml:id="stk50" contextRef="#ctx0" brushRef="#br0">5330 9911 2338 0,'0'0'866'1,"0"0"-487"-1,0 0-166 15,0 0-112-15,0 0-101 14,0 0-137-14,0 0-487 18,119-68-691-18</inkml:trace>
    </iact:actionData>
  </iact:action>
  <iact:action type="add" startTime="49191">
    <iact:property name="dataType"/>
    <iact:actionData xml:id="d51">
      <inkml:trace xmlns:inkml="http://www.w3.org/2003/InkML" xml:id="stk51" contextRef="#ctx0" brushRef="#br0">10091 11689 1068 0,'0'0'511'8,"0"0"-265"7,0 0 102-15,0 0 144 21,0 0-216-21,0 0-56 0,0 0 47 16,0-117-60-16,0 110-29 14,0 7-70-14,0 0-67 16,0 23 41-16,0 44-61 14,0 23 10-14,-23 22-31 16,-12 7 0-16,-17-1 0 14,-6-9-87-14,-18-15-414 16,13-32-248-16,13-34-892 0</inkml:trace>
    </iact:actionData>
  </iact:action>
  <iact:action type="add" startTime="49531">
    <iact:property name="dataType"/>
    <iact:actionData xml:id="d52">
      <inkml:trace xmlns:inkml="http://www.w3.org/2003/InkML" xml:id="stk52" contextRef="#ctx0" brushRef="#br0">11916 10143 1820 0,'0'0'749'13,"0"0"-268"-13,0 0-111 16,0 0-7-16,0 0-222 13,0 0-117-13,0 0 65 16,-142 186-30-16,122-23-59 22,20 10 0-22,0-10 0 0,0-8 0 16,0-34 0-16,0-23 0 14,0-37 0-14,5-33-137 16,4-28-217-16,6 0-25 14,-4-85-441-14,12-27 101 17,-11-37-9-17,-6-7 323 15,-6-19 405-15,0 7 692 14,0 17-133-14,0 19-7 14,0 40-27-14,0 19-199 16,0 26-36-16,20 17-77 22,0 20-30-22,30 7-108 0,2 3-10 8,23 0-25 14,12 13-18-22,0 36-22 0,0 3 0 14,-17 14-45-14,-23 0 21 16,-27 1-29-16,-20 7 35 14,-20-1 18-14,-50 5 1 16,-11-16 28-16,-1-6-29 14,24-17 0-14,24-10 19 16,16-19 2-16,18-10 20 13,0 0-12-13,29 0-29 16,35 0 0-16,17 0 0 14,6 0 0-14,6 23 0 18,3 16 0-18,-15 18 0 22,-5 15 0-22,-30 16 0 0,-17 5 0 8,-29 16 0 13,0-8 0-21,-46-11 0 0,-30-12 0 16,-5-27 0-16,5-19 0 14,16-25 0-14,13-7 0 16,33-23 0-16,14-55 0 14,0-18 0-14,72-15 0 16,30-2 0-16,20 4 0 14,25 19 0-14,-4 22 0 16,-21 29 0-16,-27 27-20 14,-25 12 14-14,-32 12-2 16,-18 53 8-16,-14 16 11 22,-6 9 1-22,0 3-1 0,0-15-11 8,0-14-10 14,0-17 0-22,26-17 3 0,0-25 7 16,29-5 6-16,0-23-4 14,6-47 14-14,6-12-16 16,0-17 0-16,-18 6-11 14,-11 14 25-14,-15 22-14 16,-12 25 0-16,-5 25 0 14,-6 7 0-14,15 16 0 16,5 41 0-16,9 14 0 15,12-8 0-15,5 6 0 15,12-17 0-15,0-21 0 21,0-16 0-21,3-15 0 0,-15 0-11 8,1-46 10 15,-18-14 2-23,-3-14-1 0,-6-16 11 14,-14-7-11-14,-6-5 0 18,0 6 0-18,0 18 0 13,0 23 0-13,0 25 0 15,0 30 0-15,6 0 0 14,6 74 0-14,17 27 0 16,5 11 0-16,-5 9 0 14,6-18 0-14,-12-12 0 17,-2-32 0-17,-13-20 0 13,-2-28 0-13,-6-11 0 16,6 0 0-16,0-19 0 23,11-32 0-23,6-11 0 0,18-6 0 16,32 7 0-16,25-1 0 8,88-5-170 8,-15 17-564-16,-17 9-582 0</inkml:trace>
    </iact:actionData>
  </iact:action>
  <iact:action type="add" startTime="50700">
    <iact:property name="dataType"/>
    <iact:actionData xml:id="d53">
      <inkml:trace xmlns:inkml="http://www.w3.org/2003/InkML" xml:id="stk53" contextRef="#ctx0" brushRef="#br0">16526 9869 1438 0,'0'0'632'16,"0"0"-115"-16,0 0-41 13,0 0-199-13,0 0-40 16,0 0-98-16,0 0-32 22,-125 82 47-22,85 105-35 0,11 32-119 16,29 17 0-16,0 4 0 15,0 0 0-15,49-22 0 15,-3-16 0-15,-5-34 0 14,-15-34 0-14,-26-33 0 16,0-24 0-16,-17-38 0 14,-59-26-119-14,-69-13-404 16,20-39-479-16,12-25-1105 0</inkml:trace>
    </iact:actionData>
  </iact:action>
  <iact:action type="add" startTime="50941">
    <iact:property name="dataType"/>
    <iact:actionData xml:id="d54">
      <inkml:trace xmlns:inkml="http://www.w3.org/2003/InkML" xml:id="stk54" contextRef="#ctx0" brushRef="#br0">15847 11215 603 0,'0'0'1663'14,"0"0"-1105"-14,0 0-223 14,0 0-64-14,363-224-128 16,-207 165-76-16,10 1-47 15,-15 4 31-15,-24 7-51 16,-40 7 6-16,-26 11 13 14,-46 13-18-14,-15 11 40 16,0 5 1-16,-20 0-28 15,-24 0 49-15,-14 44-53 14,6 23 20-14,11 22 35 16,12 11-43-16,23 1 26 15,6-21-48-15,0-3 24 15,47-33-24-15,17-21 0 22,-1-23 0-22,7 0 0 0,-3-28 0 8,-12-39 0 14,-6-13 0-22,-5 0 0 0,-7-10 0 15,-13 10 0-15,5 17 0 15,-12 9 0-15,3 21 0 14,-5 27 0-14,14 6 0 16,0 0 0-16,0 50 0 16,12 17 0-16,-7 10 0 14,-5-7 0-14,-11 0 0 14,-4-18 0-14,-14-11 0 16,0-21 0-16,0-19 0 23,0-1 0-23,6 0 0 0,6-52 0 7,25-36 0 15,19-15 0-22,19-24 0 0,24-7 0 16,28-24 0-16,-28 36-249 9,-29 37-648-9</inkml:trace>
    </iact:actionData>
  </iact:action>
  <iact:action type="add" startTime="51563">
    <iact:property name="dataType"/>
    <iact:actionData xml:id="d55">
      <inkml:trace xmlns:inkml="http://www.w3.org/2003/InkML" xml:id="stk55" contextRef="#ctx0" brushRef="#br0">19973 10492 1950 0,'0'0'757'0,"0"0"-267"16,0 0-155-16,0 0-146 14,0 0-84-14,0 0 14 17,-331-108-77-17,224 182 1 13,-1 20 23-13,21 8-66 16,21-6 0-16,25-13 0 14,32-21 0-14,9-16 0 16,35-24 0-16,40-22 0 14,18 0 0-14,-3-62 0 16,-9-27 0-16,-17-24 0 15,-9-16 0-15,-23-11 0 16,-8-12 0-16,-24-4 0 22,0-7 0-22,0 14 0 0,0 30 0 13,-24 41 0-13,7 50 0 16,8 28 0-16,-5 39 0 14,8 79 0-14,6 34 0 16,0 27 0-16,0 15 0 14,26-15 0-14,23-4 0 16,6-30-27-15,15-32-318 13,11-40-229-14,-5-40-98 15,5-33 33-15,-11-2 34 15,-18-80 565-15,-12-14 40 23,-13-10 386-23,-13-6 15 0,9 11 90 14,-17 22-119-14,0 17-52 16,0 30-22-16,-6 20-44 14,0 12-124-14,0 12-28 16,0 55-42-16,0 16 28 14,-6 24-88-14,6-1 0 17,0-9 0-17,0-8 0 13,32-28 0-13,29-12 0 17,14-38 0-17,-2-11 0 14,-4-11 0-14,-5-51 0 15,-12-25 0-15,-23-14 0 14,-20-12 0-14,-9-4 0 16,0-2 0-16,-32 18 0 23,-32 23 0-23,1 34 0 0,-13 44 0 15,1 0 0-15,8 83 0 14,12 24 0-14,17 22 0 16,38 0 0-16,0-16 0 14,26-24 0-14,61-19 0 16,12-45 0-16,17-19 0 14,12-6 0-14,-15-27 0 16,-15-35 0-16,-16-7 0 14,-24-3 0-14,-24 4 0 17,-5 1 0-17,-11 12 0 13,-12 9 0-13,-1 23 0 16,-5 18 0-16,0 5 0 23,0 28 0-23,0 50 0 0,0 23 0 13,18 1 0-13,17 2 0 16,2-23 0-16,7-22 0 15,5-20 0-15,-11-27 0 16,-6-12 0-16,-6 0 0 13,9-51 0-13,8-19 0 16,1-15 0-16,5 2 0 15,3-2 0-15,-5 18 0 15,-7 22 0-15,-8 22 0 14,-17 23 0-14,8 0 0 16,-11 46 0-16,-1 15 0 15,15 13 0-15,6-14 0 24,12-9 0-24,11-17 0 0,12-23 0 7,8-11 0 15,12 0 0-22,6-45 0 0,-6-22 0 14,-17-11 0-14,-4-7 0 16,-31 2 0-16,-20-7 0 14,-10 5 0-14,-5 12 0 16,0 12 0-16,-26 27 0 14,-3 34 0-14,-8 0 0 16,5 62 0-16,0 51 0 14,9 27 0-14,5 16 0 17,18 12 0-17,0 0 0 22,0-9 0-22,18-17 0 0,5-23 0 7,3-30 0 15,-12-22 0-22,-5-28 0 0,-9-22-98 9,-29-17-223 13,-43-17-301-22,-10-33-398 0</inkml:trace>
    </iact:actionData>
  </iact:action>
  <iact:action type="add" startTime="52826">
    <iact:property name="dataType"/>
    <iact:actionData xml:id="d56">
      <inkml:trace xmlns:inkml="http://www.w3.org/2003/InkML" xml:id="stk56" contextRef="#ctx0" brushRef="#br0">21383 9636 2179 0,'0'0'882'0,"0"0"-349"13,0 0-200-13,0 0-164 16,0 0-169-16,0 0 0 15,0 0-71-15,197 124-417 17,-110-74-784-17</inkml:trace>
    </iact:actionData>
  </iact:action>
  <iact:action type="add" startTime="53020">
    <iact:property name="dataType"/>
    <iact:actionData xml:id="d57">
      <inkml:trace xmlns:inkml="http://www.w3.org/2003/InkML" xml:id="stk57" contextRef="#ctx0" brushRef="#br0">24005 9972 1798 0,'0'0'718'7,"0"0"-216"9,0 0-184-16,0 0-45 14,0 0-109-14,0 0-127 22,0 0-20-22,-203 39 31 0,157 52-47 17,11 1 16-17,23-3-5 14,12-10 3-14,0-11-23 15,35-1 8-15,23-12-1 15,15 2-10-15,-9-6 12 17,-24-7-1-17,-5-5 4 12,-29-5 10-12,-6 1-2 16,-20-8-12-16,-47-4 1 15,-23-6 23-15,-3-17-23 16,6 0 5-16,17 0 8 21,36-5-8-21,28-36-11 0,6-3 5 16,69-7-39-16,39-4 24 14,31-2-9-14,12 1-40 16,-6 6 8-16,-9-1 8 14,-34 6 48-14,-24 12-12 16,-28 4 12-16,-24 7 69 14,-15 11 11-14,-11 11 5 17,0 0-5-17,0 0-52 13,0 11-11-13,0 33-17 17,0 18-7-17,0 0 5 12,23 0 3-12,30-18-1 17,22-9 11-17,18-24-10 21,8-11 12-21,-5 0-13 0,-6-39 0 10,-20-12 0 11,-27-11 0-21,-22-4 0 0,-21 4 0 16,0-5 0-16,-41 5 0 14,-34 11 0-14,-33 25 0 16,-25 26 0-16,-99 47 0 15,31 50-167-15,22 4-898 0</inkml:trace>
    </iact:actionData>
  </iact:action>
  <iact:action type="add" startTime="55588">
    <iact:property name="dataType"/>
    <iact:actionData xml:id="d58">
      <inkml:trace xmlns:inkml="http://www.w3.org/2003/InkML" xml:id="stk58" contextRef="#ctx0" brushRef="#br0">1321 13188 1894 0,'0'0'646'20,"0"0"-325"-20,0 0 18 0,0 0-20 16,0 0-140-16,0 0-106 15,-55-62-11-15,34 143-55 17,10 40 31-17,-1 13 16 13,12 18-23-13,0-7-8 16,0-15-23-16,0-29-5 14,29-29-4-14,18-33 17 17,-7-21-8-17,12-18 13 14,6-18 4-14,-14-49 10 23,-1-22-27-23,1-12-5 0,-6-1-7 15,-6 13 24-15,-12 15-10 16,0 24 7-16,-5 40-8 13,-4 10-1-13,10 10-24 16,-7 58 17-16,21 15-1 15,-3 7 16-15,8-5-7 15,13-12 5-15,5-11-5 14,-12-23 5-14,6-22-6 16,-17-12-12-16,-6-5 5 13,-11 0 14-13,-13-33 2 17,1-18 3-17,-6-22-6 22,9-5 0-22,-3 0-6 0,0 4-13 9,-4 12 2 12,4 23 17-21,9 28-6 0,5 11 0 17,6 0 1-17,15 39-1 13,23 11 0-13,11 1 0 16,18-5-10-15,0-25 11 12,11-15-1-13,-5-6 9 16,-12-11-8-16,-26-45 26 14,-15-12-26-14,-23-4 6 16,-11-8 22-16,-12 2-29 14,0 6 0-14,0 10 0 16,-23 3 0-16,-9 17 0 15,-6 23 0-15,0 19 0 16,7 11 0-16,-4 70 0 22,9 25 0-22,2 18 0 0,24 10 0 12,0-16 0-12,35-11 0 17,41-35-45-17,72-43-260 13,-15-24-532-13,-20-5-700 1</inkml:trace>
    </iact:actionData>
  </iact:action>
  <iact:action type="add" startTime="56293">
    <iact:property name="dataType"/>
    <iact:actionData xml:id="d59">
      <inkml:trace xmlns:inkml="http://www.w3.org/2003/InkML" xml:id="stk59" contextRef="#ctx0" brushRef="#br0">3787 12948 2087 0,'0'0'742'15,"0"0"-390"-15,0 0 31 23,0 0-149-23,0 0-136 0,0 0-22 8,0 0-43 14,58 51-21-22,-35 38-12 0,3 50-214 14,-8-22-458-14,-1-15-643 0</inkml:trace>
    </iact:actionData>
  </iact:action>
  <iact:action type="add" startTime="56467">
    <iact:property name="dataType"/>
    <iact:actionData xml:id="d60">
      <inkml:trace xmlns:inkml="http://www.w3.org/2003/InkML" xml:id="stk60" contextRef="#ctx0" brushRef="#br0">4344 13446 1716 0,'0'0'817'13,"0"0"-304"-13,0 0-154 23,0 0-40-23,0 0-178 1,0 0-90 6,0 0 65 16,81 66-52-23,-43 36-64 0,11 4 0 15,0-5 0-15,-2-16 0 14,20-24-21-14,-4-33-26 16,-5-28 41-16,9 0 12 14,-18-45-3-14,-2-39 38 16,-6-17-17-16,-10-11-24 15,-7-1 0-15,-4 2 0 15,-8 20 0-15,-7 21 0 14,4 29 0-14,3 31 0 16,-7 10 0-16,4 23-137 15,11 93-323-15,1-15-335 15,-1-6-212-15</inkml:trace>
    </iact:actionData>
  </iact:action>
  <iact:action type="add" startTime="56744">
    <iact:property name="dataType"/>
    <iact:actionData xml:id="d61">
      <inkml:trace xmlns:inkml="http://www.w3.org/2003/InkML" xml:id="stk61" contextRef="#ctx0" brushRef="#br0">5345 13928 18 0,'0'0'1495'7,"0"0"-749"9,0 0-240-15,0 0-133 12,0 0-75-13,0 0-97 16,0 0-63-16,293-96-81 14,-212 41-55-14,-11 4 50 16,-24 1-31-16,-11-1 26 14,-35 5 26-14,0 2-50 16,0 10 23-16,-52 18-46 14,-3 16 0-14,-6 0 0 16,-3 67 0-16,6 29 0 14,17 15 0-14,9 19 0 16,26-7 0-16,6-16 0 22,29-17 0-22,61-28 0 0,26-26-63 14,35-36-143-14,76-51-322 16,-39-47-422-16,-25 2-602 0</inkml:trace>
    </iact:actionData>
  </iact:action>
  <iact:action type="add" startTime="57052">
    <iact:property name="dataType"/>
    <iact:actionData xml:id="d62">
      <inkml:trace xmlns:inkml="http://www.w3.org/2003/InkML" xml:id="stk62" contextRef="#ctx0" brushRef="#br0">7619 12797 504 0,'0'0'1730'7,"0"0"-1086"15,0 0-152-22,0 0-110 0,0 0-148 8,0 0-124 14,0 0-110-22,-29-247 0 0,15 348 0 17,5 40 0-17,3 22 0 13,6 19 0-13,0-1 0 16,0-14 0-16,47-22 0 14,22-33 0-14,24-38 0 16,0-40 0-16,9-34 0 14,-15 0 0-14,-6-34 0 17,-17-28 0-17,-18-23 0 13,0 7 0-12,-14 16 0 14,-11 1 0-15,2 32 0 14,-17 29 0-14,0 0 0 16,8 39 0-16,-2 30 0 14,2 25 0-14,21-9 0 25,8-2 0-25,15-21 0 0,15-16 0 14,8-18 0-14,3-28 0 15,-14 0 0-15,-3-17 0 15,-24-33 0-15,-17-7 0 14,-26-5 0-14,0-5 0 15,0 0 0-15,-61-6 0 16,3 11 0-16,-23 6 0 15,0 17 0-15,6 11 0 14,-7 10-74-13,-19-3-287 15,25-2-465-16,10-3-730 0</inkml:trace>
    </iact:actionData>
  </iact:action>
  <iact:action type="add" startTime="57549">
    <iact:property name="dataType"/>
    <iact:actionData xml:id="d63">
      <inkml:trace xmlns:inkml="http://www.w3.org/2003/InkML" xml:id="stk63" contextRef="#ctx0" brushRef="#br0">8014 12881 912 0,'0'0'1392'11,"0"0"-731"-11,0 0-358 17,0 0 20-17,0 0-173 14,0 0-105-14,0 0 2 17,438-39-47-17,-319 28 0 13,-20 6-19-13,-30-2-181 16,-40 7-47-16,-29 0-228 15,-35 0-128-15,-28 0-311 0</inkml:trace>
    </iact:actionData>
  </iact:action>
  <iact:action type="add" startTime="58801">
    <iact:property name="dataType"/>
    <iact:actionData xml:id="d64">
      <inkml:trace xmlns:inkml="http://www.w3.org/2003/InkML" xml:id="stk64" contextRef="#ctx0" brushRef="#br0">10567 13804 1101 0,'0'0'539'8,"0"0"-158"6,0 0 8-14,0 0-39 16,0 0-17-16,0 0-79 23,0 0-24-23,3-50-38 0,26 22-84 13,0 0-14-13,11-11-58 17,33 5-28-17,14 6 32 14,12 10-39-14,-1 18 5 16,13 0-6-16,-19 35 15 13,-16 20-23-13,-21 14 8 17,-17-3-27-17,-24-4 11 13,-14-11 1-13,0-12-3 16,0-16 18-16,-14-18 0 23,-4-5 1-23,-11 0-1 0,15-28 1 8,8-22 3 14,6-12-4-22,0 0 0 0,49 6-6 8,38 6-6 13,15 15 3-21,8-4 0 0,0 28-2 16,-8 11 1-16,-21 0 10 14,-23 0 0-14,-23 6 0 16,0 22 9-16,-9-5-15 15,-12-7 6-15,7-11-4 15,5-5 2-15,3 0 3 15,6 0-1-15,8-44 14 16,-5-7-8-16,-15-11 3 12,-3-4-9-12,-20 9 0 17,0-2 4-17,0 16-3 22,-43 22 6-22,-9 10-7 0,-1 11 8 16,1 13-16-16,6 63 2 15,17 19 0-15,17 18 5 15,12 11 2-15,6-7 13 14,69-11-1-14,24-26-12 16,17-25-2-16,32-38-16 14,9-17-34-13,-6-22 51 14,-1-67-67-15,-22-24 1 15,-26-11 31-15,-27-9 35 16,-34-8 2-16,-18-10-2 13,-23 1 0-13,0 9 26 16,0 24-4-16,-6 27 32 23,-11 40 8-23,-6 33-5 0,5 17 2 7,4 28-59 15,-1 62 0-22,15 34 29 0,0 21-4 14,0 21-25-14,35-3 0 17,23-1 0-17,17-33 0 13,12-10 0-13,18-36 0 17,2-26 0-17,-2-41 0 14,5-16-81-14,29-28-149 16,-32-45-317-16,-19 0-404 0</inkml:trace>
    </iact:actionData>
  </iact:action>
  <iact:action type="add" startTime="59620">
    <iact:property name="dataType"/>
    <iact:actionData xml:id="d65">
      <inkml:trace xmlns:inkml="http://www.w3.org/2003/InkML" xml:id="stk65" contextRef="#ctx0" brushRef="#br0">14742 13338 1337 0,'0'0'926'0,"0"0"-552"15,0 0 111-15,0 0-202 22,0 0-113-22,0 0 4 0,0 0-53 14,-96-59-68-14,44 97-5 16,-12 24-21-16,0 9 15 15,18 14-17-15,11-2-8 16,23-9-3-16,12-12-14 13,0-34-12-13,24-6 10 16,28-22 4-16,12 0 10 14,5-34-12-14,-11-21 0 17,3-19 0-17,-20 3 0 21,-6 2 0-21,-12 2 0 0,-14 13 0 8,-9 23 0 14,0 20 0-22,0 11 0 0,0 0 0 16,0 57 0-16,8 16 0 15,13 11 0-15,22 5 0 15,21-27-3-15,17-23-156 14,18-27-163-14,-3-12 24 17,-9-44-23-17,-12-41 119 14,-29-21 155-14,-17-13 47 16,-17-3 111-16,-12-2 77 13,0 3-1-13,0 15-3 16,0 10-11-16,0 40 5 14,0 29-23-14,0 27-50 16,-6 4-34-16,0 75-71 22,-2 38 0-22,8 23 0 0,0 12 0 14,0-3 0-14,0-9 0 16,20-39 0-16,3-21 0 14,-11-31 0-14,-1-31 0 16,4-18 0-16,-1 0 0 15,-2-57 0-15,14-22 0 15,-6-10 0-15,15-13 0 16,6 8 0-16,11 6 0 15,-3 36 0-15,9 24 0 15,6 28 0-15,-3 0 0 22,-6 19 0-22,3 42 0 0,-17 15 0 8,-6 0 0 14,-24 5 0-22,-11-12 0 0,0-9 0 14,-17-10 0-14,-47-4 0 17,-11-7 0-17,-6-11 0 13,8-5 0-13,21-12 0 17,17-6 0-17,26-5 0 13,9 0 0-13,0 0 0 17,38 0 0-17,34-23 0 13,30-16 0-13,31-11 0 16,10-17 0-16,13-7 0 14,-14-4 0-14,-8-5 0 16,-35-5 0-16,-30 13 0 22,-34-4 0-22,-29 3 0 0,-6 25 0 16,0 15 0-16,-20 22 0 14,-36 14 0-14,10 6 0 16,-6 64 0-16,5 23 0 15,7 17 0-15,22 7 0 15,18 0 0-15,0-15 0 14,29-18 0-14,53-23 0 16,28-32 0-16,20-29 0 14,7 0 0-14,-1-46 0 16,-2-32 0-16,-21-16 0 14,-26-14 0-13,-23-10 0 14,-33-19 0-15,-10-6 0 15,-13-12 0-15,-8 10 0 23,0 10 0-23,-31 29 0 0,-19 39 0 14,-5 44 0-14,-12 23 0 16,21 34 0-16,2 66 0 14,13 35 0-14,25 21 0 16,6 19 0-16,0-4 0 14,40-19 0-14,33-18 0 16,14-33 0-16,6-23 0 15,0-32 0-15,5-30 0 16,-17-16 0-16,-2 0 0 13,-36-39-65-13,-17-23-595 16,-20 6-974-16</inkml:trace>
    </iact:actionData>
  </iact:action>
  <iact:action type="add" startTime="62225">
    <iact:property name="dataType"/>
    <iact:actionData xml:id="d66">
      <inkml:trace xmlns:inkml="http://www.w3.org/2003/InkML" xml:id="stk66" contextRef="#ctx0" brushRef="#br0">19387 12690 1669 0,'0'0'632'6,"0"0"-298"11,0 0 120-17,0 0-210 13,0-324-58-13,0 275-36 16,0 29 10-16,0 16-52 22,0 4-30-22,0 34-30 0,-3 65-31 17,-9 42-1-17,12 28-16 13,0 22 0-13,0-3 0 16,23-16 0-16,35-20 0 16,12-21 0-16,5-37 0 14,-5-27 0-14,6-44-8 14,-10-23-16-14,-5 0 23 16,-12-62 1-16,-2-28 0 14,-18-22-1-14,3-11 8 16,-6-27-7-16,-14 10 0 15,-1 18 6-15,-11 21 15 16,0 27-21-16,0 46 0 13,0 28 0-13,0 17 0 16,0 72 0-16,0 40 0 22,0 23 0-22,0 8 0 0,18-9 0 16,11-22 0-16,-6-28 0 15,0-27 0-15,-6-35 0 16,7-23 0-16,-13-16 0 14,1 0 0-14,2-44 0 16,1-23 0-16,8-17 0 13,0-1 0-13,6 6 0 16,0 29 0-16,3 19 0 15,-9 31 0-15,9 10 0 15,6 57 0-15,-3 16 0 14,11 6 0-13,1-9 0 14,5-13 0-15,12-23 0 23,-6-21 0-23,17-23 0 0,6 0 0 8,-8-55 0 13,-15-24 0-21,-17-10 0 0,-24-12 0 15,-8 4 0-15,-9 14 0 16,0 13 0-16,0 29 0 13,-9 41 0-13,-14 0 0 17,5 70 0-17,1 32 0 13,17 17 0-13,0-2 0 16,23-11 0-16,58-28 0 14,12-32-42-14,6-35-266 17,-15-45-239-17,-29-44-306 14,-40-17-595-14</inkml:trace>
    </iact:actionData>
  </iact:action>
  <iact:action type="add" startTime="62962">
    <iact:property name="dataType"/>
    <iact:actionData xml:id="d67">
      <inkml:trace xmlns:inkml="http://www.w3.org/2003/InkML" xml:id="stk67" contextRef="#ctx0" brushRef="#br0">19279 12955 2242 0,'0'0'746'5,"0"0"-460"11,0 0 81-16,0 0-171 15,418 89-77-15,-235-89-95 15,66 0-24-15,-43 0-367 15,-43-31-854-15</inkml:trace>
    </iact:actionData>
  </iact:action>
  <iact:action type="add" startTime="63172">
    <iact:property name="dataType"/>
    <iact:actionData xml:id="d68">
      <inkml:trace xmlns:inkml="http://www.w3.org/2003/InkML" xml:id="stk68" contextRef="#ctx0" brushRef="#br0">22537 12640 2170 0,'0'0'906'0,"0"0"-318"13,0 0-290-13,0 0-164 17,0 0-134-17,0 0 0 14,0 0 0-14,-58 398 0 15,58-232 0-15,0-21 0 14,0-4 0-14,29-29 0 16,18-34 0-16,-12-32 0 22,5-34 0-22,-8-12 0 0,-3-23 0 14,12-44 0-14,-6-23 0 17,2-11 0-17,1 11 0 13,0 2 0-13,-6 36 0 17,-9 29 0-17,-6 23 0 13,12 0 0-13,3 54 0 16,12 32 0-16,-1 4 0 14,12 5 0-14,15-15 0 16,-3-25 0-16,8-27 0 14,1-28 0-14,-1 0 0 16,-5-44 0-16,-18-41 0 17,3-16 0-17,-29-23 0 21,3-10 0-21,-23-21 0 0,-6-1 0 14,0 4 0-14,0 12 0 17,0 34 0-17,0 44 0 13,-6 46 0-13,-6 16 0 16,4 71 0-16,8 58 0 14,0 34 0-14,0 23 0 16,32 2 0-16,17-24 0 14,21-14 0-14,-1-39 0 16,7-31 0-16,-1-41 0 15,-17-34 0-15,3-5-134 15,-35-89-211-15,-3-13-352 15,-23-10-391-15</inkml:trace>
    </iact:actionData>
  </iact:action>
  <iact:action type="add" startTime="63719">
    <iact:property name="dataType"/>
    <iact:actionData xml:id="d69">
      <inkml:trace xmlns:inkml="http://www.w3.org/2003/InkML" xml:id="stk69" contextRef="#ctx0" brushRef="#br0">23451 12769 2072 0,'0'0'821'1,"0"0"-467"13,0 0-43-14,0 0-132 15,0 0-179-15,447-28-9 14,-290-6-305-14,-24 1-847 0</inkml:trace>
    </iact:actionData>
  </iact:action>
  <iact:action type="add" startTime="63871">
    <iact:property name="dataType"/>
    <iact:actionData xml:id="d70">
      <inkml:trace xmlns:inkml="http://www.w3.org/2003/InkML" xml:id="stk70" contextRef="#ctx0" brushRef="#br0">24882 13268 1798 0,'0'0'1005'20,"0"0"-644"-20,0 0-8 0,0 0-150 15,0 0-203-15,0 0-264 16,351-80-501-16,-253 49-1142 1</inkml:trace>
    </iact:actionData>
  </iact:action>
  <iact:action type="add" startTime="63999">
    <iact:property name="dataType"/>
    <iact:actionData xml:id="d71">
      <inkml:trace xmlns:inkml="http://www.w3.org/2003/InkML" xml:id="stk71" contextRef="#ctx0" brushRef="#br0">25909 12916 1031 0,'0'0'1181'13,"0"0"-578"-13,0 0-128 16,0 0-246-16,0 0-108 22,0 0-20-22,0 0-14 0,-221 212-18 13,210-124-56-13,11-10-1 16,0-23-12-16,29-15-19 14,34-23 2-14,7-17-5 16,5-6 22-16,-22-56 0 14,-7-18 1-14,-26-13 12 16,-20-23 2-16,0-6-6 15,-20-18 10-15,-32 4 13 16,5-4-14-16,4 16 52 14,5 30-15-14,18 27-55 15,11 28 0-15,9 17 0 22,0 22 0-22,41 0 0 0,23 22 0 16,8 44 0-16,1 24 0 14,2 28 0-14,-8 17 0 16,-32 26 0-16,-15 14 0 14,-20 11 0-14,0 13 0 16,0-20 0-16,-15 1 0 15,4-12 0-15,11-22 0 15,0-28 0-15,20-35 0 14,29-18 0-14,15-50 0 15,6-15 0-15,-6 0 0 15,5-51 0-15,-2-29 0 16,-12-14 0-16,-17-19 0 15,-24-4 0-15,-14-7 0 15,0-10 0-15,-40 15 0 22,-21 18 0-22,-15 18 0 0,-2 4 0 16,26 21 0-16,8 17 0 15,36 8 0-15,8 14-152 16,0-7-925-16</inkml:trace>
    </iact:actionData>
  </iact:action>
  <iact:action type="add" startTime="64607">
    <iact:property name="dataType"/>
    <iact:actionData xml:id="d72">
      <inkml:trace xmlns:inkml="http://www.w3.org/2003/InkML" xml:id="stk72" contextRef="#ctx0" brushRef="#br0">27902 11947 2085 0,'0'0'972'21,"0"0"-307"-21,0 0-291 0,0 0-374 7,0 0 0 15,0 0 0-22,0 0 0 0,8 259 0 15,4-97 0-15,0 9 0 16,5-8 0-16,0-28 0 13,12-35 0-13,-11-32 0 16,-1-35 0-16,-5-33 0 14,8 0 0-14,6-33 0 16,9-45 0-16,6-12 0 14,11 1 0-14,9-3 0 16,-6 25 0-16,0 17 0 22,-3 34 0-22,-11 16 0 0,0 4 0 16,-7 65 0-16,1 9 0 15,-12 17 0-15,-11 6 0 15,-12-5 0-15,0-18 0 14,-23-7 0-14,-53-21 0 16,-25-11 0-16,-12-36 0 14,-9-3 0-14,3 0 0 16,-3-79-284-16,41-5-359 14,40-5-563-14</inkml:trace>
    </iact:actionData>
  </iact:action>
  <iact:action type="add" startTime="65018">
    <iact:property name="dataType"/>
    <iact:actionData xml:id="d73">
      <inkml:trace xmlns:inkml="http://www.w3.org/2003/InkML" xml:id="stk73" contextRef="#ctx0" brushRef="#br0">28079 11521 1629 0,'0'0'711'0,"0"0"-182"15,0 0-164-15,-363-85-55 14,247 120-86-14,-6 77-61 16,-5 45-67-16,5 34-48 14,9 34-27-14,14 13-21 16,41 3 0-16,29 0 0 14,29-17 0-14,29-7 0 16,69-44 0-16,48-33 0 15,42-39 0-15,21-44 0 16,38-41 0-16,17-16 0 14,3-50 0-14,-9-51 0 15,-29-23 0-15,-35-25 0 22,-49-14 0-22,-46-10 0 0,-50-6 0 14,-34-7 0-14,-15 7 0 16,-38-4 0-16,-55 18 0 14,-26-1 0-14,-20 21 0 17,-15 21 0-17,3 34 0 13,1 35 0-13,7 38 0 17,10 17 0-17,-3 79 0 14,28 22-177-14,39-7-904 0</inkml:trace>
    </iact:actionData>
  </iact:action>
  <iact:action type="add" startTime="65933">
    <iact:property name="dataType"/>
    <iact:actionData xml:id="d74">
      <inkml:trace xmlns:inkml="http://www.w3.org/2003/InkML" xml:id="stk74" contextRef="#ctx0" brushRef="#br0">30585 11544 1136 0,'0'0'543'16,"0"0"-57"-16,0 0 14 14,0 0-149-14,0 0-40 16,0 0-11-16,0 0-111 22,38-191-78-22,-38 274-41 0,-23 46 29 15,-9 34-99-15,9 17 0 15,14-1 0-15,9-1 0 14,0-17 0-14,15-30 0 16,45-25 0-16,16-28 0 14,17-27 0-13,0-29 0 14,11-22 0-15,-11 0 0 15,-3-45 0-15,-9-22 0 15,-11 0 0-15,-18-1 0 23,-11 12 0-23,-24 22 0 0,-3 24 0 14,-14 10 0-13,0 10 0 13,0 58 0-14,-14 22 0 16,2 5 0-16,12 1 0 14,0-13 0-14,0-14 0 17,41-22 0-17,0-23 0 13,-1-17 0-13,-8-7 0 16,-17 0 0-16,-10-43 0 14,-5-22 0-14,-14-2 0 16,-64-11 0-16,-15-7 0 14,-12-4 0-14,-2-1 0 17,20 7 0-17,23-25 0 14,23 26-183-14,36 4-874 0</inkml:trace>
    </iact:actionData>
  </iact:action>
  <iact:action type="add" startTime="66452">
    <iact:property name="dataType"/>
    <iact:actionData xml:id="d75">
      <inkml:trace xmlns:inkml="http://www.w3.org/2003/InkML" xml:id="stk75" contextRef="#ctx0" brushRef="#br0">31354 11931 2183 0,'0'0'859'15,"0"0"-613"-15,0 0-101 14,438-180-145-14,-255 113-553 18,-26-1-463-18</inkml:trace>
    </iact:actionData>
  </iact:action>
  <iact:action type="add" startTime="66589">
    <iact:property name="dataType"/>
    <iact:actionData xml:id="d76">
      <inkml:trace xmlns:inkml="http://www.w3.org/2003/InkML" xml:id="stk76" contextRef="#ctx0" brushRef="#br0">32770 11604 1692 0,'0'0'855'20,"0"0"-280"-20,0 0-193 1,0 0-69 12,0 0-205-13,0 0-52 16,0 0 1-16,122-290-39 14,-108 228 22-14,-2 5-40 17,-12 2 0-17,0 9 0 13,0 13 0-13,0 14 0 16,0 19 0-16,0 0 0 22,0 8 0-22,0 55 0 0,-6 37 0 17,-8 22 0-17,8 25 0 14,0 10 0-14,-3-1 0 15,9-4 0-15,0-12 0 15,0-13 0-15,0-24 0 15,29-3 0-15,-11-17 0 14,-4-16-161-14,-2-10-196 16,-12-7-229-16,0-11-7 14,0-4 213-14,-44-14 144 15,-5 2 236-14,-12-1 33 13,9-5 218-13,3 6 83 15,5 4-25-16,1 8 0 22,11-3-69-22,8 2-65 0,19-11 71 7,5-3-87 15,0-12-30-22,52-3-1 0,29-5-128 17,21 0 0-17,8-21 0 13,12-18 0-13,-12-7 0 16,-20 7 0-16,-23 4 0 14,-27 14-48-14,-11 15-119 16,-17 6-193-16,-3 0-573 0</inkml:trace>
    </iact:actionData>
  </iact:action>
  <iact:action type="add" startTime="67885">
    <iact:property name="dataType"/>
    <iact:actionData xml:id="d77">
      <inkml:trace xmlns:inkml="http://www.w3.org/2003/InkML" xml:id="stk77" contextRef="#ctx0" brushRef="#br0">32857 11353 696 0,'0'0'294'16,"0"0"-148"-16,0 0-23 22,0 0-47-22,0 0-63 0,0 0 1 14,0 0 65-14,-75 28 11 16,69-17 42-16,6-11 4 14,0 5-25-14,0-5 22 17,0 0 1-17,0 0 36 14,0 0-8-14,0 0-16 15,0 0 30-15,0 0-18 14,0 0-47-14,0 0-12 16,0-5-35-16,-6-1 42 22,-3 6-1-21,-8 0-57-1,-18 6-13 15,-6 56-23-15,-14 28-11 15,-17 16 77-15,-9 11-33 15,8 7-6-15,9-11-19 14,12-12-13-14,23-19-5 16,12-22-2-16,17-14 1 14,0-24 15-14,0-22-15 17,11 0 28-17,30 0 42 13,14-50-43-13,0-12 17 17,6-15-9-17,-9-6-28 14,-5-7 59-14,-7-6-50 15,-5-10-1-15,6-6-16 16,-9 6 0-16,-6 4 0 14,8 13 0-14,-7 20 0 15,-13 20 0-15,1 15 0 23,-15 18 0-23,8 4 0 0,-8 12 0 14,0 0 0-14,0 0 0 16,0 0 0-16,0 28 0 14,0 39 0-14,0 23 0 16,-8 22 0-16,-7 17 0 14,9 6 0-14,3 6 0 16,3-1 0-16,0-6 0 14,0-6 0-14,0 0 0 16,0-11 0-16,9-16 0 15,6-11 0-15,5-17 0 15,-14-29 0-15,8-16-20 23,-14-17-289-23,0-11-215 0,0 0-239 7,0-16-423-7</inkml:trace>
    </iact:actionData>
  </iact:action>
  <iact:action type="add" startTime="68591">
    <iact:property name="dataType"/>
    <iact:actionData xml:id="d78">
      <inkml:trace xmlns:inkml="http://www.w3.org/2003/InkML" xml:id="stk78" contextRef="#ctx0" brushRef="#br0">32570 13204 651 0,'0'0'309'1,"0"0"-150"-1,0 0 97 13,0 0-29-13,0 0 12 16,0 0 51-16,0 0 14 22,0 0 4-22,0 0-77 0,-18 0-24 16,7 3-2-16,5-3-24 14,0 9-1-14,6-9-79 16,0 0-70-16,0 0 47 14,0 0-45-14,0 0 5 16,0 0 1-16,18 0-29 14,22 0 9-14,7-26-19 16,34 1 0-16,23-12-15 14,15-3 16-14,9 1-1 17,11-5 5-17,-23 5 4 14,-6 5-12-14,-43 11 3 15,-20 7 0-15,-36 11 0 21,-11 5 3-21,0 0-6 0,0 0-9 9,-32 0-141 7,0 0-397-16,9 0-929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9-27T02:46:30.692"/>
    </inkml:context>
    <inkml:brush xml:id="br0">
      <inkml:brushProperty name="width" value="0.05292" units="cm"/>
      <inkml:brushProperty name="height" value="0.05292" units="cm"/>
      <inkml:brushProperty name="color" value="#FF0000"/>
    </inkml:brush>
  </inkml:definitions>
  <iact:action type="add" startTime="2898">
    <iact:property name="dataType"/>
    <iact:actionData xml:id="d0">
      <inkml:trace xmlns:inkml="http://www.w3.org/2003/InkML" xml:id="stk0" contextRef="#ctx0" brushRef="#br0">2966 8163 1237 0,'0'0'590'8,"0"0"-266"15,0 0 51-23,0 0 118 0,0 0-322 16,0 0 46-16,0 118-33 14,37-118-56-14,19-44 11 16,19-18-74-16,18-17-37 14,8-10 0-14,1-12-27 16,-9-9 15-16,-26 17-16 14,-27 12 0-14,-28 25 2 16,-12 27-1-16,-6 29 29 13,-52 0-16-13,-18 46-7 17,4 35-10-17,8 20 3 13,18 2-3-13,31 13-6 17,15-15 10-17,3-18-1 21,70-3 17-21,14-29-11 0,11-12 6 9,7-18-12 12,-1-3-5-21,-17-7-2 0,-20-1 8 16,-15 13-1-15,-34 5 0 12,-18 11 11-13,0 11-10 17,-44 1-1-17,-37 6 0 15,-18 2 6-15,-23-9-4 14,6-14 14-14,-6 2-16 14,15-22 0-14,32-16-54 17,46-28-290-17,23-48-626 15,6-8-1117-15</inkml:trace>
    </iact:actionData>
  </iact:action>
  <iact:action type="add" startTime="3378">
    <iact:property name="dataType"/>
    <iact:actionData xml:id="d1">
      <inkml:trace xmlns:inkml="http://www.w3.org/2003/InkML" xml:id="stk1" contextRef="#ctx0" brushRef="#br0">3798 7408 1440 0,'0'0'395'1,"0"0"-55"15,0 0-56-16,0 0-41 13,0 0-28-13,-145-320-16 17,76 288-42-17,-13 9-49 13,-5 16-23-13,-14 7 38 17,-1 0-27-17,-11 31-1 13,-3 46-10-13,6 18-13 16,11 22 17-16,4 23-46 24,19 12-29-24,24 6-1 0,17 4-13 15,23 9 0-15,12-1 0 13,0-2 0-13,0 0 0 16,47-12 0-16,22-8 0 14,13-15 0-13,11-13 0 14,8-24 0-15,21-17 0 15,0-24 0-15,11-16 0 16,4-16 0-16,8-23 0 13,-6 0 0-13,-6-5 0 17,-5-34 0-17,-9-18 0 13,-15-16 0-13,-11 1 0 17,0-18 0-17,-12-9 0 21,-5-1 0-21,-4-4 0 0,-8-17 0 16,-12-3 0-15,-5-9 0 12,-12-8 0-13,-1-6 0 17,-22 14 0-17,-12 6 0 14,0 25 0-14,-26 13 0 16,-41 14 0-16,-34-2 0 13,-36 17 0-12,-25 3 0 15,-21 6 0-16,-11 18 0 14,14 4 0-14,6-38 0 16,43 12-329-16,73-7-2335 0</inkml:trace>
    </iact:actionData>
  </iact:action>
  <iact:action type="add" startTime="4409">
    <iact:property name="dataType"/>
    <iact:actionData xml:id="d2">
      <inkml:trace xmlns:inkml="http://www.w3.org/2003/InkML" xml:id="stk2" contextRef="#ctx0" brushRef="#br0">4242 7677 337 0,'0'0'1048'13,"0"0"-724"-13,0 0-38 17,0 0 12-17,0 0-53 22,0 0-29-22,0 0 52 0,96-78-24 9,-96 73-68 12,0 5 1-21,0 0-27 0,0 0-69 16,0 0 20-16,0-7-37 13,0 7-11-13,20-16-25 16,27-7-28-16,34-21 0 15,38-18 0-15,52-16 0 17,79-46 0-17,98-39 0 13,101-49 0-13,48-10 0 15,-30 9 0-15,-102 45 0 14,-115 50 0-14,-76 33 0 16,-41 7 0-16,-2 0 0 15,-6-2 0-15,-9 0 0 17,-35 26 0-17,-29 15 0 20,-23 11 0-20,-17 9 0 0,-7 7 0 14,-5 6 0-14,0-6 0 16,0 7 0-16,-17-11 0 14,-24-2 0-14,-22 2 0 17,-19 0 0-17,-5 4 0 13,-11 6 0-13,-10 1 0 16,16 5 0-16,16 0 0 14,12 0 0-14,21 0 0 16,22 0 0-16,10 0 0 22,11 0 0-22,0 0 0 0,23 0 0 16,47 19 0-16,28 1 0 14,30 3 0-14,3-4 0 16,-4 1 0-16,-17 3 0 14,-28 4 0-14,-24 6 0 16,-26 18 0-16,-24 14 0 14,-8 8 0-14,0 6 0 16,-23 4 0-16,-29-3 0 15,5-2 0-15,-5-6 0 16,3-10 0-16,23-17 0 13,26-28-129-13,20-11-674 16,41-6-515-16</inkml:trace>
    </iact:actionData>
  </iact:action>
  <iact:action type="add" startTime="5145">
    <iact:property name="dataType"/>
    <iact:actionData xml:id="d3">
      <inkml:trace xmlns:inkml="http://www.w3.org/2003/InkML" xml:id="stk3" contextRef="#ctx0" brushRef="#br0">10758 5120 1260 0,'0'0'947'1,"0"0"-420"-1,0 0-177 13,0 0-81-13,0 0-69 16,0 0-67-16,-316-230 1 14,194 230-17-14,0 0-44 15,4 28 13-14,13 50-86 13,24 12 0-14,34 16 0 16,27 6 0-16,20-4 0 21,9-18 0-21,49-19 0 0,17-22 0 15,4-29 0-15,2-20 0 15,-6 0 0-15,-14-31 0 15,-11-31 0-15,-19-15 0 16,-4-1 0-16,-10 0 0 14,0 4 0-14,-11 14 0 15,9 14 0-15,-10 30 0 14,4 16 0-13,3 0 0 15,5 62 0-16,12 28 0 14,12 11 0-14,-1 5 0 16,13-12 0-16,-1-6 0 21,3-24-47-20,-6-26-182-1,1-38-146 16,-10-23-255-16,-17-43-187 0</inkml:trace>
    </iact:actionData>
  </iact:action>
  <iact:action type="add" startTime="5549">
    <iact:property name="dataType"/>
    <iact:actionData xml:id="d4">
      <inkml:trace xmlns:inkml="http://www.w3.org/2003/InkML" xml:id="stk4" contextRef="#ctx0" brushRef="#br0">10465 4438 1837 0,'0'0'656'0,"0"0"-310"15,0 0-14-15,0 0-202 15,-327-96-91-15,237 91 28 16,-18 5 5-16,-11 12 23 14,-23 43 40-14,-6 38-30 16,15 10-8-16,8 29-32 22,23 8-19-22,30 12 28 0,37 11-74 16,29 0 0-16,6 5 0 15,21 3 0-15,45-19 0 15,24-7 0-15,21-16 0 14,28-22 0-14,9-23 0 16,14-34 0-16,12-27 0 14,15-23 0-14,-1 0 0 16,1-62 0-16,-9-21 0 13,-23-18 0-13,-27-18 0 17,-31-15 0-17,-32-14 0 13,-41-11 0-13,-26-14 0 16,0-6 0-16,-21-7 0 23,-51 3 0-23,-15 22 0 0,-18 31 0 14,-14 28 0-14,-14 42 0 16,-1 37 0-16,-11 23 0 14,-23 12 0-14,26 38-342 16,49 1-1183-16</inkml:trace>
    </iact:actionData>
  </iact:action>
  <iact:action type="add" startTime="6301">
    <iact:property name="dataType"/>
    <iact:actionData xml:id="d5">
      <inkml:trace xmlns:inkml="http://www.w3.org/2003/InkML" xml:id="stk5" contextRef="#ctx0" brushRef="#br0">11330 5611 1307 0,'0'0'572'14,"0"0"-233"-14,0 0 186 15,0 0-204-15,0 0-89 15,0 0-10-15,319 0-44 16,-84-12-31-16,136-7-36 14,134-9-57-14,76-1-6 16,16-10-40-16,-40 0 5 22,-84-1 6-22,-46 1-19 0,-82 12 0 16,-90 4 0-16,-75 11 0 13,-41 7 0-12,-8-1 0 15,-6 1 0-16,-24 5 0 14,-34 0 0-14,-35 0 0 16,-12 0 0-16,-11 0 0 14,-9 0 0-14,0 0 0 16,0-7 0-16,-15-2 0 14,-40-14 0-14,-3-11 0 16,-17-6 0-16,-7-10 0 22,-5-1 0-22,-3 1 0 0,24 6 0 8,5 9 0 14,26 13 0-22,18 17 0 0,17 5 0 13,0 0 0-13,17 11 0 17,47 33 0-17,29 13 0 13,14 5 0-13,3 5 0 17,-2-5 0-17,-27-2 0 14,-26 2 0-14,-20 0 0 16,-35 0 0-16,0 5 0 14,-23 10 0-14,-30-14 0 16,4 6 0-16,11-10 0 14,9-19-3-14,29-17-296 16,35-15-425-16,32-8-417 0</inkml:trace>
    </iact:actionData>
  </iact:action>
  <iact:action type="add" startTime="6894">
    <iact:property name="dataType"/>
    <iact:actionData xml:id="d6">
      <inkml:trace xmlns:inkml="http://www.w3.org/2003/InkML" xml:id="stk6" contextRef="#ctx0" brushRef="#br0">19274 5164 1151 0,'0'0'1205'15,"0"0"-624"-15,0 0-257 14,0 0-8-14,0 0-162 15,-340-157-73-14,221 157 48 21,0 17-39-22,6 45-25 0,14 27-65 7,24 13 0 16,23 10 0-23,40 12 0 0,12-7 0 16,38 4 0-16,63-20 0 14,24-11 0-14,26-28 0 17,11-18 0-17,7-28 0 13,-21-16 0-13,-15 0 0 15,-40-27 0-15,-35-24-63 14,-58-62-185-14,0 12-306 17,-41 2-439-17</inkml:trace>
    </iact:actionData>
  </iact:action>
  <iact:action type="add" startTime="7209">
    <iact:property name="dataType"/>
    <iact:actionData xml:id="d7">
      <inkml:trace xmlns:inkml="http://www.w3.org/2003/InkML" xml:id="stk7" contextRef="#ctx0" brushRef="#br0">18496 4151 1629 0,'0'0'648'14,"0"0"-261"-14,0 0-22 15,0 0-159-15,-406 79-7 14,298 22-14-14,4 27-7 17,8 24-43-17,15 26-31 14,26 13-44-14,29 11-60 16,26-1 0-16,0-4 0 14,69-5 0-14,39-22 0 16,25-18 0-16,30-24 0 15,31-33 0-15,15-22 0 15,9-33 0-15,8-24 0 21,-6-16 0-21,-8 0 0 0,-20-44 0 16,-12-13 0-16,-21-4 0 15,-20-12 0-15,-34-5 0 16,-18-7 0-16,-23-10 0 14,-27-6 0-14,-22-11 0 16,-15-17 0-16,0-15 0 13,-6-12 0-13,-52-14 0 16,-29-3 0-16,-23 7 0 14,-12 26 0-14,-29 37 0 17,-20 26 0-17,-119 66 0 16,37 11-42-16,4 0-817 0</inkml:trace>
    </iact:actionData>
  </iact:action>
  <iact:action type="add" startTime="8049">
    <iact:property name="dataType"/>
    <iact:actionData xml:id="d8">
      <inkml:trace xmlns:inkml="http://www.w3.org/2003/InkML" xml:id="stk8" contextRef="#ctx0" brushRef="#br0">4358 9991 687 0,'0'0'1223'1,"0"0"-698"14,0 0-2-15,0 0-32 14,0 0-215-14,0 0-84 16,0 0-69-16,55-60-67 22,1 91-56-22,36 39 0 0,56 20 0 8,96 39 0 13,148 44 0-21,133 40 0 0,75 20 0 17,-5-19 0-17,-58-33 0 13,-105-31 0-13,-89-39 0 17,-94-33 0-17,-92-27 0 13,-50-17 0-13,-26-6 0 17,-20-5 0-17,-14-7 0 15,-42-9 0-15,-5-7 0 14,0 0 0-13,-20 0 0 13,-21-12 0-14,7-27 0 15,-19-12 0-15,7-11 0 14,-24-16 0-14,4-7 0 16,-18-4 0-16,8 5 0 22,1 11 0-22,14 16 0 0,14 18 0 9,27 18 0 13,6 11 0-22,14 10 0 0,0 0 0 15,5 37 0-15,59 27 0 14,17 18 0-14,27 7 0 16,11 7 0-15,0-1 0 13,-27-5 0-14,-25-1 0 16,-35-4 0-16,-32-3 0 14,0-12 0-14,-46 3 0 16,-36-12 0-16,-5 9 0 13,0-13 0-13,12-7 0 17,58 1 0-17,17-18-339 15,0-11-729-15</inkml:trace>
    </iact:actionData>
  </iact:action>
  <iact:action type="add" startTime="8626">
    <iact:property name="dataType"/>
    <iact:actionData xml:id="d9">
      <inkml:trace xmlns:inkml="http://www.w3.org/2003/InkML" xml:id="stk9" contextRef="#ctx0" brushRef="#br0">10297 11454 342 0,'0'0'1966'16,"0"0"-1164"-16,0 0-322 14,0 0-187-14,0 0-80 16,0 0-213-16,0 0 0 23,-93 157 0-23,79 6 0 0,2 5 0 16,12-5 0-16,0-21 0 14,0-23 0-14,0-29 0 16,6-30 0-16,14-31 0 14,-2-29 0-14,5 0 0 16,3-39 0-16,6-29 0 14,11-15 0-14,7-7 0 16,8 12 0-16,-6 7 0 13,12 29 0-13,8 16 0 17,-5 26 0-17,-3 0 0 21,-9 39 0-21,-11 38 0 0,-13 6 0 9,-25 7 0 14,-6-1 0-23,0-9 0 0,-64-13 0 14,-17-11 0-14,-20-11 0 14,-10-17 0-14,1-28 0 17,0 0-45-17,23-73-231 14,32-17-273-14,32-16-625 0</inkml:trace>
    </iact:actionData>
  </iact:action>
  <iact:action type="add" startTime="9049">
    <iact:property name="dataType"/>
    <iact:actionData xml:id="d10">
      <inkml:trace xmlns:inkml="http://www.w3.org/2003/InkML" xml:id="stk10" contextRef="#ctx0" brushRef="#br0">9987 10862 1647 0,'0'0'648'14,"0"0"-94"-14,0 0-95 16,-404 28-211-16,300 67-50 22,0 53-57-22,11 38-9 0,11 28-63 14,27 20-69-14,23 11 0 16,32-10 0-16,0-10 0 14,87-23 0-14,41-29 0 16,35-26 0-16,25-41 0 14,15-38 0-14,18-46 0 16,-4-22 0-16,4-25-23 13,-21-63-4-13,-26-11 9 16,-23-42 18-16,-41-17 34 15,-26-15 0-15,-40-18-34 15,-33-22 0-15,-11-25 0 17,-5 1 0-17,-56 7 0 22,-20 35 0-22,-21 43 0 0,-17 54 0 7,-12 69 0 16,-75 69-96-23,29 58-540 0,30 15-829 0</inkml:trace>
    </iact:actionData>
  </iact:action>
  <iact:action type="add" startTime="10902">
    <iact:property name="dataType"/>
    <iact:actionData xml:id="d11">
      <inkml:trace xmlns:inkml="http://www.w3.org/2003/InkML" xml:id="stk11" contextRef="#ctx0" brushRef="#br0">11925 12187 1196 0,'0'0'844'8,"0"0"-555"7,0 0 174-15,0 0-122 16,0 0-126-16,0 0-105 14,0 0 7-14,261-10 28 16,-23-3-38-16,153-25-38 13,207-12 19-13,101-14-53 17,47-17-11-17,-47 7-9 22,-119 2-14-22,-75 10 18 0,-139 12-19 15,-131 16-17-15,-108 6 7 15,-80 12 16-15,-24-2-6 13,-23 1 15-13,-6-6 9 17,-69 1-24-17,-12 0 0 13,-15 4 0-13,21-3-9 17,5 3-6-17,27 2 3 13,11 0 6-13,9 4 6 18,18 1 3-18,5-1-3 20,6 1 0-20,0 0 5 0,0-1 1 9,0-4 22 7,12 0-28-16,34 4 0 23,3 6 0-23,15 6 0 0,0 0 0 12,-3 6 0-12,-6 50 0 18,-14 17 0-18,-18 22 0 12,-17 12 0-12,-6 6 0 17,0-7 0-17,-29-5 0 13,-12-8 0-13,6-15 0 17,15-14-15-17,20-15-321 13,0-22-435-13,49-15-552 0</inkml:trace>
    </iact:actionData>
  </iact:action>
  <iact:action type="add" startTime="11443">
    <iact:property name="dataType"/>
    <iact:actionData xml:id="d12">
      <inkml:trace xmlns:inkml="http://www.w3.org/2003/InkML" xml:id="stk12" contextRef="#ctx0" brushRef="#br0">18566 10828 1886 0,'0'0'830'0,"0"0"-240"0,0 0-122 16,0 0-235-16,0 0-144 13,0 0-89-13,0 0 0 16,-64 214 0-16,58-43 0 14,0 20 0-14,6 4 0 17,0 8 0-17,0-19 0 13,6-14 0-13,23-29 0 17,23-21 0-17,18-31 0 14,11-33 0-14,18-40 0 16,2-16 0-16,-2-28 0 15,-9-55-161-15,-70-80-308 15,-14 15-282-15,-6 15-426 0</inkml:trace>
    </iact:actionData>
  </iact:action>
  <iact:action type="add" startTime="11691">
    <iact:property name="dataType"/>
    <iact:actionData xml:id="d13">
      <inkml:trace xmlns:inkml="http://www.w3.org/2003/InkML" xml:id="stk13" contextRef="#ctx0" brushRef="#br0">18180 11639 1521 0,'0'0'814'0,"0"0"-264"16,0 0-209-16,0 0-118 13,0 0-107-13,362-113-70 17,-208 69-29-17,-15-7-17 14,-28-22-143-14,-36 18-455 17,-40-2-382-17</inkml:trace>
    </iact:actionData>
  </iact:action>
  <iact:action type="add" startTime="11908">
    <iact:property name="dataType"/>
    <iact:actionData xml:id="d14">
      <inkml:trace xmlns:inkml="http://www.w3.org/2003/InkML" xml:id="stk14" contextRef="#ctx0" brushRef="#br0">18516 10122 1512 0,'0'0'579'0,"0"0"-232"14,0 0 145-14,0 0-260 17,-394 10-24-17,283 71 34 22,10 40-64-22,5 26-17 0,9 26-16 8,18 35-145 14,25 16 0-22,18 14 0 0,26 3 0 16,0-11 0-16,32-10 0 13,43-21 0-13,21-26 0 16,14-10 0-16,24-23 0 14,8-16 0-14,20-40 0 17,9-22 0-17,4-28 0 13,10-23 0-13,1-11 0 16,-3-11 0-16,-1-46 0 16,-13-10 0-16,-15-16 0 15,-7-14 0-15,-25-9 0 14,0-11 0-14,-29-13 0 16,-12-11 0-16,-23-7 0 22,-14-9 0-22,-30-6 0 0,-8-5 0 15,-6-6 0-15,0 3 0 14,-26 6 0-14,-44-2 0 16,-22 17 0-16,-27 4 0 16,-26 22 0-16,-24 18 0 16,-19 21 0-16,-7 25 0 13,-8 20 0-13,20 18 0 16,-11 10 0-16,46 12-350 14,58-15-735-14</inkml:trace>
    </iact:actionData>
  </iact:action>
  <iact:action type="add" startTime="12441">
    <iact:property name="dataType"/>
    <iact:actionData xml:id="d15">
      <inkml:trace xmlns:inkml="http://www.w3.org/2003/InkML" xml:id="stk15" contextRef="#ctx0" brushRef="#br0">20858 10093 2578 0,'0'0'743'0,"0"0"-634"0,0 0-109 15,0 0-353-15,0 0-1126 0</inkml:trace>
    </iact:actionData>
  </iact:action>
  <iact:action type="add" startTime="15460">
    <iact:property name="dataType"/>
    <iact:actionData xml:id="d16">
      <inkml:trace xmlns:inkml="http://www.w3.org/2003/InkML" xml:id="stk16" contextRef="#ctx0" brushRef="#br0">9444 6492 1350 0,'0'0'509'15,"0"0"-301"-15,0 0 37 16,0 0-74-16,0 0-49 14,0 0 59-14,0 0 8 16,0-46-31-16,0 46-33 13,0 0-36-13,0 0-14 17,-23 0-31-17,-9 0-10 15,-11 0-4-15,-15 6-16 14,-9 16 5-14,-9 12-1 15,-5 8-9-15,-12 9 24 16,0-1-21-16,-2 4 27 15,5 5-3-15,3 1-15 15,0-3 3-15,8 5-7 22,-8 2-17-22,-6 13 21 0,6-6-21 13,-5 9 0-13,-10-2-1 17,1 1-8-17,-1-1 9 13,-2-5 3-13,-1-11 3 17,12-3 4-17,6-16-10 13,6-4 0-13,3-7 0 16,-15-2-8-16,6-3 8 14,-6 4 0-14,-12 9 6 16,7-8-6-16,-10 14 0 15,16-2 0-15,-4 1-1 17,15-9-9-17,-1 13 10 21,10-10 0-21,2 1 1 0,-11-1 6 16,3 0-7-16,-9 5 0 14,5 2 0-14,-5-2-4 15,-3 1 4-15,9-1 0 15,0 2 0-15,23-7 17 15,-6-5-17-15,18-1 0 15,11-7-1-15,3-6-8 16,6-1 7-16,8-7 2 13,1-4-45-13,5 3 39 16,4-11-30-16,8 0-12 15,0 0-1-15,0-11-44 16,40-28 40-16,16-23-16 15,4-12-2-15,7-4 21 15,-9-12-14-15,-6 5 25 23,-23 2 33-23,-2 5-6 0,-25 10 12 15,4 9 22-15,-6 20 20 14,0 14 72-14,0 7-20 15,0 10 7-15,0 8 29 15,0 0-59-15,0 0-19 16,0 0-41-16,-8 39-2 14,-4 12 22-14,-8 14-29 17,-4 8 8-17,1 6 11 13,3-8-12-13,-6 9-4 17,-9-13-5-17,6-11 0 13,6-6 29-13,-12-11-23 16,18-9 1-16,-1-3 10 21,7-7-10-21,5-17 4 0,6 2-11 14,0 0 1-14,0-5 20 17,0 0-20-17,0 0 7 13,0 0 2-13,0 0-1 16,0 0-15-16,29 7 6 15,35-2 0-15,28-5 10 15,22 0-10-15,22 0 0 14,6 0 2-14,-14 0 11 17,-21 0-26-17,-32 0 10 22,-31 0-8-22,-27 0 5 0,-17 0 7 15,0 0-1-15,0 0 1 14,0 0-1-14,0 14 0 17,0-2-108-17,32-11-147 13,12-1-203-13,5 0-510 0</inkml:trace>
    </iact:actionData>
  </iact:action>
  <iact:action type="add" startTime="16648">
    <iact:property name="dataType"/>
    <iact:actionData xml:id="d17">
      <inkml:trace xmlns:inkml="http://www.w3.org/2003/InkML" xml:id="stk17" contextRef="#ctx0" brushRef="#br0">8150 8057 1765 0,'0'0'792'0,"0"0"-252"0,0 0-162 12,0 0-72-12,0 0-153 17,0 0-72-17,0 0 0 14,-6-68-81-14,-11 97 0 16,0 20 0-16,-7 2 0 14,13 6 0-14,5-7 0 16,6-11 0-16,0-4 0 14,17-19 0-14,36-5 0 16,10-11 0-16,13 0 0 22,-1 0 0-22,-5 0 0 0,2 0-17 7,-2 0 16 17,-21 0-31-24,-5 0 9 0,-27 17 8 12,-17 17-1-11,0 5 10 15,-11 0-8-16,-53 5 14 13,-17 2-7-13,-15-7 16 16,-3-5-18-16,9-17 6 16,0-17-215-16,21-40-352 15,28-22-532-15</inkml:trace>
    </iact:actionData>
  </iact:action>
  <iact:action type="add" startTime="17019">
    <iact:property name="dataType"/>
    <iact:actionData xml:id="d18">
      <inkml:trace xmlns:inkml="http://www.w3.org/2003/InkML" xml:id="stk18" contextRef="#ctx0" brushRef="#br0">8150 8057 1765 0</inkml:trace>
    </iact:actionData>
  </iact:action>
  <iact:action type="add" startTime="17024">
    <iact:property name="dataType"/>
    <iact:actionData xml:id="d19">
      <inkml:trace xmlns:inkml="http://www.w3.org/2003/InkML" xml:id="stk19" contextRef="#ctx0" brushRef="#br0">8150 8057 1765 0,'145'-279'839'0,"-124"266"-358"0,22-13-248 0,21 2-84 0,20-14-114 8,9-1-29 10,-6 0-12-18,-12-5-42 0,-11-2-222 17,-17-16-361-17,-18 12-20 14,-9 11-220-14</inkml:trace>
    </iact:actionData>
  </iact:action>
  <iact:action type="add" startTime="17111">
    <iact:property name="dataType"/>
    <iact:actionData xml:id="d20">
      <inkml:trace xmlns:inkml="http://www.w3.org/2003/InkML" xml:id="stk20" contextRef="#ctx0" brushRef="#br0">8922 7291 831 0,'0'0'675'0,"0"0"-143"16,0 0 8-16,0 0-79 14,0 0-202-14,0 0-69 16,0 0-36-16,0 0 38 22,-26 179-52-22,37-66-18 0,33 11-122 17,14 16 0-17,6 2 0 13,8-2 0-13,10 0 0 16,-7-11 0-16,-2-16 0 14,-7-6 0-14,-22-20 0 17,-6-17 0-17,-24-15-114 13,-14-37-382-13,0-10-300 13,0-8-411-13</inkml:trace>
    </iact:actionData>
  </iact:action>
  <iact:action type="add" startTime="17396">
    <iact:property name="dataType"/>
    <iact:actionData xml:id="d21">
      <inkml:trace xmlns:inkml="http://www.w3.org/2003/InkML" xml:id="stk21" contextRef="#ctx0" brushRef="#br0">9679 7397 1295 0,'0'0'1217'1,"0"0"-625"-1,0 0-303 16,0 0-50-16,0 0-46 14,0 0-38-14,0 0-39 16,35 357-116-16,-15-256 0 15,-2-8 0-15,8-7 0 15,-9-11 0-15,9-16 0 15,-5-8 0-15,13-45-222 15,-2-6-413-15,0 0-548 0</inkml:trace>
    </iact:actionData>
  </iact:action>
  <iact:action type="add" startTime="17596">
    <iact:property name="dataType"/>
    <iact:actionData xml:id="d22">
      <inkml:trace xmlns:inkml="http://www.w3.org/2003/InkML" xml:id="stk22" contextRef="#ctx0" brushRef="#br0">10222 7392 1751 0,'0'0'905'18,"0"0"-397"-18,0 0-275 0,0 0-5 15,0 0-103-15,0 0-49 16,-12 292-23-16,47-222-52 14,11-16 20-14,4-15-9 16,16-20-11-16,-2-19-2 14,6 0-20-14,-12-9 18 16,-15-32-3-16,-22-18 12 22,-7-3 24-22,-14-6 30 0,0 7-17 8,-23 4 31 14,-21 13-74-22,-14 10 0 0,0 18 0 15,-3 9 0-15,-40 7 0 14,14 0-296-14,9 7-1123 0</inkml:trace>
    </iact:actionData>
  </iact:action>
  <iact:action type="add" startTime="18304">
    <iact:property name="dataType"/>
    <iact:actionData xml:id="d23">
      <inkml:trace xmlns:inkml="http://www.w3.org/2003/InkML" xml:id="stk23" contextRef="#ctx0" brushRef="#br0">4593 5394 2 0,'0'0'1313'1,"0"0"-1074"-1,0 0-160 7,0 0-79 10,0 0-87-17,0 0-125 22,0 0 77-22,0-39 135 0,0 39 32 9,0 0 207 11,0 6-3-20,0-6 70 0,0 0 40 16,0 0-46-16,0 0 38 16,0 0-97-16,0 0-29 14,0 12-41-14,0 20-66 16,0 30 18-16,6 12-52 14,23 24-53-14,12 3 33 15,-6-7-51-15,17-4 0 14,-12-10-33-14,1-20-144 15,0-9-133-15,-7-22-357 16,-16-19-316-16</inkml:trace>
    </iact:actionData>
  </iact:action>
  <iact:action type="add" startTime="18612">
    <iact:property name="dataType"/>
    <iact:actionData xml:id="d24">
      <inkml:trace xmlns:inkml="http://www.w3.org/2003/InkML" xml:id="stk24" contextRef="#ctx0" brushRef="#br0">5092 5573 68 0,'0'0'1943'1,"0"0"-1321"14,0 0-305-15,0 0-75 15,0 0-105-15,0 0-58 15,0 0 74-15,15 51-15 14,-4 6-77-14,13-6-19 18,2-4-42-18,0-13-9 13,9-24 0-13,5-10 18 16,1 0 3-16,0-10-5 22,-10-40 5-22,-16-1 14 0,-9-8 4 15,-6-3-3-15,0 5 52 14,-12 7-44-13,-23 11-5 13,-11 16-5-14,0 18-17 16,-1 5-8-16,6 5-38 17,1 45-98-17,17 30-121 14,17-20-269-14,6-11-357 0</inkml:trace>
    </iact:actionData>
  </iact:action>
  <iact:action type="add" startTime="18958">
    <iact:property name="dataType"/>
    <iact:actionData xml:id="d25">
      <inkml:trace xmlns:inkml="http://www.w3.org/2003/InkML" xml:id="stk25" contextRef="#ctx0" brushRef="#br0">5719 4649 1458 0,'0'0'1006'0,"0"0"-366"15,0 0-259-15,0 0-17 15,0 0-208-15,0 0-65 14,0 0-91-14,17 190 0 18,30-56 0-18,-7 18 0 13,13 4 0-13,-7-15 0 16,1-3 0-16,-18-24 0 14,5-9 0-14,-10-30 0 16,-7-10 0-16,-5-29 0 22,-7-16-51-22,-5-20-173 0,9-22-82 16,0-40-367-16,-3-16-286 0</inkml:trace>
    </iact:actionData>
  </iact:action>
  <iact:action type="add" startTime="19199">
    <iact:property name="dataType"/>
    <iact:actionData xml:id="d26">
      <inkml:trace xmlns:inkml="http://www.w3.org/2003/InkML" xml:id="stk26" contextRef="#ctx0" brushRef="#br0">6288 4699 1833 0,'0'0'812'7,"0"0"-342"8,0 0-195-15,0 0-123 16,0 0-94-16,0 0 80 14,0 0-33-14,26 153-37 16,-15-76-38-16,7-5-18 14,-7-4-12-14,4-12-27 16,-1-6-150-16,-8-15-105 22,17-35-309-22,-5 0-114 0,2 0-301 0</inkml:trace>
    </iact:actionData>
  </iact:action>
  <iact:action type="add" startTime="19402">
    <iact:property name="dataType"/>
    <iact:actionData xml:id="d27">
      <inkml:trace xmlns:inkml="http://www.w3.org/2003/InkML" xml:id="stk27" contextRef="#ctx0" brushRef="#br0">6766 4611 2074 0,'0'0'713'6,"0"0"-337"11,0 0-60-17,0 0-202 13,0 0-30-13,0 0 46 17,0 0-65-17,15 256-11 21,17-189-47-21,0-5 1 0,11-23 7 11,7-23-14 10,2-16 7-21,0 0 4 0,0-9-12 7,-17-37 39 16,-6-9-15-23,-12-14 32 0,-17-1-56 13,0 6 0-13,0 2 0 16,-11 9 0-16,-30 17 0 14,-5 21 0-14,-18 15 0 16,-23 37-120-16,11 30-609 13,27-3-1618-13</inkml:trace>
    </iact:actionData>
  </iact:action>
  <iact:action type="add" startTime="20281">
    <iact:property name="dataType"/>
    <iact:actionData xml:id="d28">
      <inkml:trace xmlns:inkml="http://www.w3.org/2003/InkML" xml:id="stk28" contextRef="#ctx0" brushRef="#br0">13494 4096 1657 0,'0'0'701'23,"0"0"-321"-23,0 0 140 0,0 0-267 13,0 0-85-13,0 0-45 16,0 0-75-16,-14 5-17 15,8 45-31-15,0 1 0 15,6-1 5-15,0-11-4 15,18-11 12-15,40-10 3 16,0-6-16-16,14-8 18 14,-2-4-18-14,-9 7 0 16,0 3-3-16,-3 8 9 14,-18 9-6-14,-5 4 15 16,-15 5-14-16,-14 10 5 22,-6-2-6-22,0 7-10 0,-20 2-1 8,-38-2 22 13,-18-7-8-21,-5-5-3 0,-6-5-29 17,9-17-106-17,-3-17-124 14,23-22-328-14,11-35-393 1</inkml:trace>
    </iact:actionData>
  </iact:action>
  <iact:action type="add" startTime="20626">
    <iact:property name="dataType"/>
    <iact:actionData xml:id="d29">
      <inkml:trace xmlns:inkml="http://www.w3.org/2003/InkML" xml:id="stk29" contextRef="#ctx0" brushRef="#br0">13576 4050 1341 0,'0'0'927'15,"0"0"-408"-15,0 0-263 22,0 0-76-22,0 0-75 0,324-122-76 14,-219 88-11-14,-4-1-18 17,15-23-116-17,-28 7-447 9,-19 12-304-9</inkml:trace>
    </iact:actionData>
  </iact:action>
  <iact:action type="add" startTime="20766">
    <iact:property name="dataType"/>
    <iact:actionData xml:id="d30">
      <inkml:trace xmlns:inkml="http://www.w3.org/2003/InkML" xml:id="stk30" contextRef="#ctx0" brushRef="#br0">14524 3597 1491 0,'0'0'768'3,"0"0"-189"11,0 0-202-14,0 0-118 16,0 0-71-16,0 0-50 14,0 0-12-14,-6 151-8 17,6-40-66-17,0 20-52 14,0 14 0-14,0 7 0 16,12-1 0-16,17-2 0 22,6-16 0-22,-3-14 0 0,-3-17 0 13,-9-31 0-13,0-20 0 17,-14-22 0-17,6-24-113 13,11-21-239-13,-3-46-370 16,1-16-515-16</inkml:trace>
    </iact:actionData>
  </iact:action>
  <iact:action type="add" startTime="21053">
    <iact:property name="dataType"/>
    <iact:actionData xml:id="d31">
      <inkml:trace xmlns:inkml="http://www.w3.org/2003/InkML" xml:id="stk31" contextRef="#ctx0" brushRef="#br0">15183 3882 1520 0,'0'0'732'0,"0"0"-231"16,0 0-166-16,0 0-67 14,0 0-45-14,0 0-13 16,0 0-37-16,-23 46-79 14,23-7-54-14,0-6-40 16,0-4 0-16,0-1 0 14,0-1 0-14,29-10 0 17,3 5 0-17,8-5 0 14,7-6 0-14,-7 1 0 15,18-1 0-15,-6-6 0 14,1 6 0-14,-1 1 0 16,-12-6 0-16,-5 11 0 15,-9-1 0-15,-11 7 0 23,-9 4 0-23,-6 13 0 0,0-1 0 14,0 2 0-14,-15 6 0 16,-28-8 0-16,-10-8 0 15,-10 11 0-15,-13-14 0 16,9-3 0-16,-8-8 0 13,14-17-122-13,-11 0-181 16,25-40-357-16,12-21-503 24</inkml:trace>
    </iact:actionData>
  </iact:action>
  <iact:action type="add" startTime="21461">
    <iact:property name="dataType"/>
    <iact:actionData xml:id="d32">
      <inkml:trace xmlns:inkml="http://www.w3.org/2003/InkML" xml:id="stk32" contextRef="#ctx0" brushRef="#br0">15302 3820 1585 0,'0'0'950'12,"0"0"-395"-12,0 0-257 17,0 0-52-17,0 0-120 13,0 0-51-13,371-94-61 17,-298 79 1-17,-24 13-15 13,-17-8-123-13,-21 10-84 17,-8 0-338-17,-3 0-332 24</inkml:trace>
    </iact:actionData>
  </iact:action>
  <iact:action type="add" startTime="23020">
    <iact:property name="dataType"/>
    <iact:actionData xml:id="d33">
      <inkml:trace xmlns:inkml="http://www.w3.org/2003/InkML" xml:id="stk33" contextRef="#ctx0" brushRef="#br0">4588 11443 1446 0,'0'0'724'15,"0"0"-453"-15,0 0 61 16,0 0 3-16,0 0-151 14,0 0-69-14,203-119-14 16,-131 114-11-16,-5 0-66 14,3-1-17-14,-10 1-7 16,-13 5-162-16,-41 0-336 14,-6 0-172-14,0 0-117 25</inkml:trace>
    </iact:actionData>
  </iact:action>
  <iact:action type="add" startTime="23184">
    <iact:property name="dataType"/>
    <iact:actionData xml:id="d34">
      <inkml:trace xmlns:inkml="http://www.w3.org/2003/InkML" xml:id="stk34" contextRef="#ctx0" brushRef="#br0">4686 11303 1174 0,'0'0'549'1,"0"0"-207"23,0 0 155-24,0 0-212 0,0 0-102 14,0 0-17-14,0 0-55 16,-104 223-28-16,104-166-47 15,-6-6-21-15,-3-7 0 16,3-10-15-16,1-6 0 13,5-17-1-13,0-6-5 16,0-5 6-16,0 0 25 14,0 0-2-14,26 0 26 16,29 0-22-16,12 0 0 22,14 0-16-22,6 0-10 0,6 0-1 14,-18 7 0-14,-8 37 2 17,-27 6-13-17,-19 15 10 13,-21-1 1-13,0 13 17 16,-50-14-17-16,-22 7 30 14,-9-13 1-14,-12-6-11 16,0-12 13-16,6-16-33 14,17-13 0-14,15-10 0 16,29 0-113-16,26-90-161 14,47-9-488-14,28-3-480 25</inkml:trace>
    </iact:actionData>
  </iact:action>
  <iact:action type="add" startTime="23599">
    <iact:property name="dataType"/>
    <iact:actionData xml:id="d35">
      <inkml:trace xmlns:inkml="http://www.w3.org/2003/InkML" xml:id="stk35" contextRef="#ctx0" brushRef="#br0">5559 11273 2116 0,'0'0'795'0,"0"0"-317"15,0 0-169-15,0 0-110 15,0 0-109-15,0 0 19 14,0 0-109-14,-40 287 0 16,34-151 0-16,0 4 0 15,6 10 0-15,0 2 0 16,0 3 0-16,0-10 0 14,0-10 0-14,12-6 0 16,-1-34 0-16,4-22-117 14,5-55-408-14,3-18-355 16,1-7-693-16</inkml:trace>
    </iact:actionData>
  </iact:action>
  <iact:action type="add" startTime="23833">
    <iact:property name="dataType"/>
    <iact:actionData xml:id="d36">
      <inkml:trace xmlns:inkml="http://www.w3.org/2003/InkML" xml:id="stk36" contextRef="#ctx0" brushRef="#br0">6195 11922 2138 0,'0'0'790'14,"0"0"-417"-14,0 0-48 13,0 0-125-13,0 0-143 18,0 0-21-18,0 0 19 14,-6 75-40-14,-3-18 10 16,1 5-25-16,8-13 0 14,0 2 2-14,0-2-2 16,23-21 0-16,20-4 9 22,12 2-2-22,6-10-4 1,15 1-3 9,-1-6-20 10,-5 1 4-20,-12-1 5 0,-12 5-14 12,-11-9-1-12,-23 4-17 17,-12 6 32-17,0 5-17 14,-18 1 28-13,-40 10 0 15,-17-10 6-15,-6 4-6 15,-6-4 0-15,0-11-3 11,11-12-137-12,-2-17-220 16,26-45-468-15,17-6-154-1</inkml:trace>
    </iact:actionData>
  </iact:action>
  <iact:action type="add" startTime="24178">
    <iact:property name="dataType"/>
    <iact:actionData xml:id="d37">
      <inkml:trace xmlns:inkml="http://www.w3.org/2003/InkML" xml:id="stk37" contextRef="#ctx0" brushRef="#br0">6331 12015 2027 0,'0'0'724'0,"0"0"-382"13,0 0-72-13,0 0-134 16,0 0-116-16,366-174-20 14,-250 112-125-14,-29 0-727 21</inkml:trace>
    </iact:actionData>
  </iact:action>
  <iact:action type="add" startTime="24867">
    <iact:property name="dataType"/>
    <iact:actionData xml:id="d38">
      <inkml:trace xmlns:inkml="http://www.w3.org/2003/InkML" xml:id="stk38" contextRef="#ctx0" brushRef="#br0">346 10463 1265 0,'0'0'577'16,"0"0"-245"-16,0 0-21 14,0 0-19-14,0 0-118 8,0 0-50 14,0 0 28-22,75-51-82 0,-28 12-36 17,14-12 14-17,-18-4-10 13,1 0 16-13,-21-14 7 16,-11 7-1-16,-4-8-1 15,-8 18-38-15,0-7-11 16,-8 20 1-16,-21 10-5 13,-3 19 4-13,0 10-4 16,3 0-6-16,3 0 12 22,-1 47-11-22,7 5 14 0,11 18 17 9,4 10-13 12,5-1 19-21,0 4-14 0,0 2-18 9,0-7 10 12,5 0-16-21,1-9 0 0,3-3 0 16,-9 1-9-16,0-10 9 16,0-8 9-16,0-3-9 16,0-12 12-16,0-13-12 12,0-9 0-12,0-12 0 17,0 0 6-17,0 0-6 13,0 0 24-13,6 0-5 16,11 0 23-16,1-36-41 14,14-11 0-14,11-15-1 16,-5 0 8-15,5 6-8 13,-5-1 0-14,-9 18 9 16,-9 5-9-16,-5 18 0 22,-9 4 0-22,-6 12 0 0,5 0-8 13,1 0-2-13,6 46 9 17,-1 4 1-17,1 12 3 13,-6 5-3-13,8 0 0 17,-5-5 0-17,-9-7-10 14,6-15 9-14,0-11-19 16,-1-9-121-16,16-19-119 13,22-1-258-13,1-39-222 17,-1-16-1319-17</inkml:trace>
    </iact:actionData>
  </iact:action>
  <iact:action type="add" startTime="25522">
    <iact:property name="dataType"/>
    <iact:actionData xml:id="d39">
      <inkml:trace xmlns:inkml="http://www.w3.org/2003/InkML" xml:id="stk39" contextRef="#ctx0" brushRef="#br0">1501 10486 1450 0,'0'0'684'14,"0"0"-337"-14,0 0 158 16,0 0-254-16,0 0-62 14,0 0-11-14,0 0-37 15,40-17-27-15,1 6-84 14,11-1-30-14,3-4-24 17,6 5-216-17,17-1-251 13,-20 7-368-13,-20 5-553 0</inkml:trace>
    </iact:actionData>
  </iact:action>
  <iact:action type="add" startTime="25724">
    <iact:property name="dataType"/>
    <iact:actionData xml:id="d40">
      <inkml:trace xmlns:inkml="http://www.w3.org/2003/InkML" xml:id="stk40" contextRef="#ctx0" brushRef="#br0">1501 10486 1209 0,'223'257'630'0,"-223"-257"-402"15,0 0 102-15,6 0-12 14,29 0-141-14,23 0-43 16,11 0-64-16,-2-16-43 14,14-23-27-14,32-35-225 16,-26 12-385-16,-11 2-611 0</inkml:trace>
    </iact:actionData>
  </iact:action>
  <iact:action type="add" startTime="25981">
    <iact:property name="dataType"/>
    <iact:actionData xml:id="d41">
      <inkml:trace xmlns:inkml="http://www.w3.org/2003/InkML" xml:id="stk41" contextRef="#ctx0" brushRef="#br0">3003 10034 1832 0,'0'0'671'5,"0"0"-349"10,0 0 4-15,0 0-215 16,0 0-79-16,0 0-1 14,0 0 6-14,-20 140 14 16,20-86-10-16,0-4-40 22,0-10 68-22,35-13-42 0,17-10 11 14,12 1 1-14,6-14-30 16,5 3 7-16,6 4-16 14,1-1-4-14,-7 8-7 18,-14 10 13-18,-3 0-2 13,-17 6 0-13,-12 10 9 15,-29 1-12-15,0 0 3 14,0 12 0-13,-53-7 63 15,-16 1-9-16,-13-12-2 14,4 0-11-14,-3-16-32 15,11-4-9-15,9-19-6 15,18 0-195-15,8-88-157 15,23-1-597-15,7-6-1161 0</inkml:trace>
    </iact:actionData>
  </iact:action>
  <iact:action type="add" startTime="26332">
    <iact:property name="dataType"/>
    <iact:actionData xml:id="d42">
      <inkml:trace xmlns:inkml="http://www.w3.org/2003/InkML" xml:id="stk42" contextRef="#ctx0" brushRef="#br0">3294 10143 1520 0,'0'0'935'16,"0"0"-383"-16,0 0-239 14,0 0-15-14,0 0-191 16,0 0-20-15,0 0-9 12,319-145-41-13,-261 119-26 16,-12 13-11-16,-11 1-125 22,-12 4-19-22,-17 8-45 0,-6 0-70 16,0 0-289-16,0 0-221 0</inkml:trace>
    </iact:actionData>
  </iact:action>
  <iact:action type="add" startTime="29026">
    <iact:property name="dataType"/>
    <iact:actionData xml:id="d43">
      <inkml:trace xmlns:inkml="http://www.w3.org/2003/InkML" xml:id="stk43" contextRef="#ctx0" brushRef="#br0">9435 1941 750 0,'0'0'522'10,"0"0"-255"3,0 0-6-13,0 0 10 17,0 0-63-17,0 0-74 15,0 0-18-14,0 0-53 14,0 0-17-15,0 0 2 14,9 0 8-14,14 0 62 16,6 0-22-16,3 0-38 22,6 0 12-22,0 0-38 0,5 0-13 13,1 0-7-13,-1 0-4 15,-11-16-1-15,-3-13 34 14,-11 1 5-14,-4-5 22 16,-14-1-25-16,0 0-1 14,0 1 4-14,-6 4-37 17,-37 8 15-17,-9 9-7 14,-4 12-16-14,-4 0-2 16,-7 5 8-16,9 46-7 15,0 11 23-15,11 11 13 16,27 10 9-16,6 2-11 16,14 0-17-16,0-2 32 14,14-16-29-14,30-5-5 15,14-23-5-15,17-13-2 21,12-26-16-21,9 0-68 0,37-31-121 15,-25-19-152-15,-27-1-517 0</inkml:trace>
    </iact:actionData>
  </iact:action>
  <iact:action type="add" startTime="29500">
    <iact:property name="dataType"/>
    <iact:actionData xml:id="d44">
      <inkml:trace xmlns:inkml="http://www.w3.org/2003/InkML" xml:id="stk44" contextRef="#ctx0" brushRef="#br0">10587 1801 916 0,'0'0'1014'24,"0"0"-534"-24,0 0-175 0,0 0-4 13,0 0-129-13,0 0-78 16,0 0-39-16,264-124 19 15,-200 113-61-15,-6-1-13 16,3 3-10-16,-9 2-210 14,-8 7-343-14,-12 0-126 18,-26 0-252-18</inkml:trace>
    </iact:actionData>
  </iact:action>
  <iact:action type="add" startTime="29674">
    <iact:property name="dataType"/>
    <iact:actionData xml:id="d45">
      <inkml:trace xmlns:inkml="http://www.w3.org/2003/InkML" xml:id="stk45" contextRef="#ctx0" brushRef="#br0">10822 1992 1043 0,'0'0'588'22,"0"0"-274"-22,0 0 46 0,0 0-9 8,0 0-71 14,0 0-45-22,0 0-92 0,125 44-97 13,-47-44 2-13,21-28-48 17,-12 1-124-17,17-19-225 16,-28 18-443-16,-15 0-974 0</inkml:trace>
    </iact:actionData>
  </iact:action>
  <iact:action type="add" startTime="29868">
    <iact:property name="dataType"/>
    <iact:actionData xml:id="d46">
      <inkml:trace xmlns:inkml="http://www.w3.org/2003/InkML" xml:id="stk46" contextRef="#ctx0" brushRef="#br0">11742 1576 1264 0,'0'0'497'7,"0"0"-225"10,0 0 80-17,0 0-47 21,0 0-35-21,0 0-71 0,0 0-43 9,26-31-88 13,-35 82 36-22,-2 19 13 0,5-2-56 13,6 4-21-13,0-10-40 17,0-11 0-17,26-12 0 13,23-16 0-13,4-19 10 17,13-4 8-17,-11 0-18 13,1-39 25-13,-10-11-25 16,-11-6 0-16,-18 1 24 14,-2-7 30-14,-15 0 5 16,0-5-25-16,0 5-14 22,-35 11-1-22,-17 4-19 0,-3 28-42 9,-15 19 17 12,-55 19-155-21,9 53-197 1,15 16-698-1</inkml:trace>
    </iact:actionData>
  </iact:action>
  <iact:action type="add" startTime="30394">
    <iact:property name="dataType"/>
    <iact:actionData xml:id="d47">
      <inkml:trace xmlns:inkml="http://www.w3.org/2003/InkML" xml:id="stk47" contextRef="#ctx0" brushRef="#br0">9679 3196 345 0,'0'0'1078'1,"0"0"-745"-1,0 0-70 15,0 0 44-15,0 0-109 14,0 0-31-14,0 0 37 15,18-18-43-15,5-10-71 15,17-5-31-15,1-17 8 15,11-1-50-15,-5-6 7 15,-1 6-5-15,-23 1-6 16,-11 11 16-16,-12 11 4 22,0 5 3-22,0 12 36 0,-29 11-56 14,-6 0-7-14,0 6-9 15,6 38 0-15,12 25 12 15,8 9-12-15,9 12 9 16,0 4 40-16,0 3-31 13,9-3 6-13,14-4-10 17,-11-10-4-17,-7-8 8 14,-5-19-18-14,0-9 0 16,0-24-7-16,0-9 16 21,0-11-9-21,0 0 22 0,0 0 4 17,6-31-8-17,12-27-18 14,5-6-9-14,6-12 9 16,6 4-8-16,11 10 8 9,-11 11 0 11,14 24 1-20,-17 15 3 0,3 12-4 14,-3 0-3-14,-3 51 2 16,-3 11 2-16,0 9 11 14,-3 6-6-14,-11-13-6 16,2 1 0-16,-8-21-16 14,3-15-92-14,-9-12-65 17,17-17-125-17,1-27-219 30,-1-23-362-30</inkml:trace>
    </iact:actionData>
  </iact:action>
  <iact:action type="add" startTime="30934">
    <iact:property name="dataType"/>
    <iact:actionData xml:id="d48">
      <inkml:trace xmlns:inkml="http://www.w3.org/2003/InkML" xml:id="stk48" contextRef="#ctx0" brushRef="#br0">10773 3127 2080 0,'0'0'636'7,"0"0"-407"9,0 0 21-16,0 0-124 14,0 0-55-14,0 0 4 16,0 0-55-16,200-33-20 14,-148 17-131-14,9 5-364 16,-17 4-173-16,-12 7-276 0</inkml:trace>
    </iact:actionData>
  </iact:action>
  <iact:action type="add" startTime="31093">
    <iact:property name="dataType"/>
    <iact:actionData xml:id="d49">
      <inkml:trace xmlns:inkml="http://www.w3.org/2003/InkML" xml:id="stk49" contextRef="#ctx0" brushRef="#br0">10773 3127 1167 0,'174'338'640'20,"-174"-338"-342"-20,0 0 80 0,20 0-24 17,33-7-156-17,16-32-77 13,15-5-73-13,3-7-48 16,32-27-156-16,-20 16-492 14,-18 5-566-14</inkml:trace>
    </iact:actionData>
  </iact:action>
  <iact:action type="add" startTime="31280">
    <iact:property name="dataType"/>
    <iact:actionData xml:id="d50">
      <inkml:trace xmlns:inkml="http://www.w3.org/2003/InkML" xml:id="stk50" contextRef="#ctx0" brushRef="#br0">11916 2674 1311 0,'0'0'313'21,"0"0"-61"-21,0 0-39 0,0 0-72 16,0 0 52-16,0 0 43 14,0 0-15-14,70-90-27 16,-105 142-5-16,9 30 3 17,-9 19-14-17,12 6-79 15,5 11-9-15,18-12-45 12,0-5-39-12,6-16 26 16,43-15-26-16,12-20-5 23,9-22-1-23,5-16-49 0,-5-12 7 8,0 0 1 14,-21-26-4-22,-11-19 39 0,-21 0 12 16,-11-6 2-16,-6-4 44 14,0-1-38-14,-12 6 28 15,-23 9-42-15,1 20 10 15,-13 21-22-15,1 0 12 16,-12 39-30-16,-6 74-141 14,23-19-392-14,4-1-595 0</inkml:trace>
    </iact:actionData>
  </iact:action>
  <iact:action type="add" startTime="32525">
    <iact:property name="dataType"/>
    <iact:actionData xml:id="d51">
      <inkml:trace xmlns:inkml="http://www.w3.org/2003/InkML" xml:id="stk51" contextRef="#ctx0" brushRef="#br0">18383 1716 121 0,'0'0'486'8,"0"0"-269"6,0 0 28-14,0 0 77 17,0 0-58-17,0 0-33 22,0 0 5-22,0 0-8 0,0 0-43 7,0 0 10 16,0 0-39-23,0 0-44 0,9 0-11 15,-4 0-8-15,7 0 3 14,5-5-38-14,18-9 8 17,14 1 3-17,12-17-39 14,9 3-4-14,3-6-11 16,-7-6-14-16,1-2 10 15,-26 0-10-15,-12 2-1 15,-24-2 21-15,-5 9-3 14,0 1 24-14,0 3-3 16,-34 2-15-16,5 10 3 21,-9 9-27-21,6 7-6 0,9 0 4 8,-3 12-1 15,0 38 3-23,8 28 36 0,12 22 6 16,1 11 23-16,5 8-35 13,0-2-6-13,0 7 1 16,11-13-23-16,12-3 10 15,3-19 0-14,-5-7-12 14,-7-23 17-15,1-15-16 14,-4-15-1-14,-2-19 0 15,-9-10 9-15,6 0-3 14,0 0 19-14,8-41-13 17,4-29 11-17,11-12-23 14,11-15 0-14,7 7-1 15,14 5-7-15,-12 23 8 23,-6 28 0-23,1 24 0 0,-12 10-3 7,-12 0 3 15,15 56-2-22,-15 22-4 0,1 7-8 15,-1 4 14-15,-6-6 0 17,7-6-20-17,-4-25-27 12,6-11-179-12,35-41-253 17,-8 0-319-17,8-50-951 0</inkml:trace>
    </iact:actionData>
  </iact:action>
  <iact:action type="add" startTime="33172">
    <iact:property name="dataType"/>
    <iact:actionData xml:id="d52">
      <inkml:trace xmlns:inkml="http://www.w3.org/2003/InkML" xml:id="stk52" contextRef="#ctx0" brushRef="#br0">20060 1622 1187 0,'0'0'1126'16,"0"0"-608"-16,0 0-234 22,0 0-25-22,0 0-170 0,0 0-38 13,0 0-36-12,249-67-15 14,-173 55-32-15,19-5-427 15,-28 5-339-15,-18 12-1079 0</inkml:trace>
    </iact:actionData>
  </iact:action>
  <iact:action type="add" startTime="33331">
    <iact:property name="dataType"/>
    <iact:actionData xml:id="d53">
      <inkml:trace xmlns:inkml="http://www.w3.org/2003/InkML" xml:id="stk53" contextRef="#ctx0" brushRef="#br0">20350 1907 1377 0,'0'0'787'21,"0"0"-427"-21,0 0 12 0,0 0-21 17,0 0-190-17,0 0-83 12,0 0-66-12,386-122-12 16,-273 48-278-16,-17-4-724 0</inkml:trace>
    </iact:actionData>
  </iact:action>
  <iact:action type="add" startTime="33495">
    <iact:property name="dataType"/>
    <iact:actionData xml:id="d54">
      <inkml:trace xmlns:inkml="http://www.w3.org/2003/InkML" xml:id="stk54" contextRef="#ctx0" brushRef="#br0">21168 1276 1655 0,'0'0'714'6,"0"0"-408"11,0 0 8-17,0 0-93 13,0 0-123-13,0 0 36 17,0 0-47-17,-29 334-51 21,58-278-27-21,17-25-9 0,27-12-49 10,14-19-74 11,-6 0-30-20,0-19 72 0,-20-33 30 14,-17-10 51-15,-18-7 63 13,-20-11 36-13,-6 0 4 15,0 9-52-15,-20-3-49 16,-21 12 53-16,-14 28-35 17,-3 18-2-17,-18 16-18 13,1 16-11-13,-24 111-44 17,12-13-279-16,18 2-773 6</inkml:trace>
    </iact:actionData>
  </iact:action>
  <iact:action type="add" startTime="33909">
    <iact:property name="dataType"/>
    <iact:actionData xml:id="d55">
      <inkml:trace xmlns:inkml="http://www.w3.org/2003/InkML" xml:id="stk55" contextRef="#ctx0" brushRef="#br0">19961 3308 1505 0,'0'0'597'20,"0"0"-319"-20,0 0 14 0,0 0-43 16,0 0-129-16,0 0-41 14,0 0 26-14,192-62-75 16,-129 16-3-16,-22-9 3 14,0-7-7-14,-15-5 27 17,-26-6-5-17,0-1-6 13,-6 12 30-12,-49 18-42 15,-3 17-8-16,-12 27-1 13,-5 0-4-13,-1 66 22 17,12 24 4-17,24 16 11 14,20-5 42-14,20 0-48 16,0-16-1-16,46-18-17 14,44-21-5-14,14-19-22 15,18-27-39-15,0 0-210 22,26-50-128-22,-32-17-567 1,-23-1-297-1</inkml:trace>
    </iact:actionData>
  </iact:action>
  <iact:action type="add" startTime="34225">
    <iact:property name="dataType"/>
    <iact:actionData xml:id="d56">
      <inkml:trace xmlns:inkml="http://www.w3.org/2003/InkML" xml:id="stk56" contextRef="#ctx0" brushRef="#br0">20936 2798 1446 0,'0'0'878'13,"0"0"-392"-13,0 0-161 16,0 0-38-16,0 0-105 15,0 0-64-15,0 0-2 14,14-12-47-14,59 1-69 15,8-7-11-15,24-10-263 16,-18 5-441-16,-21 4-422 0</inkml:trace>
    </iact:actionData>
  </iact:action>
  <iact:action type="add" startTime="34396">
    <iact:property name="dataType"/>
    <iact:actionData xml:id="d57">
      <inkml:trace xmlns:inkml="http://www.w3.org/2003/InkML" xml:id="stk57" contextRef="#ctx0" brushRef="#br0">20997 3067 1141 0,'0'0'870'0,"0"0"-362"13,0 0-120-13,0 0-14 16,0 0-154-16,0 0-98 14,0 0-49-14,188-85-65 17,-31 7-8-17,-29 4-210 15,-6 7-661-15</inkml:trace>
    </iact:actionData>
  </iact:action>
  <iact:action type="add" startTime="34569">
    <iact:property name="dataType"/>
    <iact:actionData xml:id="d58">
      <inkml:trace xmlns:inkml="http://www.w3.org/2003/InkML" xml:id="stk58" contextRef="#ctx0" brushRef="#br0">21983 2545 1506 0,'0'0'700'14,"0"0"-323"-13,0 0 114 12,0 0-233-12,0 0-164 14,0 0-4-15,0 0-3 14,215-152-73-14,-160 141-14 16,20 3-110-16,-22 8-398 15,-18-7-434-15</inkml:trace>
    </iact:actionData>
  </iact:action>
  <iact:action type="add" startTime="34742">
    <iact:property name="dataType"/>
    <iact:actionData xml:id="d59">
      <inkml:trace xmlns:inkml="http://www.w3.org/2003/InkML" xml:id="stk59" contextRef="#ctx0" brushRef="#br0">21983 2545 1627 0,'-8'-178'677'13,"-7"178"-192"-13,9 0-151 16,0 26-165-16,1 13-22 15,5 12-32-15,0 11-40 16,0 1-32-16,0 8-42 13,0-9 4-13,0-17-5 17,0-6-64-17,0-17 10 14,0-16-11-14,0-6 62 17,5 0 2-17,27-6 2 13,0-22 7-13,6 0 19 15,3 5 1-15,11 4 40 15,-3 19-37-15,6 0-5 21,3 0-19-21,6 31-7 0,-6 31 0 17,-6 4-1-17,-11 13-15 14,-12-6 15-14,-23-6-17 15,-6-5 18-15,0-11-8 14,-12-17 8-14,-31-6 0 17,-24-12 18-17,3-10-18 15,-17-6 32-15,0 0-32 15,-15-27-88-15,20-19-294 16,24-5-1229-16</inkml:trace>
    </iact:actionData>
  </iact:action>
  <iact:action type="add" startTime="38346">
    <iact:property name="dataType"/>
    <iact:actionData xml:id="d60">
      <inkml:trace xmlns:inkml="http://www.w3.org/2003/InkML" xml:id="stk60" contextRef="#ctx0" brushRef="#br0">9073 14307 1440 0,'0'0'495'22,"0"0"-203"-22,0 0 20 0,0 0-14 8,0 0-110 14,0 0-49-22,0 0 25 0,-15 0-30 13,21 0-35-13,35-15-6 16,20-21-33-16,14-11-21 16,1-10-22-16,-18-5-10 14,-6 6 16-14,-29 1-22 14,-17-2 0-14,-6 13 21 17,0 5-22-17,-21 4 13 14,-16 13-1-14,-15 17-11 16,8 5 0-16,0 0 0 14,7 32-1-14,11 42 17 16,8 22-8-16,7 10 39 21,5 18 1-21,6 8-20 0,0-3 19 9,0-12-39 12,0-11 4-21,6-28-5 0,5-16 0 16,-5-22-8-16,-3-18 6 14,-3-10-6-14,9-12 0 17,-9 0 0-17,5 0 0 14,10-51 0-14,5-11 0 17,9-16 0-17,9-7 0 12,14 2 0-12,3 6 0 17,-8 37 0-17,5 17 0 15,-8 23 0-15,-7 0 0 14,7 23 0-14,-12 29 0 22,5 13 0-22,-13 8 0 0,-4-1 0 14,0-10 0-14,-14-6 0 17,-6-6-29-17,6-16-34 13,0-11-63-13,17-23-174 17,6 0-299-17,0-34-317 0</inkml:trace>
    </iact:actionData>
  </iact:action>
  <iact:action type="add" startTime="38924">
    <iact:property name="dataType"/>
    <iact:actionData xml:id="d61">
      <inkml:trace xmlns:inkml="http://www.w3.org/2003/InkML" xml:id="stk61" contextRef="#ctx0" brushRef="#br0">10297 14259 1807 0,'0'0'819'1,"0"0"-536"11,0 0 3-12,0 0-106 16,0 0-101-15,0 0-8 21,0 0-34-22,116 0-2 0,-58 0-35 13,23-29-101-13,-11 1-354 12,-15 4-509-12</inkml:trace>
    </iact:actionData>
  </iact:action>
  <iact:action type="add" startTime="39097">
    <iact:property name="dataType"/>
    <iact:actionData xml:id="d62">
      <inkml:trace xmlns:inkml="http://www.w3.org/2003/InkML" xml:id="stk62" contextRef="#ctx0" brushRef="#br0">10297 14259 1776 0,'151'322'771'21,"-151"-322"-491"-21,0 0-5 0,35-22-165 8,11 0-74 14,1-6-14-22,5 0-16 0,6 5-12 16,29-16-151-16,-20 2-577 9,-4 12-684-9</inkml:trace>
    </iact:actionData>
  </iact:action>
  <iact:action type="add" startTime="39284">
    <iact:property name="dataType"/>
    <iact:actionData xml:id="d63">
      <inkml:trace xmlns:inkml="http://www.w3.org/2003/InkML" xml:id="stk63" contextRef="#ctx0" brushRef="#br0">11330 14217 1433 0,'0'0'936'1,"0"0"-547"13,0 0-58-14,0 0-134 15,0 0-133-15,0 0-39 14,0 0-24-14,203-238-2 16,-183 192-27-16,-14 7 15 22,3-11-14-22,-3 10 24 0,-1-10 3 16,-5 6-6-16,6 3 15 14,-6 20 9-14,0-2 24 16,0 16 0-16,0 3 85 13,0 4-10-13,0 0-13 17,0 0-13-17,0 39-37 15,0 18 33-15,0 10-37 14,0 22-40-14,0-10 37 15,0 10-47-15,0 4 0 15,0-11 0-15,0 1 0 24,12-6 0-24,5-14 0 0,-5-4 0 6,5-13 0 16,-11-12-120-22,-6-6-104 0,0-6-20 14,0 0-38-14,0-11-72 17,0 5-126-17,-29 7 12 14,-6 0 165-14,-11 5 8 16,11-1 293-16,-3 8 2 14,12-19 214-14,3 7 58 16,11-7 16-16,4-4 9 14,8-6 27-14,0-6-5 16,0 0-19-16,0 0-49 14,26 0-49-14,17-6-38 16,7-11-91-16,13-10-61 22,13 4 36-22,-1 0-40 0,-2 2-8 16,-6 3 0-16,-6 1 0 14,-35 11-15-14,-6 1-63 15,-11 5-117-15,-9 0-66 15,-15 0-467-15,-20 16-842 0</inkml:trace>
    </iact:actionData>
  </iact:action>
  <iact:action type="add" startTime="40283">
    <iact:property name="dataType"/>
    <iact:actionData xml:id="d64">
      <inkml:trace xmlns:inkml="http://www.w3.org/2003/InkML" xml:id="stk64" contextRef="#ctx0" brushRef="#br0">9140 16306 948 0,'0'0'706'15,"0"0"-348"-15,0 0-14 14,0 0-19-14,0 0-70 16,0 0-102-16,0 0-2 20,-6-5-31-20,43-11-57 1,19-13-9 14,-1-4-37-15,17-6-16 16,-11-12 7-16,-14-11 1 13,-7 12 32-13,-25-1 37 16,-15-6 16-16,0 8 2 16,-15 8-54-16,-31 14-12 14,-6-6-12-14,2 27-10 14,-2 6-7-14,3 0-1 17,-4 50 1-17,19 28 18 22,8 19-18-22,20 4 19 0,6 5 21 8,0-10-26 14,20-18 3-22,32-8-3 0,18-19-14 16,8-12 3-16,9-28-4 14,9-11-82-14,64 0-157 16,-30-48-261-15,-11-13-549-1</inkml:trace>
    </iact:actionData>
  </iact:action>
  <iact:action type="add" startTime="40673">
    <iact:property name="dataType"/>
    <iact:actionData xml:id="d65">
      <inkml:trace xmlns:inkml="http://www.w3.org/2003/InkML" xml:id="stk65" contextRef="#ctx0" brushRef="#br0">10599 15942 1883 0,'0'0'863'15,"0"0"-519"-15,0 0-52 21,0 0-69-21,0 0-149 0,0 0-20 17,0 0-45-17,339-119-9 13,-263 98-155-13,-4 15-318 17,-22-6-329-17,-24 12-344 0</inkml:trace>
    </iact:actionData>
  </iact:action>
  <iact:action type="add" startTime="40831">
    <iact:property name="dataType"/>
    <iact:actionData xml:id="d66">
      <inkml:trace xmlns:inkml="http://www.w3.org/2003/InkML" xml:id="stk66" contextRef="#ctx0" brushRef="#br0">10790 16345 1679 0,'0'0'659'15,"0"0"-296"-15,0 0 88 14,0 0-239-14,0 0-92 16,0 0-34-16,0 0-86 22,427-145-78-22,-297 78-392 0,-11-6-712 0</inkml:trace>
    </iact:actionData>
  </iact:action>
  <iact:action type="add" startTime="41011">
    <iact:property name="dataType"/>
    <iact:actionData xml:id="d67">
      <inkml:trace xmlns:inkml="http://www.w3.org/2003/InkML" xml:id="stk67" contextRef="#ctx0" brushRef="#br0">12261 15639 2023 0,'0'0'751'6,"0"0"-290"9,0 0-200-15,0 0-98 15,0 0-50-15,0 0 23 22,0 0-47-22,-101 359-73 0,101-258 40 17,0-11-55-17,14-17 8 13,38-14-4-13,15-35-4 16,9-12-2-16,-4-12-16 15,-2 0-3-15,-15-36 20 16,-9-23 0-16,-28-9 1 13,-12-4 22-13,-6-6-22 17,0-7 23-17,-50 0-24 13,-14 13 0-13,-2 22-35 17,-21 22 8-17,-50 28-178 14,30 10-416-14,11 19-1039 0</inkml:trace>
    </iact:actionData>
  </iact:action>
  <iact:action type="add" startTime="41911">
    <iact:property name="dataType"/>
    <iact:actionData xml:id="d68">
      <inkml:trace xmlns:inkml="http://www.w3.org/2003/InkML" xml:id="stk68" contextRef="#ctx0" brushRef="#br0">13718 12854 1307 0,'0'0'592'15,"0"0"-223"-15,0 0 101 16,0 0-171-16,0 0-91 14,0 0-33-14,0 0-19 16,-6-23-36-16,-14 23-17 14,2 39-43-14,1 18 9 16,-9-2-27-16,5 7-21 14,4-11-7-14,11-9-14 16,6-14 0-16,0-15 6 22,0-3-6-22,0-10 28 0,15 0 1 14,40 0-1-14,11 0-28 16,16-12 0-16,-1 1 0 14,9 0 0-14,-9 11 0 15,-11 0 0-15,-4 3 0 14,-22 44 0-14,-18 7 0 17,-26 6 0-17,0 17 0 14,0 6 0-14,-52-14 0 16,-9 2 0-16,-9-9 0 17,-11-11 0-17,0-5 0 13,5-14 0-13,7-9 0 16,8-16 0-16,6-7-89 22,-15-35-154-22,12-43-237 0,9-7-489 0</inkml:trace>
    </iact:actionData>
  </iact:action>
  <iact:action type="add" startTime="42346">
    <iact:property name="dataType"/>
    <iact:actionData xml:id="d69">
      <inkml:trace xmlns:inkml="http://www.w3.org/2003/InkML" xml:id="stk69" contextRef="#ctx0" brushRef="#br0">13428 13049 317 0,'0'0'1610'16,"0"0"-1064"-16,0 0-247 14,0 0-9-14,345-140-167 16,-223 112-78-16,-12 1-45 14,12-1-5-14,37-18-221 16,-25 7-429-16,-30 0-323 0</inkml:trace>
    </iact:actionData>
  </iact:action>
  <iact:action type="add" startTime="42513">
    <iact:property name="dataType"/>
    <iact:actionData xml:id="d70">
      <inkml:trace xmlns:inkml="http://www.w3.org/2003/InkML" xml:id="stk70" contextRef="#ctx0" brushRef="#br0">14869 12601 1109 0,'0'0'862'6,"0"0"-345"9,0 0-17-15,0 0-177 15,0 0-110-15,0 0-32 14,0 0-58-14,-20 23-3 17,14 43-15-17,-8 24-62 22,8 18-43-22,6 9 0 0,-6 17 0 7,6 14 0 16,0 11 0-23,0-3 0 0,0-4 0 17,0-7 0-17,0-10 0 13,0-17 0-13,6-14 0 15,-6-29 0-15,6-16 0 14,3-28 0-14,2-20-29 17,15-12-281-17,-3-50-162 14,4-22-498-14</inkml:trace>
    </iact:actionData>
  </iact:action>
  <iact:action type="add" startTime="42829">
    <iact:property name="dataType"/>
    <iact:actionData xml:id="d71">
      <inkml:trace xmlns:inkml="http://www.w3.org/2003/InkML" xml:id="stk71" contextRef="#ctx0" brushRef="#br0">15531 12854 1422 0,'0'0'759'20,"0"0"-225"-20,0 0-170 0,0 0 6 14,0 0-169-14,0 0-31 16,0 0-16-16,-9 73-32 15,-8 5-122-15,-6 32 0 16,11 13 0-16,0 6 0 14,12-11 0-14,0-1 0 15,12-16 0-15,34-11 0 15,24-17 0-15,14-33 0 16,3-18 0-16,-6-22 0 14,-5 0 0-14,-6 0 0 25,-30-45 0-25,-14 1 0 0,-20-13 0 12,-6 1 0-12,0 6 0 17,-55 15 0-17,-20 12 0 14,-10 23 0-14,-31 58-12 16,18 36-369-16,16 2-710 0</inkml:trace>
    </iact:actionData>
  </iact:action>
  <iact:action type="add" startTime="46116">
    <iact:property name="dataType"/>
    <iact:actionData xml:id="d72">
      <inkml:trace xmlns:inkml="http://www.w3.org/2003/InkML" xml:id="stk72" contextRef="#ctx0" brushRef="#br0">19387 13956 1857 0,'0'0'567'13,"0"0"-223"-13,0 0 21 17,0 0-162-17,0 0-116 14,0 0-13-14,0 0 7 16,281-292-8-16,-205 207-40 14,-4 2-7-14,-23-2 16 16,-11 2-26-16,-26 10 29 13,-12 8 9-13,0 21-6 17,-35 16 2-17,-20 28-31 22,3 0-7-22,-4 39-12 0,7 59 0 7,26 14 0 16,20 33 12-23,3 7-2 0,0 5 29 16,26 1-37-16,9-29 5 14,-6-9-7-14,-12-28 0 16,1-11 0-16,-18-24 2 13,6-17-2-13,-6-18 11 16,0-22-4-16,0 0-7 16,11 0 10-16,4-50-10 14,5-30 0-14,15 0 0 16,8 0 0-16,7 20 0 15,-1 17 0-15,3 17 0 13,-5 26 0-13,5 0 0 16,0 30 0-15,-8 36 0 21,-7 16 0-22,-8 0 0 0,0 4 0 16,-8-3 0-16,-7-21 0 13,-2-11-30-13,-7-17-62 17,16-34-169-17,-7 0-254 10,15 0-342-10</inkml:trace>
    </iact:actionData>
  </iact:action>
  <iact:action type="add" startTime="46618">
    <iact:property name="dataType"/>
    <iact:actionData xml:id="d73">
      <inkml:trace xmlns:inkml="http://www.w3.org/2003/InkML" xml:id="stk73" contextRef="#ctx0" brushRef="#br0">20904 14051 935 0,'0'0'1721'7,"0"0"-1169"10,0 0-287-17,0 0-21 14,0 0-103-14,0 0-85 16,0 0 1-16,128-84-12 22,-67 67-45-22,8-5-2 0,4-7-173 14,5 8-205-14,-14 9-432 16,-29 1-417-16</inkml:trace>
    </iact:actionData>
  </iact:action>
  <iact:action type="add" startTime="46793">
    <iact:property name="dataType"/>
    <iact:actionData xml:id="d74">
      <inkml:trace xmlns:inkml="http://www.w3.org/2003/InkML" xml:id="stk74" contextRef="#ctx0" brushRef="#br0">21180 14241 1497 0,'0'0'764'6,"0"0"-422"8,0 0 114-14,0 0-232 23,0 0-126-23,0 0 4 0,0 0-72 15,336-172-30-15,-211 103-157 15,-12 9-622-15</inkml:trace>
    </iact:actionData>
  </iact:action>
  <iact:action type="add" startTime="46980">
    <iact:property name="dataType"/>
    <iact:actionData xml:id="d75">
      <inkml:trace xmlns:inkml="http://www.w3.org/2003/InkML" xml:id="stk75" contextRef="#ctx0" brushRef="#br0">22610 13411 1925 0,'0'0'610'5,"0"0"-226"12,0 0-56-17,0 0-162 22,0 0 10-22,0 0-19 0,0 0-43 8,14 180-30 13,-14-95-52-21,0-2 2 0,0-3-34 17,32-13-2-17,9-23-9 13,17-15 11-13,6-29 0 16,-3 0 14-16,5-39-12 14,1-30 4-14,-17-9-6 16,-13-5 0-16,-22-9 12 15,-15 9 4-15,0 10 16 17,-41 6-30-17,-46 28-2 12,-113 39-86-11,8 24-462 15,4 42-1019-16</inkml:trace>
    </iact:actionData>
  </iact:action>
  <iact:action type="add" startTime="48097">
    <iact:property name="dataType"/>
    <iact:actionData xml:id="d76">
      <inkml:trace xmlns:inkml="http://www.w3.org/2003/InkML" xml:id="stk76" contextRef="#ctx0" brushRef="#br0">19091 6514 1527 0,'0'0'509'14,"0"0"-223"-14,0 0 169 17,0 0-238-17,0 0-39 14,0 0-46-14,0-80-2 16,0 80-39-16,0 40-29 21,-6 48 47-20,-6 26-8-1,-11 46-31 7,9 30 13 16,-18 31-43-23,3 9 4 0,0 9 18 16,0 1-62-16,5-5 0 13,13-10 0-13,5-6 0 16,6-17 0-15,0-10 0 13,0-17 0-14,0-19 0 16,0-25 0-16,0-20 0 13,-6-22 0-13,0-20 0 16,-5-19 0-16,5-17 0 14,0-5 0-14,6-5 0 17,-6 4 0-17,6 14 0 14,-8 6 0-14,2 6 0 16,0 7 0-16,-3 0 0 22,9-9 0-22,0-1 0 0,0-15 0 15,0-8 0-15,0-15 0 15,0-1-26-15,0-11 26 15,-5 0-36-14,-7 0 12 12,-11-34 3-13,-9-17-31 17,-12-19 29-17,-5 0 2 14,-9-13-25-14,-3-5 44 15,0-2-25-15,9 15 23 15,-6 5-2-15,9 15 7 16,5 9-1-16,6 12 27 14,12 12-18-14,9 4 59 15,11 14-43-15,0-3 17 15,6 7 0-15,0 0-40 15,0 0 2-15,6 34 5 22,32 28-9-22,5 5 56 0,7 11-56 15,5 1 0-15,-3 1 0 15,-6-9 3-14,1-5-3 13,-12-22 0-14,5-15 0 16,-8-18 0-16,6-11 0 14,0 0 0-14,5-29 0 16,9-33 0-16,15-18 0 14,8-10 0-14,7-2 0 16,-1-1-12-16,-6 14-12 22,-11 22-32-22,-3 18-13 0,-20 11-75 8,28 12-69 9,-11 9-241-17,-8-2-393 0</inkml:trace>
    </iact:actionData>
  </iact:action>
  <iact:action type="add" startTime="48924">
    <iact:property name="dataType"/>
    <iact:actionData xml:id="d77">
      <inkml:trace xmlns:inkml="http://www.w3.org/2003/InkML" xml:id="stk77" contextRef="#ctx0" brushRef="#br0">20373 8078 1774 0,'0'0'674'0,"0"0"-215"14,0 0-114-14,0 0-109 15,0 0-29-15,0 0-93 23,0 0-48-23,-23 119 35 0,17-17-50 8,6 8-27 14,0-2 4-22,0-13-28 0,46-22 17 16,18-22-17-16,9-29 0 14,8-22-9-14,-5 0 18 15,2-34-9-15,-17-33 0 15,-21-11 0-15,-11-13 0 16,-23 8 0-16,-6-7 0 13,0 5 0-13,-35 7 0 17,-5 11 0-17,-15 28 0 14,-12 27 0-14,9 12 0 16,-12 25 0-16,9 56-161 15,15 48-310-15,20-21-291 39,17-30-562-39</inkml:trace>
    </iact:actionData>
  </iact:action>
  <iact:action type="add" startTime="49284">
    <iact:property name="dataType"/>
    <iact:actionData xml:id="d78">
      <inkml:trace xmlns:inkml="http://www.w3.org/2003/InkML" xml:id="stk78" contextRef="#ctx0" brushRef="#br0">21551 7263 1928 0,'0'0'813'13,"0"0"-282"-13,0 0-162 16,0 0-65-16,0 0-153 16,0 0-151-16,0 0 0 23,0 168 0-23,-3-16 0 0,-3 22 0 13,6 17 0-13,0 1 0 17,0 6 0-17,0-14 0 8,0-16 0 14,0-10 0-22,0-27 0 0,0-19 0 13,0-34 0-13,0-20 0 16,15-31-68-16,40-27-392 14,-14-44-216-14,11-24-518 0</inkml:trace>
    </iact:actionData>
  </iact:action>
  <iact:action type="add" startTime="49553">
    <iact:property name="dataType"/>
    <iact:actionData xml:id="d79">
      <inkml:trace xmlns:inkml="http://www.w3.org/2003/InkML" xml:id="stk79" contextRef="#ctx0" brushRef="#br0">22218 7594 2112 0,'0'0'717'16,"0"0"-251"-16,0 0-117 15,0 0-175-15,0 0-85 15,0 0-22-15,0 0 55 14,-81 202-122-14,61-91 0 17,2 2 0-17,-5-4 0 14,9-13 0-14,2-18 0 16,3-22 0-16,3-22 0 14,6-18 0-14,0-16 0 16,0 0 0-16,6 0 0 14,38-4 0-14,14-31 0 16,11 3 0-16,7-3 0 14,11 13 0-14,-12-1-15 16,-5 6-72-16,-9 17-54 22,-18 0-95-22,-11 0-17 0,-17 0-237 16,-15 7-29-16,0 9 222 14,0 1 38-14,-3-11 64 16,-23-6 195-16,8 0 30 14,4-11 144-14,-1-28 95 16,7-12 65-16,-4 0 24 14,-2-6-34-14,8 7-56 16,-6 6-24-16,6 8-41 14,-11 15-40-14,11 11-38 16,-5 10-125-16,8 0 0 14,-3 41 0-14,0 40 0 16,6 15 0-16,0 17 0 22,0 9 0-22,0-9 0 0,0-1 0 13,6-2 0-13,14-24 0 17,15-8-299-17,-3-17-492 10,-9-34-833-10</inkml:trace>
    </iact:actionData>
  </iact:action>
  <iact:action type="add" startTime="50132">
    <iact:property name="dataType"/>
    <iact:actionData xml:id="d80">
      <inkml:trace xmlns:inkml="http://www.w3.org/2003/InkML" xml:id="stk80" contextRef="#ctx0" brushRef="#br0">23634 9220 2039 0,'0'0'887'0,"0"0"-547"16,0 0-54-16,0 0-161 13,0 0-125-13,0 0-344 11,0 0-864-11</inkml:trace>
    </iact:actionData>
  </iact:action>
  <iact:action type="add" startTime="53965">
    <iact:property name="dataType"/>
    <iact:actionData xml:id="d81">
      <inkml:trace xmlns:inkml="http://www.w3.org/2003/InkML" xml:id="stk81" contextRef="#ctx0" brushRef="#br0">24855 4761 725 0,'0'0'863'22,"0"0"-555"-22,0 0 174 0,0 0 28 17,0 0-219-17,0 0 19 14,0-233-53-14,0 222-47 16,0 4-70-16,0 7-140 14,0 7 0-14,-8 63 0 16,2 23 0-16,6 27 0 15,0 9 0-15,0-11 0 15,0-17 0-15,0-23 0 23,0-27 0-23,0-29 0 0,0-17 0 12,0-5 0-12,0-5 0 16,0-52 0-16,0-21 0 14,0-17 0-14,0-12 0 17,0 6 0-17,0 17 0 13,14 18 0-13,1 31 0 18,2 29 0-18,9 6 0 21,18 29 0-21,17 54 0 0,9 18 0 8,11 17 0 5,9 1 0-13,-9-13 0 16,-9-16 0-15,-8-23 0 20,-20-22 0-21,-6-22 0 0,-21-18 0 16,-3-5 0-16,-2-11 0 14,-6-56 0-14,-3-23 0 16,-3-27 0-16,0-12 0 14,0-12 0-14,0 11 0 16,0 21 0-16,0 45 0 15,0 36 0-15,0 28 0 15,0 0-26-15,0 41-242 14,67 68-292-14,-12-7-330 16,0-21-448-16</inkml:trace>
    </iact:actionData>
  </iact:action>
  <iact:action type="add" startTime="54506">
    <iact:property name="dataType"/>
    <iact:actionData xml:id="d82">
      <inkml:trace xmlns:inkml="http://www.w3.org/2003/InkML" xml:id="stk82" contextRef="#ctx0" brushRef="#br0">26245 4911 1859 0,'0'0'705'0,"0"0"-186"16,0 0-236-16,0 0-163 14,0 0-49-14,0 0-20 16,0 0 9-16,-20 315-30 13,20-225-18-13,0-23 3 16,0-17-15-16,46-27 0 15,6-23-1-15,18 0 1 15,-6-28 0-15,0-34 9 14,-27-16-8-14,-22-7 20 17,-15 2 51-17,0 5 4 21,-26 4-20-21,-29 17-23 0,-3 29 6 9,-6 24-9 12,0 4-29-21,9 32 10 0,11 42-11 14,27 4-7-14,17 0 6 17,0-9-10-17,35-14 11 13,43-21-12-13,9-17-22 16,3-17 33-16,3 0-12 14,-12-5 13-14,-2-41-1 16,-21-4-11-16,-29-1 12 14,-6 7 0-14,-9 5 6 16,-5 16 10-16,-9 12-10 23,6 11-5-23,0 0-1 0,5 34-5 15,7 33 5-15,14 17 0 14,5 0 2-14,-2-6 7 16,20-16-9-15,-11-16-17 12,5-30 16-13,-5-16-25 17,-1 0 25-17,-5-16-1 14,0-46 2-14,-9-17 6 15,2-10-6-15,-4-1 1 14,-10 10 2-14,-5 25-2 16,-1 20-1-16,12 30 0 14,-5 5-4-14,11 17-2 17,11 40 6-17,13 10 0 22,13 0 0-22,4-5-3 0,-3-23 3 7,-6-23 0 15,-9-9 1-22,-17-7 5 0,-6-12 0 16,-12-38 51-16,-11-17 2 14,-6-18-59-14,0-5 0 16,0 0 0-16,0-4 0 14,0 6 0-14,-6 24-42 16,-6 45-264-16,-2 19-524 14,14 0-1009-14</inkml:trace>
    </iact:actionData>
  </iact:action>
  <iact:action type="add" startTime="55273">
    <iact:property name="dataType"/>
    <iact:actionData xml:id="d83">
      <inkml:trace xmlns:inkml="http://www.w3.org/2003/InkML" xml:id="stk83" contextRef="#ctx0" brushRef="#br0">29602 4370 1483 0,'0'0'1593'12,"0"0"-1005"-12,0 0-156 17,0 0-432-17,0 0 0 14,0 0 0-14,0 0 0 15,-6 89 0-15,-29 52 0 16,-5 9 0-16,11-10 0 15,-3-23 0-15,11-27 0 16,16-34 0-16,-4-22 0 14,9-34 0-14,0 0 0 16,0-16 0-16,23-46 0 14,21-12 0-14,5-4 0 17,-3 4 0-17,21 19 0 20,-3 16 0-20,-6 27 0 0,9 12 0 15,-6 5 0-15,-15 57 0 15,-5 17 0-15,-21 17 0 14,-20-2 0-14,0-4 0 17,-52-5 0-17,-38-12 0 13,-15-12 0-13,-5-21 0 16,-3-30 0-15,11-10-60 12,36-67-395-13,25-34-367 17,32-21-887-17</inkml:trace>
    </iact:actionData>
  </iact:action>
  <iact:action type="add" startTime="55678">
    <iact:property name="dataType"/>
    <iact:actionData xml:id="d84">
      <inkml:trace xmlns:inkml="http://www.w3.org/2003/InkML" xml:id="stk84" contextRef="#ctx0" brushRef="#br0">29709 3827 1631 0,'0'0'774'0,"0"0"-297"14,0 0-122-14,-342-26-86 15,232 52-135-15,-1 41 32 15,1 39-49-14,-6 24-25 14,15 27-11-15,19 27-81 14,36 21 0-14,28 2 0 16,18 7 0-16,29-12 0 14,79-22 0-14,37-20 0 16,29-35 0-16,26-37 0 15,6-44 0-15,12-44 0 15,-4 0 0-15,-13-67 0 22,-22-39 0-22,-28-26 0 0,-26-26 0 17,-44-15 0-17,-17-18 0 12,-41-11 0-11,-23-15 0 14,0 13 0-15,-43 5 0 15,-59 25 0-15,-28 40 0 16,-24 38 0-16,-35 45 0 14,-17 47 0-14,-78 75 0 16,49 48 0-16,32 22-817 0</inkml:trace>
    </iact:actionData>
  </iact:action>
  <iact:action type="add" startTime="56413">
    <iact:property name="dataType"/>
    <iact:actionData xml:id="d85">
      <inkml:trace xmlns:inkml="http://www.w3.org/2003/InkML" xml:id="stk85" contextRef="#ctx0" brushRef="#br0">24806 7307 1393 0,'0'0'523'1,"0"0"-170"-1,0 0 108 14,0 0-173-14,0 0-92 15,0 0-48-15,0 0 7 15,-58-83-58-15,55 99-29 15,-3 46 13-15,-2 23-45 15,8 14-20-15,0 9 2 15,0-13-18-15,29-19-10 14,32-25-52-14,0-32 14 16,20-19 41-16,0 0-2 14,6-57 9-14,3-26 27 17,3-13-15-17,-6-5 12 14,-6 11 3-14,0 28-15 21,-20 29 16-21,3 33-28 0,-6 0 6 16,-17 67 44-16,5 23-31 14,-14 16 2-14,-23 2-7 16,-9-7-14-16,0-8 9 14,-3-23-9-14,-70-10-6 16,-19-17-3-16,-19-27-29 14,-22-16-116-14,-44-59-145 17,32-32-502-17,14-22-531 0</inkml:trace>
    </iact:actionData>
  </iact:action>
  <iact:action type="add" startTime="56788">
    <iact:property name="dataType"/>
    <iact:actionData xml:id="d86">
      <inkml:trace xmlns:inkml="http://www.w3.org/2003/InkML" xml:id="stk86" contextRef="#ctx0" brushRef="#br0">25146 6581 2053 0,'0'0'882'15,"0"0"-593"-15,0 0-45 15,0 0-139-15,0 0-105 15,356 51-109-15,-208-19-512 15,-5 9-1236-15</inkml:trace>
    </iact:actionData>
  </iact:action>
  <iact:action type="add" startTime="56954">
    <iact:property name="dataType"/>
    <iact:actionData xml:id="d87">
      <inkml:trace xmlns:inkml="http://www.w3.org/2003/InkML" xml:id="stk87" contextRef="#ctx0" brushRef="#br0">27290 7967 1714 0,'0'0'1202'21,"0"0"-666"-21,0 0-218 0,0 0-132 16,0 0-117-16,0 0-48 14,-15-345-14-14,15 227 14 17,0-11-20-17,0 10 0 14,0 13 2-14,0 22 3 15,0 25-6-15,0 34 0 15,0 25 0-15,-29 0-10 15,-9 40 10-15,-5 33-2 15,5 10-4-15,9 2 6 16,18-7-6-16,11-16 6 15,0-11-24-15,66-24 23 14,10-10-16-14,5-6 5 15,6-11 11-15,-12 0-14 22,-11 0 14-22,-17 0 1 0,-13 18-9 16,-10 3 8-16,-7 18 1 12,-11 7 0-12,3 16 18 17,-9 0-17-17,5 8 12 14,-5-9-13-14,6-1 0 16,3-13 2-16,20-8-2 18,9-22-1-18,17-17-10 12,20 0-25-12,3-17 23 16,18-50-10-16,-6-21 7 14,-20-6 15-14,-15-19 2 17,-35-4-1-17,-20-2 40 22,0 13-4-22,0 23 24 0,-40 32-14 8,-1 40-46 14,0 11 0-22,-5 39 0 0,11 50 0 13,12 24 0-13,6-2 0 16,17-3 0-16,0-19 0 14,55-19 0-14,17-27 0 17,24-22 0-17,5-21 0 13,7 0 0-13,-12-41 0 16,-7-21 0-16,-31-14 0 15,-17 1 0-15,-21-18 0 15,-20 8 0-15,0 13 0 15,0 10 0-15,-8 16 0 15,-15 30 0-15,-12 16 0 22,11 0 0-22,7 34 0 0,5 28 0 16,12 10 0-16,0 1 0 14,18 1 0-14,34-7 0 17,18 0 0-17,8-10 0 14,-8-7 0-14,-9-11 0 15,-24 4 0-15,-25-15 0 15,-12-1 0-15,0-2 0 16,-44 6 0-16,-11-12 0 14,3-7 0-14,17-4 0 15,15-8 0-15,20 0 0 15,0-31 0-15,35-21 0 15,43-15 0-15,9-7-29 15,6 4 28-15,-6 3-10 16,-3 17 11-16,-29 9 3 23,-20 13-1-23,-6 17 2 0,-23 11-4 14,-6 0 8-14,0 29 16 14,0 27-24-14,0 17 0 17,6-1 0-17,14-4 0 13,0-6 0-13,6-14 0 18,15-24 0-18,-6-4 0 12,5-14 0-12,-5-6 0 17,-3 0 0-17,-6-28 0 13,-8-22 0-13,-7-20 0 18,-11 0 0-18,0-23 0 13,0-4 0-13,0 3 0 16,-11 9 0-16,-12 23 0 21,-4 34 0-21,13 23 0 0,2 5 0 15,12 12 0-15,0 38 0 16,0 6 0-16,41-6 0 14,23-10 0-14,34-24 0 15,13-16 0-15,5 0-44 14,-9-60 17-14,-11-20 2 17,-35-10 25-17,-26 0 0 14,-24 1 33-14,-11-1 30 16,0 8-63-16,-17 19 0 22,-18 15 0-22,12 34 0 0,-9 14 0 8,0 44 0 14,3 68 0-22,3 35 0 0,17 21 0 16,9 0 0-16,9-16 0 14,52-28 0-14,17-26 0 17,9-48 0-17,-6-27 0 13,-11-23 0-13,-9-10 0 16,-12-42 0-16,-5-18 0 14,-7 0 0-14,-8-7 0 16,0 15 0-16,-17 23 0 14,0 18 0-14,-1 21 0 16,1 0 0-16,8 32 0 14,6 37 0-14,3 9 0 16,18 5 0-16,-1-14 0 22,6-10 0-22,6-20 0 0,-8-26 0 8,-7-13 0 14,-5 0 0-22,-9-25 0 0,-9-30 0 16,-5-19 0-16,-9-2 0 13,-1 12 0-13,-5-1 0 17,0 26 0-17,0 11 0 14,0 23 0-14,12 5 0 16,5 0 0-16,18 5 0 14,12 23 0-14,16-1 0 16,13-9 0-16,5-9 0 13,0-9 0-13,-14 0 0 17,-15 0 0-16,-23-31 0 19,-14-9 0-20,-15 1 0 1,0-6 0 13,0 1 0-14,-15 16 0 15,-14 5 0-15,-8 23 0 15,-1 0 0-15,0 39 0 16,12 39 0-16,6 7 0 14,20 5 0-14,0-12 0 16,29-8 0-16,49-27 0 13,44-24 0-13,11-19 0 17,15-9-213-17,-3-55-131 14,-23-13-185-14,-23-1 39 16,-18 6 127-16,-29 10 91 14,-17 12 247-14,-12 11 25 16,-11 16 222-16,-6 6 139 16,-6 11 101-16,0 1-158 22,0 5-16-22,0 0-44 0,0 0-23 13,0 0-87-13,-41 0-134 17,-11 33 0-17,-24 35 0 14,1 10 0-14,-6 17 0 16,17 1 0-16,23-3 0 14,21-14 0-14,20-27 0 15,12-15 0-15,54-37 0 14,30 0 0-14,6-39 0 16,-4-38 0-16,-16-17-11 14,-19-19 11-14,-25-16 0 16,-23-11 11-15,-15-28-11 21,0-18 0-22,0-9 0 0,-35-16 0 8,-20 14 0 14,-3 35 0-22,8 38 0 0,4 51 0 16,26 57 0-16,-7 16 0 14,16 67 0-14,-4 61 0 16,15 36 0-16,0 31 0 14,0 16 0-14,21 2 0 16,19-15 0-16,7-25 0 14,-1-27 0-14,9-40 0 16,-8-32 0-16,5-35-32 14,35-39-193-14,-12-7-111 16,-5-48-646-16</inkml:trace>
    </iact:actionData>
  </iact:action>
  <iact:action type="add" startTime="60692">
    <iact:property name="dataType"/>
    <iact:actionData xml:id="d88">
      <inkml:trace xmlns:inkml="http://www.w3.org/2003/InkML" xml:id="stk88" contextRef="#ctx0" brushRef="#br0">23797 9664 1674 0,'0'0'691'16,"0"0"-319"-16,0 0 186 14,0 0-233-14,0 0-176 16,0 0-67-16,-21-23-37 14,21 52 6-14,0-1-42 15,0-5 0-15,12-7-9 15,17-5 0-15,11-11 0 15,-5 0 0-15,6 0 1 22,-18 0-18-22,-11 0 8 0,-7-11-45 9,-5 11-81 14,0 0-342-23,-40 0-565 0</inkml:trace>
    </iact:actionData>
  </iact:action>
  <iact:action type="add" startTime="60980">
    <iact:property name="dataType"/>
    <iact:actionData xml:id="d89">
      <inkml:trace xmlns:inkml="http://www.w3.org/2003/InkML" xml:id="stk89" contextRef="#ctx0" brushRef="#br0">23553 11011 1172 0,'0'0'331'5,"0"0"-63"10,0 0 7-15,0 0-41 15,0 0 55-15,0 0 17 23,0 0-16-23,29-48-107 0,-58 88-123 13,11 10 21-13,7-3-56 17,5-3-14-17,6-14-5 16,0-9-5-16,0-14-2 14,17-7-13-14,7 0 1 15,5 0 13-15,-12-38 0 15,-2-13 12-15,-15-1 4 16,0 2-16-15,0 11 9 12,0 8-9-13,-6 31-78 16,6 0-108-16,0 50-314 14,37 32-151-14,7-11-323 0</inkml:trace>
    </iact:actionData>
  </iact:action>
  <iact:action type="add" startTime="61300">
    <iact:property name="dataType"/>
    <iact:actionData xml:id="d90">
      <inkml:trace xmlns:inkml="http://www.w3.org/2003/InkML" xml:id="stk90" contextRef="#ctx0" brushRef="#br0">25030 11104 1642 0,'0'0'743'1,"0"0"-458"14,0 0 56-15,0 0-96 13,0 0-161-13,0 0-53 16,0 0-14-16,0-18 34 23,0 45-27-23,0 11-6 0,0-14-6 8,0 3-12 14,0-23 0-22,0-4-19 0,0 0 5 15,14-16 14-15,12-34 11 15,-14-16 1-15,-1 3 0 16,-5-7-11-16,-6 19 11 13,0 20-12-13,0 16-96 16,-40 15-178-16,-1 26-441 15,12 25-569-15</inkml:trace>
    </iact:actionData>
  </iact:action>
  <iact:action type="add" startTime="61675">
    <iact:property name="dataType"/>
    <iact:actionData xml:id="d91">
      <inkml:trace xmlns:inkml="http://www.w3.org/2003/InkML" xml:id="stk91" contextRef="#ctx0" brushRef="#br0">27559 9546 1733 0,'0'0'643'0,"0"0"-370"16,0 0 62-16,0 0-133 15,0 0-156-15,0 0 40 16,0 0-12-16,-92 222-15 15,92-168-29-15,0-7-18 15,0-16 3-15,0-10-15 22,0-9 0-22,0-12 21 0,0 0 27 8,0 0 15 14,0-33 6-22,0-9-35 0,0-9-13 13,0-3-21-13,-18 15 1 17,-17 16 27-17,-8 23-11 13,-12 7 1-13,-15 76-18 16,3 36 0-16,21 29-1 15,5 16-2-15,41-3 0 17,0-9-4-17,29-28 7 12,53-30 0-12,16-32 0 17,21-39 0-17,-3-23-1 22,6-16-2-22,-9-53-1 0,-23-14-2 8,-17-7 12 13,-24-6-6-21,-23 2 10 0,-20 9-4 17,-6 23 15-17,0 18 14 13,0 27 7-13,0 17 12 17,0 0-39-17,0 41-14 13,14 36-2-13,7 6 2 17,14 7 4-17,5-10-5 14,18-20-1-14,6-14-5 16,-3-30 1-16,-3-16-2 13,-15 0 5-13,1-23 2 17,-9-32 15-17,0-12-15 13,-12 0 0-13,-12 5 6 17,1 16-5-17,-6 19-1 21,3 27 1-21,-9 0 0 0,8 16 6 16,10 46-7-16,8 11 0 15,0 6 0-15,20-13 0 15,1-9 0-15,-4-12 5 14,1-23-4-14,-7-17 7 16,-2-5-8-16,6 0 0 14,-12-27 0-14,-6-24 6 17,6-16-6-17,-23-11 11 14,-6-12-11-14,0-6 16 15,0 1-14-15,0 17-2 14,-15 16 0-14,-5 25 4 17,9 35-4-17,-1 2 0 21,12 0-7-21,0 28 5 0,0 16-4 13,12 6 5-13,46-11 1 17,11 2-13-17,12-8 12 14,6-6-1-14,-5 3-5 17,-16-2-4-17,-8-1 10 13,-14 12 1-13,-18 12-6 17,-20 4 1-17,-6 7 5 13,0-5 16-13,0-6-15 18,0-12 20-18,0-11-21 13,0-17 0-13,23-11-1 15,23 0-11-15,7 0 11 16,16-50 0-15,10-12-32 13,-18-12 10-14,-15-9-4 16,-11-13 6-16,-29 1 21 21,-6-1-17-21,0 15 17 0,-12 28 6 15,-17 16 12-15,9 26 48 16,-1 9-27-16,16 2-26 14,-1 0-13-14,6 0-3 15,0 11 3-15,0 28-6 14,40 1 6-14,13 10 18 17,5 1-18-17,0-1 0 14,-3 6-2-14,-15-1 1 15,-8 2 1-15,-11-1 0 14,-4 1 1-14,-5-7-1 17,-1-6 0-17,12-4 0 21,1-6 0-21,10-18 4 0,19-9-5 17,11-7 1-17,17-7 0 14,6-43-1-14,-15-17 1 16,-8-7 0-16,-17-4 9 14,-24-7-1-14,-17 2-4 15,-6 10-4-15,0 6 2 14,-6 16 4-14,-17 23 12 16,-6 28-18-16,5 0 0 16,7 40 0-16,11 38 0 15,6 16 0-15,0 8 0 14,18-6 0-14,51-13 0 16,18-15 0-16,15-35 0 14,5-21 0-14,-5-12 0 16,-7-12 0-16,-22-38 0 22,-15-11 0-22,-23-7 0 0,-6-4 0 16,-23 3 0-16,-1 3 0 13,-5 15 0-13,0 23 0 17,0 17 0-17,0 11 0 14,0 5 0-14,0 57 0 16,24 11 0-16,5 12 0 14,8-7 0-14,4-11 0 16,5-23 0-16,4-21 0 13,-7-23 0-13,7 0 0 16,-7-28 0-15,1-34 0 13,-7-11 0-14,7-5 0 16,-12 11 0-16,-3 11 0 22,0 22 0-22,-18 23 0 0,7 11 0 8,2 6 0 14,12 50 0-22,-3 10 0 0,14 8 0 14,4-12 0-14,8-23 0 16,-3-16 0-16,15-23 0 13,-3-7-26-13,-12-48 11 16,-6-30-19-16,-19-5 16 15,-13-16 17-15,-14-10 2 15,0-6 20-15,0-18 24 14,-6-7-18-14,-29 2-27 17,1 21 0-17,13 34 0 21,-5 35 0-21,20 48 0 0,1 7 0 9,5 79 0 12,0 45 0-21,0 27 0 0,23 12 0 16,20-3 0-15,10-20 0 13,-4-29 0-14,3-26 0 16,9-29 0-16,-12-34-81 13,1-26-174-13,-13-54-287 17,-16-13-396-17</inkml:trace>
    </iact:actionData>
  </iact:action>
  <iact:action type="add" startTime="63516">
    <iact:property name="dataType"/>
    <iact:actionData xml:id="d92">
      <inkml:trace xmlns:inkml="http://www.w3.org/2003/InkML" xml:id="stk92" contextRef="#ctx0" brushRef="#br0">32219 9523 2194 0,'0'0'896'22,"0"0"-378"-22,0 0-253 0,0 0-125 15,0 0-57-15,316-5-83 14,-156-17 0-13,-12-1 0 15,-18-5 0-16,-28 5-63 13,-65 12-204-12,-31 6-230 16,-6 5-340-17</inkml:trace>
    </iact:actionData>
  </iact:action>
  <iact:action type="add" startTime="64161">
    <iact:property name="dataType"/>
    <iact:actionData xml:id="d93">
      <inkml:trace xmlns:inkml="http://www.w3.org/2003/InkML" xml:id="stk93" contextRef="#ctx0" brushRef="#br0">26007 12567 1698 0,'0'0'615'15,"0"0"-141"-15,0 0-110 16,0 0-101-16,0 0-68 14,0 0-24-14,0 0-40 16,-81-191-77-16,81 181-21 13,41 3-14-13,25 7-19 16,4 0 11-16,17 40-11 22,0 28 0-22,-6 22-1 0,-11 9-8 9,-18 14 9 14,-17-6-26-23,-23-5-13 0,-7-24 18 13,-5-19-19-13,0-28 5 16,0-23 26-16,6-8 9 13,23-26 26-13,18-58-4 16,16-23-22-16,10-16 15 16,8-17-15-16,-11 11 0 15,-6 33 0-15,-30 34-5 16,-16 41 5-16,-7 21 34 14,-11 33 1-14,0 63 17 15,0 16-28-15,0 22-10 15,0-10-14-15,0-11 9 15,29-27-9-15,1-32 0 15,16-26-3-15,9-28-4 22,3 0 7-22,6-28 0 0,-12-41 2 17,0-2 7-17,1-14-9 13,-19 6 0-13,-10 6 2 16,-1 34 17-16,-17 11-19 14,-1 22 0-14,-5 6 0 16,6 18 0-16,12 37 0 14,5 18 0-14,12 1 0 16,8-7 0-16,6-17 0 14,-2-11 0-14,2-19 0 15,-17-17 0-15,3-3 0 23,-15 0 0-23,-8-50 0 0,-12-12 0 16,0-17 0-16,-18 0 0 13,-31-5 0-13,3 11-8 10,2 22 8 11,21 12 0-21,3 28 8 0,20 11-11 16,0 0 3-16,11 0-10 15,59 0 4-15,37 0 6 15,15 6-1-15,32-6 1 13,-6 0-53-13,-12 0 37 16,-28-6-19-16,-42 6 29 14,-31 0 0-14,-29 0 12 17,-6 23 0-17,-6 44 17 22,-35 17-10-22,1 17 25 0,5-11-38 8,6-7 2 13,17-21 11-21,12-23-5 0,0-21-5 17,6-18-3-17,44 0 0 14,22-57 0-14,9-32 2 17,1-17-2-17,-4-18 13 13,-29-10-4-13,-17-13-9 15,-23-5 0-15,-9 11 0 15,0 28 0-15,0 31 0 16,-3 35 0-16,-15 41 0 14,-2 6 0-14,-6 65 0 16,12 47 0-16,8 19 0 14,6 19 0-14,0 0 0 16,35-15 0-16,31-17 0 22,21-33 0-22,24-23 0 0,8-41 0 13,-3-21 0-13,-9 0 0 17,-11-44 0-17,-24-23 0 14,-28-11 0-14,-21-7 0 15,-17 0 0-15,-6 7 0 14,0 16 0-14,0 18 0 16,-35 32 0-16,-9 12 0 15,1 28 0-15,-9 62 0 16,17 22 0-16,9 12 0 13,26-2 0-13,0-14 0 17,49-25 0-17,44-26 0 14,17-35 0-14,0-22-90 16,30-28-245-16,-27-39-306 35,-41-6-427-35</inkml:trace>
    </iact:actionData>
  </iact:action>
  <iact:action type="add" startTime="65849">
    <iact:property name="dataType"/>
    <iact:actionData xml:id="d94">
      <inkml:trace xmlns:inkml="http://www.w3.org/2003/InkML" xml:id="stk94" contextRef="#ctx0" brushRef="#br0">26149 14069 1495 0,'0'0'670'16,"0"0"-179"-16,0 0 24 14,0 0-214-14,0 0-141 16,0 0-77-16,0 0-26 15,-95 187 30-15,95-24-38 16,0-1-32-16,8 12-2 13,7-22-14-13,-4-23-1 16,-5-33 7-16,3-36-6 14,-9-30-2-14,0-21-1 17,6-9 2-17,-6-32 21 22,6-35-21-22,5-29 8 0,12 1 2 8,4 10-9 15,16 23 8-23,15 18-9 0,12 38-11 15,2 6 11-15,18 11-20 14,3 56 13-14,-12 18 6 16,-14 5-1-16,-21-1-4 14,-28-4-33-14,-18-13-6 16,0-7 0-16,-50-29-1 14,-31-8 17-14,-15-7 28 15,1-20-2-15,8-1 3 15,20 0 0-15,23 0 18 16,27 0 35-16,11 0 1 13,6 0-18-13,0 0-16 17,35-11-19-17,43 9 17 22,18-20-17-22,38-6 1 0,8-10 8 14,9-12-10-14,-12-11 0 16,-20 11 0-16,-32-12 1 13,-23-7 19-13,-35 9-2 16,-18-13 6-16,-11 11 6 16,0-12-24-16,0 24 9 15,-17 17 3-15,-27 27-7 15,-5 6-11-15,-9 22 0 14,3 63 0-14,14 21 0 17,27 12 0-17,14-1 0 13,0-4 0-13,69-24 0 17,24-12 0-17,18-38 0 21,22-27 0-21,0-12-72 0,24-49-257 9,-29-15-326 25,-33-22-376-34</inkml:trace>
    </iact:actionData>
  </iact:action>
  <iact:action type="add" startTime="66534">
    <iact:property name="dataType"/>
    <iact:actionData xml:id="d95">
      <inkml:trace xmlns:inkml="http://www.w3.org/2003/InkML" xml:id="stk95" contextRef="#ctx0" brushRef="#br0">28476 14727 1618 0,'0'0'736'0,"0"0"-389"14,0 0 160-14,0 0-251 15,0 0-61-15,0 0 38 15,0 0-95-15,-116-73-72 16,35 135-66-16,5 28 0 22,10 11 0-22,31 16 0 0,23-4 0 15,12-7 0-15,29-18 0 14,58-26 0-14,29-33 0 17,9-19 0-17,3-10 0 14,-6-23 0-13,-15-53 0 14,-26 4 0-15,-26-7 0 14,-23 0 0-14,-17 0 0 15,-6 12 0-15,-9 17 0 14,0 16 0-14,0 29 0 16,0 5 0-16,0 0 0 14,0 62 0-14,0 16 0 17,0 12 0-17,0 4 0 22,11-14 0-22,41-8 0 0,12-33 0 15,12-13 0-15,-13-26 0 15,-2 0 0-15,-17-16 0 16,-12-33 0-16,-26-13 0 14,-6-10 0-14,0-1 0 15,-21 6 0-15,-31-11 0 15,-6 21 0-15,0 13 0 16,6 14 0-16,17 25 0 14,23 5 0-14,12 0 0 15,0 0 0-15,0 0 0 14,29 0 0-14,29 0 0 16,12 5 0-16,17-5 0 22,6 0 0-22,0 0 0 0,8 0 0 8,-14 0 0 14,-5 23 0-22,-7 16 0 0,-8 23 0 15,-15 5 0-15,-14 13 0 15,-21-8 0-15,-11 4 0 15,-6-25 0-15,0-12 0 16,0-16 0-16,0-22 0 13,0-1 0-13,0-11 0 17,0-41 0-17,0-25 0 14,0-6 0-14,9-7 0 16,25 6 0-16,13 17 0 22,-1 16 0-22,6 28 0 0,-11 12 0 7,11 11 0 16,1 11 0-23,-7 51 0 0,6 12 0 16,-11 4 0-16,-6 5 0 14,-9-5 0-14,-15-27 0 15,-5-10 0-15,-3-20 0 15,-3-21 0-15,0 0 0 16,6-21 0-16,2-41 0 14,13-17 0-14,5-22 0 16,9 12 0-16,11 15 0 14,-5 12 0-14,5 23 0 15,-11 33 0-15,-9 6 0 23,6 22 0-23,-9 52 0 0,0-1 0 7,6 17 0 16,-2-7 0-23,2-5 0 0,-3-16 0 16,6-24 0-16,5-10 0 14,7-28-80-14,-1 0-200 16,18-66-236-16,-8-5-292 14,-19-3-344-14</inkml:trace>
    </iact:actionData>
  </iact:action>
  <iact:action type="add" startTime="67489">
    <iact:property name="dataType"/>
    <iact:actionData xml:id="d96">
      <inkml:trace xmlns:inkml="http://www.w3.org/2003/InkML" xml:id="stk96" contextRef="#ctx0" brushRef="#br0">31496 14918 1667 0,'0'0'828'12,"0"0"-342"-12,0 0-182 17,0 0-80-17,0 0-66 13,0 0-20-13,0 0-80 17,169 79-16-17,-108-79-13 21,-15 0-17-21,0-28-8 0,-17-18-4 9,-17-4-22 12,-12-6 21-21,0 6-20 0,-17 4 14 14,-39 18-4-14,-13 5 11 17,2 23 15-17,-5 12-15 13,8 50 0-13,17 16 45 16,15 7 9-16,24 0 8 14,8 4-30-14,17-22-32 16,47-11 0-16,35-29 0 14,11-15 0-14,20-12 0 16,-2-21-114-16,11-69-251 16,-28-6-319-16,-36 6-284 0</inkml:trace>
    </iact:actionData>
  </iact:action>
  <iact:action type="add" startTime="67879">
    <iact:property name="dataType"/>
    <iact:actionData xml:id="d97">
      <inkml:trace xmlns:inkml="http://www.w3.org/2003/InkML" xml:id="stk97" contextRef="#ctx0" brushRef="#br0">32776 14431 1343 0,'0'0'577'11,"0"0"-49"-10,0 0-163 16,0 0-52-17,0 0-89 21,0 0-20-21,0 0-10 0,-87-172-94 9,11 172-40 13,-2 59 6-22,8 3-40 0,18 10-5 16,17-4 4-16,24-7-8 13,11-21 0-13,0-7-16 17,46-10 14-17,21-7-15 13,23-16 0-13,3 7 0 16,-6-7 0-16,0 11 0 14,-12-1 0-14,-14 19 0 17,-14-1 0-17,-18 16 0 13,-12 2 0-13,-17 16 0 16,0 0 0-16,-29-2 0 14,-41 2 0-14,-20-8 0 17,0-12 0-17,-40-30 0 15,20-3-153-15,17-9-636 0</inkml:trace>
    </iact:actionData>
  </iact:action>
  <iact:action type="add" startTime="68741">
    <iact:property name="dataType"/>
    <iact:actionData xml:id="d98">
      <inkml:trace xmlns:inkml="http://www.w3.org/2003/InkML" xml:id="stk98" contextRef="#ctx0" brushRef="#br0">27635 16921 909 0,'0'0'733'15,"0"0"-347"-15,0 0 159 16,0 0-50-16,0 0-282 14,0 0 15-14,0 0 4 15,38-67-103-14,-38 61-39 13,0-6-45-14,0 1-36 15,-32 6 32-15,-12 0-22 14,-23 5 3-13,-5 0-22 14,-15 33 0-15,0 29 0 14,6 16 0-13,25 12 0 14,25 6 0-15,31-7 0 15,0-5 0-15,58-27 0 22,52-13 0-22,26-15 0 0,15-29 0 16,-6 0-42-16,-9-3-174 13,-11-67-267-13,-38 13-295 11,-35-4-340-11</inkml:trace>
    </iact:actionData>
  </iact:action>
  <iact:action type="add" startTime="69094">
    <iact:property name="dataType"/>
    <iact:actionData xml:id="d99">
      <inkml:trace xmlns:inkml="http://www.w3.org/2003/InkML" xml:id="stk99" contextRef="#ctx0" brushRef="#br0">27841 16110 1672 0,'0'0'594'21,"0"0"-208"-21,0 0-8 0,0 0-161 16,-357-101-3-16,244 101-43 14,-12 62-7-14,-11 21-16 16,-9 25 4-16,11 14-152 15,12 17 0-15,15-5 0 16,20 13 0-16,17-2 0 13,24 6 0-13,17 1 0 17,29-7 0-17,0-5 0 14,6-1 0-14,63-10 0 16,39-7 0-16,22-9 0 13,30-24 0-12,31-15 0 15,15-28 0-16,21-19 0 22,13-27 0-22,10 0 0 0,-1-27 0 16,-14-35 0-16,-32 0 0 13,-34-23 0-13,-36-5 0 17,-43-5 0-17,-38-1 0 14,-23-10 0-14,-29 2 0 16,0-22 0-16,-29-11 0 14,-37-9 0-14,-36-6 0 15,-20 0 0-15,-32 7 0 15,-8 28 0-15,-6 15 0 16,8 41 0-16,9 13 0 14,24 30 0-14,31 18 0 16,55 0-14-16,24 0-686 32,17 0-1468-32</inkml:trace>
    </iact:actionData>
  </iact:action>
  <iact:action type="add" startTime="69612">
    <iact:property name="dataType"/>
    <iact:actionData xml:id="d100">
      <inkml:trace xmlns:inkml="http://www.w3.org/2003/InkML" xml:id="stk100" contextRef="#ctx0" brushRef="#br0">30266 16808 2626 0,'0'0'747'21,"0"0"-747"-21,0 0-20 0,0 0-797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14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9"/>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9"/>
          <p:cNvSpPr txBox="1">
            <a:spLocks noGrp="1"/>
          </p:cNvSpPr>
          <p:nvPr>
            <p:ph type="body" idx="1"/>
          </p:nvPr>
        </p:nvSpPr>
        <p:spPr>
          <a:xfrm>
            <a:off x="328650" y="2628138"/>
            <a:ext cx="11534698" cy="22205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rgbClr val="2E5496"/>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7"/>
        <p:cNvGrpSpPr/>
        <p:nvPr/>
      </p:nvGrpSpPr>
      <p:grpSpPr>
        <a:xfrm>
          <a:off x="0" y="0"/>
          <a:ext cx="0" cy="0"/>
          <a:chOff x="0" y="0"/>
          <a:chExt cx="0" cy="0"/>
        </a:xfrm>
      </p:grpSpPr>
      <p:sp>
        <p:nvSpPr>
          <p:cNvPr id="18" name="Google Shape;18;p3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 name="Google Shape;19;p3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31"/>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32"/>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rgbClr val="2E5496"/>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3"/>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3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1" i="0" u="none" strike="noStrike" cap="none">
                <a:solidFill>
                  <a:srgbClr val="2E549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328650" y="2628138"/>
            <a:ext cx="11534698" cy="22205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rgbClr val="2E5496"/>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2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customXml" Target="../ink/ink6.xml"/><Relationship Id="rId5" Type="http://schemas.openxmlformats.org/officeDocument/2006/relationships/image" Target="../media/image1.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customXml" Target="../ink/ink8.xml"/><Relationship Id="rId5" Type="http://schemas.openxmlformats.org/officeDocument/2006/relationships/image" Target="../media/image1.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xml"/><Relationship Id="rId7" Type="http://schemas.openxmlformats.org/officeDocument/2006/relationships/customXml" Target="../ink/ink1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notesSlide" Target="../notesSlides/notesSlide17.xml"/><Relationship Id="rId9" Type="http://schemas.microsoft.com/office/2011/relationships/inkAction" Target="../ink/inkAction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0.png"/><Relationship Id="rId5" Type="http://schemas.openxmlformats.org/officeDocument/2006/relationships/image" Target="../media/image31.png"/><Relationship Id="rId4" Type="http://schemas.microsoft.com/office/2011/relationships/inkAction" Target="../ink/inkAction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0.png"/><Relationship Id="rId5" Type="http://schemas.openxmlformats.org/officeDocument/2006/relationships/image" Target="../media/image32.png"/><Relationship Id="rId4" Type="http://schemas.microsoft.com/office/2011/relationships/inkAction" Target="../ink/inkAction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4.png"/><Relationship Id="rId5" Type="http://schemas.microsoft.com/office/2011/relationships/inkAction" Target="../ink/inkAction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0.png"/><Relationship Id="rId5" Type="http://schemas.openxmlformats.org/officeDocument/2006/relationships/image" Target="../media/image35.png"/><Relationship Id="rId4" Type="http://schemas.microsoft.com/office/2011/relationships/inkAction" Target="../ink/inkAction5.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customXml" Target="../ink/ink19.xml"/><Relationship Id="rId12" Type="http://schemas.openxmlformats.org/officeDocument/2006/relationships/image" Target="../media/image4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0.png"/><Relationship Id="rId11" Type="http://schemas.openxmlformats.org/officeDocument/2006/relationships/customXml" Target="../ink/ink21.xml"/><Relationship Id="rId5" Type="http://schemas.openxmlformats.org/officeDocument/2006/relationships/image" Target="../media/image37.png"/><Relationship Id="rId10" Type="http://schemas.openxmlformats.org/officeDocument/2006/relationships/image" Target="../media/image39.png"/><Relationship Id="rId4" Type="http://schemas.microsoft.com/office/2011/relationships/inkAction" Target="../ink/inkAction6.xml"/><Relationship Id="rId9" Type="http://schemas.openxmlformats.org/officeDocument/2006/relationships/customXml" Target="../ink/ink2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0.png"/><Relationship Id="rId5" Type="http://schemas.openxmlformats.org/officeDocument/2006/relationships/image" Target="../media/image41.png"/><Relationship Id="rId4" Type="http://schemas.microsoft.com/office/2011/relationships/inkAction" Target="../ink/inkAction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0.png"/><Relationship Id="rId5" Type="http://schemas.openxmlformats.org/officeDocument/2006/relationships/image" Target="../media/image42.png"/><Relationship Id="rId4" Type="http://schemas.microsoft.com/office/2011/relationships/inkAction" Target="../ink/inkAction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43.png"/><Relationship Id="rId4" Type="http://schemas.microsoft.com/office/2011/relationships/inkAction" Target="../ink/inkAction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0.png"/><Relationship Id="rId5" Type="http://schemas.openxmlformats.org/officeDocument/2006/relationships/image" Target="../media/image44.png"/><Relationship Id="rId4" Type="http://schemas.microsoft.com/office/2011/relationships/inkAction" Target="../ink/inkAction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0.png"/><Relationship Id="rId5" Type="http://schemas.openxmlformats.org/officeDocument/2006/relationships/image" Target="../media/image45.png"/><Relationship Id="rId4" Type="http://schemas.microsoft.com/office/2011/relationships/inkAction" Target="../ink/inkAction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0.png"/><Relationship Id="rId5" Type="http://schemas.openxmlformats.org/officeDocument/2006/relationships/image" Target="../media/image46.png"/><Relationship Id="rId4" Type="http://schemas.microsoft.com/office/2011/relationships/inkAction" Target="../ink/inkAction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jpg"/></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hyperlink" Target="mailto:surabhinarayan@pes.edu"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4239895" y="2338781"/>
            <a:ext cx="795210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C55A11"/>
                </a:solidFill>
              </a:rPr>
              <a:t>GRAPH THEORY AND ITS APPLICATIONS</a:t>
            </a:r>
            <a:endParaRPr sz="3600" dirty="0"/>
          </a:p>
        </p:txBody>
      </p:sp>
      <p:sp>
        <p:nvSpPr>
          <p:cNvPr id="45" name="Google Shape;45;p1"/>
          <p:cNvSpPr txBox="1"/>
          <p:nvPr/>
        </p:nvSpPr>
        <p:spPr>
          <a:xfrm>
            <a:off x="4774184" y="3029584"/>
            <a:ext cx="5979795" cy="1027430"/>
          </a:xfrm>
          <a:prstGeom prst="rect">
            <a:avLst/>
          </a:prstGeom>
          <a:noFill/>
          <a:ln>
            <a:noFill/>
          </a:ln>
        </p:spPr>
        <p:txBody>
          <a:bodyPr spcFirstLastPara="1" wrap="square" lIns="0" tIns="147300"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1065"/>
              </a:spcBef>
              <a:spcAft>
                <a:spcPts val="0"/>
              </a:spcAft>
              <a:buNone/>
            </a:pPr>
            <a:r>
              <a:rPr lang="en-US" sz="2400" dirty="0">
                <a:latin typeface="Calibri"/>
                <a:ea typeface="Calibri"/>
                <a:cs typeface="Calibri"/>
                <a:sym typeface="Calibri"/>
              </a:rPr>
              <a:t>Department of Computer Science &amp; Engineering</a:t>
            </a:r>
            <a:endParaRPr sz="2400" dirty="0">
              <a:latin typeface="Calibri"/>
              <a:ea typeface="Calibri"/>
              <a:cs typeface="Calibri"/>
              <a:sym typeface="Calibri"/>
            </a:endParaRPr>
          </a:p>
        </p:txBody>
      </p:sp>
      <p:sp>
        <p:nvSpPr>
          <p:cNvPr id="46" name="Google Shape;46;p1"/>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 name="Google Shape;47;p1"/>
          <p:cNvSpPr/>
          <p:nvPr/>
        </p:nvSpPr>
        <p:spPr>
          <a:xfrm>
            <a:off x="4676394" y="2981705"/>
            <a:ext cx="6546215" cy="0"/>
          </a:xfrm>
          <a:custGeom>
            <a:avLst/>
            <a:gdLst/>
            <a:ahLst/>
            <a:cxnLst/>
            <a:rect l="l" t="t" r="r" b="b"/>
            <a:pathLst>
              <a:path w="6546215" h="120000" extrusionOk="0">
                <a:moveTo>
                  <a:pt x="0" y="0"/>
                </a:moveTo>
                <a:lnTo>
                  <a:pt x="6546214" y="0"/>
                </a:lnTo>
              </a:path>
            </a:pathLst>
          </a:custGeom>
          <a:noFill/>
          <a:ln w="381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 name="Google Shape;48;p1"/>
          <p:cNvSpPr/>
          <p:nvPr/>
        </p:nvSpPr>
        <p:spPr>
          <a:xfrm>
            <a:off x="10855452" y="266699"/>
            <a:ext cx="1066800" cy="1077595"/>
          </a:xfrm>
          <a:custGeom>
            <a:avLst/>
            <a:gdLst/>
            <a:ahLst/>
            <a:cxnLst/>
            <a:rect l="l" t="t" r="r" b="b"/>
            <a:pathLst>
              <a:path w="1066800" h="1077595" extrusionOk="0">
                <a:moveTo>
                  <a:pt x="1066800" y="0"/>
                </a:moveTo>
                <a:lnTo>
                  <a:pt x="0" y="0"/>
                </a:lnTo>
                <a:lnTo>
                  <a:pt x="0" y="45720"/>
                </a:lnTo>
                <a:lnTo>
                  <a:pt x="1021080" y="45720"/>
                </a:lnTo>
                <a:lnTo>
                  <a:pt x="1021080" y="1077468"/>
                </a:lnTo>
                <a:lnTo>
                  <a:pt x="1066800" y="1077468"/>
                </a:lnTo>
                <a:lnTo>
                  <a:pt x="1066800" y="45720"/>
                </a:lnTo>
                <a:lnTo>
                  <a:pt x="1066800" y="10668"/>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9" name="Google Shape;49;p1"/>
          <p:cNvPicPr preferRelativeResize="0"/>
          <p:nvPr/>
        </p:nvPicPr>
        <p:blipFill rotWithShape="1">
          <a:blip r:embed="rId3">
            <a:alphaModFix/>
          </a:blip>
          <a:srcRect/>
          <a:stretch/>
        </p:blipFill>
        <p:spPr>
          <a:xfrm>
            <a:off x="1380762" y="1070382"/>
            <a:ext cx="2543276" cy="39907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450600" y="208250"/>
            <a:ext cx="44751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87" name="Google Shape;87;p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88" name="Google Shape;88;p6"/>
          <p:cNvPicPr preferRelativeResize="0"/>
          <p:nvPr/>
        </p:nvPicPr>
        <p:blipFill rotWithShape="1">
          <a:blip r:embed="rId3">
            <a:alphaModFix/>
          </a:blip>
          <a:srcRect/>
          <a:stretch/>
        </p:blipFill>
        <p:spPr>
          <a:xfrm>
            <a:off x="354812" y="1673889"/>
            <a:ext cx="8641123" cy="3115983"/>
          </a:xfrm>
          <a:prstGeom prst="rect">
            <a:avLst/>
          </a:prstGeom>
          <a:noFill/>
          <a:ln>
            <a:noFill/>
          </a:ln>
        </p:spPr>
      </p:pic>
      <p:pic>
        <p:nvPicPr>
          <p:cNvPr id="89" name="Google Shape;89;p6"/>
          <p:cNvPicPr preferRelativeResize="0"/>
          <p:nvPr/>
        </p:nvPicPr>
        <p:blipFill rotWithShape="1">
          <a:blip r:embed="rId4">
            <a:alphaModFix/>
          </a:blip>
          <a:srcRect/>
          <a:stretch/>
        </p:blipFill>
        <p:spPr>
          <a:xfrm>
            <a:off x="2134673" y="5027417"/>
            <a:ext cx="5792953" cy="1516975"/>
          </a:xfrm>
          <a:prstGeom prst="rect">
            <a:avLst/>
          </a:prstGeom>
          <a:noFill/>
          <a:ln>
            <a:noFill/>
          </a:ln>
        </p:spPr>
      </p:pic>
      <p:pic>
        <p:nvPicPr>
          <p:cNvPr id="90" name="Google Shape;90;p6"/>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450600" y="208250"/>
            <a:ext cx="47073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96" name="Google Shape;96;p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97" name="Google Shape;97;p7"/>
          <p:cNvPicPr preferRelativeResize="0"/>
          <p:nvPr/>
        </p:nvPicPr>
        <p:blipFill rotWithShape="1">
          <a:blip r:embed="rId3">
            <a:alphaModFix/>
          </a:blip>
          <a:srcRect/>
          <a:stretch/>
        </p:blipFill>
        <p:spPr>
          <a:xfrm>
            <a:off x="1234139" y="2067821"/>
            <a:ext cx="7079520" cy="1957717"/>
          </a:xfrm>
          <a:prstGeom prst="rect">
            <a:avLst/>
          </a:prstGeom>
          <a:noFill/>
          <a:ln>
            <a:noFill/>
          </a:ln>
        </p:spPr>
      </p:pic>
      <p:pic>
        <p:nvPicPr>
          <p:cNvPr id="98" name="Google Shape;98;p7"/>
          <p:cNvPicPr preferRelativeResize="0"/>
          <p:nvPr/>
        </p:nvPicPr>
        <p:blipFill rotWithShape="1">
          <a:blip r:embed="rId4">
            <a:alphaModFix/>
          </a:blip>
          <a:srcRect/>
          <a:stretch/>
        </p:blipFill>
        <p:spPr>
          <a:xfrm>
            <a:off x="879402" y="4820109"/>
            <a:ext cx="7920404" cy="1252567"/>
          </a:xfrm>
          <a:prstGeom prst="rect">
            <a:avLst/>
          </a:prstGeom>
          <a:noFill/>
          <a:ln>
            <a:noFill/>
          </a:ln>
        </p:spPr>
      </p:pic>
      <p:pic>
        <p:nvPicPr>
          <p:cNvPr id="99" name="Google Shape;99;p7"/>
          <p:cNvPicPr preferRelativeResize="0"/>
          <p:nvPr/>
        </p:nvPicPr>
        <p:blipFill rotWithShape="1">
          <a:blip r:embed="rId5">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267F8915-551F-388D-2429-CBFBB0A3CF2D}"/>
                  </a:ext>
                </a:extLst>
              </p14:cNvPr>
              <p14:cNvContentPartPr/>
              <p14:nvPr/>
            </p14:nvContentPartPr>
            <p14:xfrm>
              <a:off x="678960" y="371880"/>
              <a:ext cx="9124560" cy="5865480"/>
            </p14:xfrm>
          </p:contentPart>
        </mc:Choice>
        <mc:Fallback xmlns="">
          <p:pic>
            <p:nvPicPr>
              <p:cNvPr id="2" name="Ink 1">
                <a:extLst>
                  <a:ext uri="{FF2B5EF4-FFF2-40B4-BE49-F238E27FC236}">
                    <a16:creationId xmlns:a16="http://schemas.microsoft.com/office/drawing/2014/main" id="{267F8915-551F-388D-2429-CBFBB0A3CF2D}"/>
                  </a:ext>
                </a:extLst>
              </p:cNvPr>
              <p:cNvPicPr/>
              <p:nvPr/>
            </p:nvPicPr>
            <p:blipFill>
              <a:blip r:embed="rId7"/>
              <a:stretch>
                <a:fillRect/>
              </a:stretch>
            </p:blipFill>
            <p:spPr>
              <a:xfrm>
                <a:off x="669600" y="362520"/>
                <a:ext cx="9143280" cy="58842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450600" y="208250"/>
            <a:ext cx="46347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05" name="Google Shape;105;p8"/>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06" name="Google Shape;106;p8"/>
          <p:cNvPicPr preferRelativeResize="0"/>
          <p:nvPr/>
        </p:nvPicPr>
        <p:blipFill rotWithShape="1">
          <a:blip r:embed="rId3">
            <a:alphaModFix/>
          </a:blip>
          <a:srcRect/>
          <a:stretch/>
        </p:blipFill>
        <p:spPr>
          <a:xfrm>
            <a:off x="266340" y="1946419"/>
            <a:ext cx="10080130" cy="2317579"/>
          </a:xfrm>
          <a:prstGeom prst="rect">
            <a:avLst/>
          </a:prstGeom>
          <a:noFill/>
          <a:ln>
            <a:noFill/>
          </a:ln>
        </p:spPr>
      </p:pic>
      <p:pic>
        <p:nvPicPr>
          <p:cNvPr id="107" name="Google Shape;107;p8"/>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9"/>
          <p:cNvSpPr txBox="1">
            <a:spLocks noGrp="1"/>
          </p:cNvSpPr>
          <p:nvPr>
            <p:ph type="title"/>
          </p:nvPr>
        </p:nvSpPr>
        <p:spPr>
          <a:xfrm>
            <a:off x="450601" y="208250"/>
            <a:ext cx="48528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13" name="Google Shape;113;p9"/>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14" name="Google Shape;114;p9"/>
          <p:cNvPicPr preferRelativeResize="0"/>
          <p:nvPr/>
        </p:nvPicPr>
        <p:blipFill rotWithShape="1">
          <a:blip r:embed="rId3">
            <a:alphaModFix/>
          </a:blip>
          <a:srcRect/>
          <a:stretch/>
        </p:blipFill>
        <p:spPr>
          <a:xfrm>
            <a:off x="726002" y="2025506"/>
            <a:ext cx="9344565" cy="3960262"/>
          </a:xfrm>
          <a:prstGeom prst="rect">
            <a:avLst/>
          </a:prstGeom>
          <a:noFill/>
          <a:ln>
            <a:noFill/>
          </a:ln>
        </p:spPr>
      </p:pic>
      <p:pic>
        <p:nvPicPr>
          <p:cNvPr id="115" name="Google Shape;115;p9"/>
          <p:cNvPicPr preferRelativeResize="0"/>
          <p:nvPr/>
        </p:nvPicPr>
        <p:blipFill rotWithShape="1">
          <a:blip r:embed="rId4">
            <a:alphaModFix/>
          </a:blip>
          <a:srcRect/>
          <a:stretch/>
        </p:blipFill>
        <p:spPr>
          <a:xfrm>
            <a:off x="563268" y="1611464"/>
            <a:ext cx="4461082" cy="224584"/>
          </a:xfrm>
          <a:prstGeom prst="rect">
            <a:avLst/>
          </a:prstGeom>
          <a:noFill/>
          <a:ln>
            <a:noFill/>
          </a:ln>
        </p:spPr>
      </p:pic>
      <p:pic>
        <p:nvPicPr>
          <p:cNvPr id="116" name="Google Shape;116;p9"/>
          <p:cNvPicPr preferRelativeResize="0"/>
          <p:nvPr/>
        </p:nvPicPr>
        <p:blipFill rotWithShape="1">
          <a:blip r:embed="rId5">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654ECDA-B4EA-1B0F-723A-A76AFA5D3A4F}"/>
                  </a:ext>
                </a:extLst>
              </p14:cNvPr>
              <p14:cNvContentPartPr/>
              <p14:nvPr/>
            </p14:nvContentPartPr>
            <p14:xfrm>
              <a:off x="1729800" y="1217520"/>
              <a:ext cx="5245560" cy="1870200"/>
            </p14:xfrm>
          </p:contentPart>
        </mc:Choice>
        <mc:Fallback xmlns="">
          <p:pic>
            <p:nvPicPr>
              <p:cNvPr id="2" name="Ink 1">
                <a:extLst>
                  <a:ext uri="{FF2B5EF4-FFF2-40B4-BE49-F238E27FC236}">
                    <a16:creationId xmlns:a16="http://schemas.microsoft.com/office/drawing/2014/main" id="{9654ECDA-B4EA-1B0F-723A-A76AFA5D3A4F}"/>
                  </a:ext>
                </a:extLst>
              </p:cNvPr>
              <p:cNvPicPr/>
              <p:nvPr/>
            </p:nvPicPr>
            <p:blipFill>
              <a:blip r:embed="rId7"/>
              <a:stretch>
                <a:fillRect/>
              </a:stretch>
            </p:blipFill>
            <p:spPr>
              <a:xfrm>
                <a:off x="1720440" y="1208160"/>
                <a:ext cx="5264280" cy="188892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450600" y="208250"/>
            <a:ext cx="46638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22" name="Google Shape;122;p1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23" name="Google Shape;123;p10"/>
          <p:cNvPicPr preferRelativeResize="0"/>
          <p:nvPr/>
        </p:nvPicPr>
        <p:blipFill rotWithShape="1">
          <a:blip r:embed="rId3">
            <a:alphaModFix/>
          </a:blip>
          <a:srcRect/>
          <a:stretch/>
        </p:blipFill>
        <p:spPr>
          <a:xfrm>
            <a:off x="449520" y="1583402"/>
            <a:ext cx="4494841" cy="232683"/>
          </a:xfrm>
          <a:prstGeom prst="rect">
            <a:avLst/>
          </a:prstGeom>
          <a:noFill/>
          <a:ln>
            <a:noFill/>
          </a:ln>
        </p:spPr>
      </p:pic>
      <p:pic>
        <p:nvPicPr>
          <p:cNvPr id="124" name="Google Shape;124;p10"/>
          <p:cNvPicPr preferRelativeResize="0"/>
          <p:nvPr/>
        </p:nvPicPr>
        <p:blipFill rotWithShape="1">
          <a:blip r:embed="rId4">
            <a:alphaModFix/>
          </a:blip>
          <a:srcRect/>
          <a:stretch/>
        </p:blipFill>
        <p:spPr>
          <a:xfrm>
            <a:off x="2006780" y="2042383"/>
            <a:ext cx="7812073" cy="4520269"/>
          </a:xfrm>
          <a:prstGeom prst="rect">
            <a:avLst/>
          </a:prstGeom>
          <a:noFill/>
          <a:ln>
            <a:noFill/>
          </a:ln>
        </p:spPr>
      </p:pic>
      <p:pic>
        <p:nvPicPr>
          <p:cNvPr id="125" name="Google Shape;125;p10"/>
          <p:cNvPicPr preferRelativeResize="0"/>
          <p:nvPr/>
        </p:nvPicPr>
        <p:blipFill rotWithShape="1">
          <a:blip r:embed="rId5">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F1B28DBF-9BD6-ABB6-4F82-DA8401392DE4}"/>
                  </a:ext>
                </a:extLst>
              </p14:cNvPr>
              <p14:cNvContentPartPr/>
              <p14:nvPr/>
            </p14:nvContentPartPr>
            <p14:xfrm>
              <a:off x="1970640" y="1847880"/>
              <a:ext cx="7853040" cy="2113920"/>
            </p14:xfrm>
          </p:contentPart>
        </mc:Choice>
        <mc:Fallback xmlns="">
          <p:pic>
            <p:nvPicPr>
              <p:cNvPr id="2" name="Ink 1">
                <a:extLst>
                  <a:ext uri="{FF2B5EF4-FFF2-40B4-BE49-F238E27FC236}">
                    <a16:creationId xmlns:a16="http://schemas.microsoft.com/office/drawing/2014/main" id="{F1B28DBF-9BD6-ABB6-4F82-DA8401392DE4}"/>
                  </a:ext>
                </a:extLst>
              </p:cNvPr>
              <p:cNvPicPr/>
              <p:nvPr/>
            </p:nvPicPr>
            <p:blipFill>
              <a:blip r:embed="rId7"/>
              <a:stretch>
                <a:fillRect/>
              </a:stretch>
            </p:blipFill>
            <p:spPr>
              <a:xfrm>
                <a:off x="1961280" y="1838520"/>
                <a:ext cx="7871760" cy="21326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F4FB-42B8-8E63-504D-048B94DB0A4D}"/>
              </a:ext>
            </a:extLst>
          </p:cNvPr>
          <p:cNvSpPr>
            <a:spLocks noGrp="1"/>
          </p:cNvSpPr>
          <p:nvPr>
            <p:ph type="title"/>
          </p:nvPr>
        </p:nvSpPr>
        <p:spPr>
          <a:xfrm>
            <a:off x="450595" y="208261"/>
            <a:ext cx="4322445" cy="369332"/>
          </a:xfrm>
        </p:spPr>
        <p:txBody>
          <a:bodyPr/>
          <a:lstStyle/>
          <a:p>
            <a:r>
              <a:rPr lang="en-IN" dirty="0"/>
              <a:t>Ford Fulkerson Algorithm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82E9A28-E3E5-BDF7-90EC-30BBE2653C26}"/>
                  </a:ext>
                </a:extLst>
              </p14:cNvPr>
              <p14:cNvContentPartPr/>
              <p14:nvPr/>
            </p14:nvContentPartPr>
            <p14:xfrm>
              <a:off x="234720" y="124200"/>
              <a:ext cx="10904400" cy="5657040"/>
            </p14:xfrm>
          </p:contentPart>
        </mc:Choice>
        <mc:Fallback xmlns="">
          <p:pic>
            <p:nvPicPr>
              <p:cNvPr id="3" name="Ink 2">
                <a:extLst>
                  <a:ext uri="{FF2B5EF4-FFF2-40B4-BE49-F238E27FC236}">
                    <a16:creationId xmlns:a16="http://schemas.microsoft.com/office/drawing/2014/main" id="{182E9A28-E3E5-BDF7-90EC-30BBE2653C26}"/>
                  </a:ext>
                </a:extLst>
              </p:cNvPr>
              <p:cNvPicPr/>
              <p:nvPr/>
            </p:nvPicPr>
            <p:blipFill>
              <a:blip r:embed="rId3"/>
              <a:stretch>
                <a:fillRect/>
              </a:stretch>
            </p:blipFill>
            <p:spPr>
              <a:xfrm>
                <a:off x="225360" y="114840"/>
                <a:ext cx="10923120" cy="5675760"/>
              </a:xfrm>
              <a:prstGeom prst="rect">
                <a:avLst/>
              </a:prstGeom>
            </p:spPr>
          </p:pic>
        </mc:Fallback>
      </mc:AlternateContent>
    </p:spTree>
    <p:extLst>
      <p:ext uri="{BB962C8B-B14F-4D97-AF65-F5344CB8AC3E}">
        <p14:creationId xmlns:p14="http://schemas.microsoft.com/office/powerpoint/2010/main" val="127852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531C-AD4E-612F-7EE2-A83678EFDABE}"/>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00E958D-3B4B-AF5E-0125-6B2DC06978E6}"/>
                  </a:ext>
                </a:extLst>
              </p14:cNvPr>
              <p14:cNvContentPartPr/>
              <p14:nvPr/>
            </p14:nvContentPartPr>
            <p14:xfrm>
              <a:off x="144360" y="2880"/>
              <a:ext cx="11618640" cy="6798960"/>
            </p14:xfrm>
          </p:contentPart>
        </mc:Choice>
        <mc:Fallback xmlns="">
          <p:pic>
            <p:nvPicPr>
              <p:cNvPr id="3" name="Ink 2">
                <a:extLst>
                  <a:ext uri="{FF2B5EF4-FFF2-40B4-BE49-F238E27FC236}">
                    <a16:creationId xmlns:a16="http://schemas.microsoft.com/office/drawing/2014/main" id="{000E958D-3B4B-AF5E-0125-6B2DC06978E6}"/>
                  </a:ext>
                </a:extLst>
              </p:cNvPr>
              <p:cNvPicPr/>
              <p:nvPr/>
            </p:nvPicPr>
            <p:blipFill>
              <a:blip r:embed="rId3"/>
              <a:stretch>
                <a:fillRect/>
              </a:stretch>
            </p:blipFill>
            <p:spPr>
              <a:xfrm>
                <a:off x="135000" y="-6480"/>
                <a:ext cx="11637360" cy="6817680"/>
              </a:xfrm>
              <a:prstGeom prst="rect">
                <a:avLst/>
              </a:prstGeom>
            </p:spPr>
          </p:pic>
        </mc:Fallback>
      </mc:AlternateContent>
    </p:spTree>
    <p:extLst>
      <p:ext uri="{BB962C8B-B14F-4D97-AF65-F5344CB8AC3E}">
        <p14:creationId xmlns:p14="http://schemas.microsoft.com/office/powerpoint/2010/main" val="850756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7E2-A36C-C51E-4EDB-1D895CDAED1B}"/>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B58811-20F6-8BB2-35D0-4EC03318FE90}"/>
                  </a:ext>
                </a:extLst>
              </p14:cNvPr>
              <p14:cNvContentPartPr/>
              <p14:nvPr/>
            </p14:nvContentPartPr>
            <p14:xfrm>
              <a:off x="129960" y="290160"/>
              <a:ext cx="12061440" cy="5310720"/>
            </p14:xfrm>
          </p:contentPart>
        </mc:Choice>
        <mc:Fallback xmlns="">
          <p:pic>
            <p:nvPicPr>
              <p:cNvPr id="3" name="Ink 2">
                <a:extLst>
                  <a:ext uri="{FF2B5EF4-FFF2-40B4-BE49-F238E27FC236}">
                    <a16:creationId xmlns:a16="http://schemas.microsoft.com/office/drawing/2014/main" id="{11B58811-20F6-8BB2-35D0-4EC03318FE90}"/>
                  </a:ext>
                </a:extLst>
              </p:cNvPr>
              <p:cNvPicPr/>
              <p:nvPr/>
            </p:nvPicPr>
            <p:blipFill>
              <a:blip r:embed="rId3"/>
              <a:stretch>
                <a:fillRect/>
              </a:stretch>
            </p:blipFill>
            <p:spPr>
              <a:xfrm>
                <a:off x="120600" y="280800"/>
                <a:ext cx="12080160" cy="5329440"/>
              </a:xfrm>
              <a:prstGeom prst="rect">
                <a:avLst/>
              </a:prstGeom>
            </p:spPr>
          </p:pic>
        </mc:Fallback>
      </mc:AlternateContent>
    </p:spTree>
    <p:extLst>
      <p:ext uri="{BB962C8B-B14F-4D97-AF65-F5344CB8AC3E}">
        <p14:creationId xmlns:p14="http://schemas.microsoft.com/office/powerpoint/2010/main" val="407362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15B4-4E5D-25E7-DFC2-68B3C3A2E0B1}"/>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88E4F2E-B6C9-A1D3-B034-2BC39BB92B31}"/>
                  </a:ext>
                </a:extLst>
              </p14:cNvPr>
              <p14:cNvContentPartPr/>
              <p14:nvPr/>
            </p14:nvContentPartPr>
            <p14:xfrm>
              <a:off x="529920" y="58320"/>
              <a:ext cx="11602080" cy="5631120"/>
            </p14:xfrm>
          </p:contentPart>
        </mc:Choice>
        <mc:Fallback xmlns="">
          <p:pic>
            <p:nvPicPr>
              <p:cNvPr id="3" name="Ink 2">
                <a:extLst>
                  <a:ext uri="{FF2B5EF4-FFF2-40B4-BE49-F238E27FC236}">
                    <a16:creationId xmlns:a16="http://schemas.microsoft.com/office/drawing/2014/main" id="{088E4F2E-B6C9-A1D3-B034-2BC39BB92B31}"/>
                  </a:ext>
                </a:extLst>
              </p:cNvPr>
              <p:cNvPicPr/>
              <p:nvPr/>
            </p:nvPicPr>
            <p:blipFill>
              <a:blip r:embed="rId3"/>
              <a:stretch>
                <a:fillRect/>
              </a:stretch>
            </p:blipFill>
            <p:spPr>
              <a:xfrm>
                <a:off x="520560" y="48960"/>
                <a:ext cx="11620800" cy="5649840"/>
              </a:xfrm>
              <a:prstGeom prst="rect">
                <a:avLst/>
              </a:prstGeom>
            </p:spPr>
          </p:pic>
        </mc:Fallback>
      </mc:AlternateContent>
    </p:spTree>
    <p:extLst>
      <p:ext uri="{BB962C8B-B14F-4D97-AF65-F5344CB8AC3E}">
        <p14:creationId xmlns:p14="http://schemas.microsoft.com/office/powerpoint/2010/main" val="157122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A762-31A6-9BD0-ED9E-0750DD6FBE0C}"/>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C5D29FB-D84F-D63A-ADF9-49017B0483BC}"/>
                  </a:ext>
                </a:extLst>
              </p14:cNvPr>
              <p14:cNvContentPartPr/>
              <p14:nvPr/>
            </p14:nvContentPartPr>
            <p14:xfrm>
              <a:off x="32760" y="165960"/>
              <a:ext cx="12158640" cy="6573240"/>
            </p14:xfrm>
          </p:contentPart>
        </mc:Choice>
        <mc:Fallback xmlns="">
          <p:pic>
            <p:nvPicPr>
              <p:cNvPr id="3" name="Ink 2">
                <a:extLst>
                  <a:ext uri="{FF2B5EF4-FFF2-40B4-BE49-F238E27FC236}">
                    <a16:creationId xmlns:a16="http://schemas.microsoft.com/office/drawing/2014/main" id="{FC5D29FB-D84F-D63A-ADF9-49017B0483BC}"/>
                  </a:ext>
                </a:extLst>
              </p:cNvPr>
              <p:cNvPicPr/>
              <p:nvPr/>
            </p:nvPicPr>
            <p:blipFill>
              <a:blip r:embed="rId3"/>
              <a:stretch>
                <a:fillRect/>
              </a:stretch>
            </p:blipFill>
            <p:spPr>
              <a:xfrm>
                <a:off x="23400" y="156600"/>
                <a:ext cx="12177360" cy="6591960"/>
              </a:xfrm>
              <a:prstGeom prst="rect">
                <a:avLst/>
              </a:prstGeom>
            </p:spPr>
          </p:pic>
        </mc:Fallback>
      </mc:AlternateContent>
    </p:spTree>
    <p:extLst>
      <p:ext uri="{BB962C8B-B14F-4D97-AF65-F5344CB8AC3E}">
        <p14:creationId xmlns:p14="http://schemas.microsoft.com/office/powerpoint/2010/main" val="3994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677672" y="1853895"/>
            <a:ext cx="8607842"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000000"/>
                </a:solidFill>
              </a:rPr>
              <a:t>GRAPH THEORY AND ITS APPLICATIONS</a:t>
            </a:r>
            <a:endParaRPr sz="3600" dirty="0"/>
          </a:p>
        </p:txBody>
      </p:sp>
      <p:sp>
        <p:nvSpPr>
          <p:cNvPr id="55" name="Google Shape;55;p2"/>
          <p:cNvSpPr txBox="1"/>
          <p:nvPr/>
        </p:nvSpPr>
        <p:spPr>
          <a:xfrm>
            <a:off x="677672" y="2893567"/>
            <a:ext cx="6104128"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b="1" dirty="0">
                <a:solidFill>
                  <a:srgbClr val="2E5496"/>
                </a:solidFill>
                <a:latin typeface="Calibri"/>
                <a:ea typeface="Calibri"/>
                <a:cs typeface="Calibri"/>
                <a:sym typeface="Calibri"/>
              </a:rPr>
              <a:t>MAX FLOW</a:t>
            </a:r>
            <a:endParaRPr sz="3600" dirty="0">
              <a:latin typeface="Calibri"/>
              <a:ea typeface="Calibri"/>
              <a:cs typeface="Calibri"/>
              <a:sym typeface="Calibri"/>
            </a:endParaRPr>
          </a:p>
        </p:txBody>
      </p:sp>
      <p:sp>
        <p:nvSpPr>
          <p:cNvPr id="56" name="Google Shape;56;p2"/>
          <p:cNvSpPr txBox="1"/>
          <p:nvPr/>
        </p:nvSpPr>
        <p:spPr>
          <a:xfrm>
            <a:off x="677672" y="5462566"/>
            <a:ext cx="4995545" cy="773430"/>
          </a:xfrm>
          <a:prstGeom prst="rect">
            <a:avLst/>
          </a:prstGeom>
          <a:noFill/>
          <a:ln>
            <a:noFill/>
          </a:ln>
        </p:spPr>
        <p:txBody>
          <a:bodyPr spcFirstLastPara="1" wrap="square" lIns="0" tIns="53975" rIns="0" bIns="0" anchor="t" anchorCtr="0">
            <a:spAutoFit/>
          </a:bodyPr>
          <a:lstStyle/>
          <a:p>
            <a:pPr marL="12700" lvl="0" indent="0" algn="l" rtl="0">
              <a:lnSpc>
                <a:spcPct val="100000"/>
              </a:lnSpc>
              <a:spcBef>
                <a:spcPts val="0"/>
              </a:spcBef>
              <a:spcAft>
                <a:spcPts val="0"/>
              </a:spcAft>
              <a:buNone/>
            </a:pPr>
            <a:r>
              <a:rPr lang="en-US" sz="2400" b="1" dirty="0">
                <a:latin typeface="Calibri"/>
                <a:ea typeface="Calibri"/>
                <a:cs typeface="Calibri"/>
                <a:sym typeface="Calibri"/>
              </a:rPr>
              <a:t>Dr. Arti Arya</a:t>
            </a:r>
            <a:endParaRPr sz="2400" dirty="0">
              <a:latin typeface="Calibri"/>
              <a:ea typeface="Calibri"/>
              <a:cs typeface="Calibri"/>
              <a:sym typeface="Calibri"/>
            </a:endParaRPr>
          </a:p>
          <a:p>
            <a:pPr marL="12700" lvl="0" indent="0" algn="l" rtl="0">
              <a:lnSpc>
                <a:spcPct val="100000"/>
              </a:lnSpc>
              <a:spcBef>
                <a:spcPts val="280"/>
              </a:spcBef>
              <a:spcAft>
                <a:spcPts val="0"/>
              </a:spcAft>
              <a:buNone/>
            </a:pPr>
            <a:r>
              <a:rPr lang="en-US" sz="2000" dirty="0">
                <a:latin typeface="Calibri"/>
                <a:ea typeface="Calibri"/>
                <a:cs typeface="Calibri"/>
                <a:sym typeface="Calibri"/>
              </a:rPr>
              <a:t>Department of Computer Science &amp; Engineering</a:t>
            </a:r>
            <a:endParaRPr sz="2000" dirty="0">
              <a:latin typeface="Calibri"/>
              <a:ea typeface="Calibri"/>
              <a:cs typeface="Calibri"/>
              <a:sym typeface="Calibri"/>
            </a:endParaRPr>
          </a:p>
        </p:txBody>
      </p:sp>
      <p:sp>
        <p:nvSpPr>
          <p:cNvPr id="57" name="Google Shape;57;p2"/>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F4B08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 name="Google Shape;58;p2"/>
          <p:cNvSpPr/>
          <p:nvPr/>
        </p:nvSpPr>
        <p:spPr>
          <a:xfrm>
            <a:off x="761" y="2597657"/>
            <a:ext cx="7904480" cy="68580"/>
          </a:xfrm>
          <a:custGeom>
            <a:avLst/>
            <a:gdLst/>
            <a:ahLst/>
            <a:cxnLst/>
            <a:rect l="l" t="t" r="r" b="b"/>
            <a:pathLst>
              <a:path w="7904480" h="68580" extrusionOk="0">
                <a:moveTo>
                  <a:pt x="0" y="68579"/>
                </a:moveTo>
                <a:lnTo>
                  <a:pt x="7904099" y="0"/>
                </a:lnTo>
              </a:path>
            </a:pathLst>
          </a:custGeom>
          <a:noFill/>
          <a:ln w="38100" cap="flat" cmpd="sng">
            <a:solidFill>
              <a:srgbClr val="DFA167"/>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9" name="Google Shape;59;p2"/>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A591-2681-923D-EBF8-DF5B3C042F42}"/>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2A6939D-4BDB-31C1-B07E-44B6EBBB419A}"/>
                  </a:ext>
                </a:extLst>
              </p14:cNvPr>
              <p14:cNvContentPartPr/>
              <p14:nvPr/>
            </p14:nvContentPartPr>
            <p14:xfrm>
              <a:off x="74520" y="117720"/>
              <a:ext cx="12116880" cy="6611400"/>
            </p14:xfrm>
          </p:contentPart>
        </mc:Choice>
        <mc:Fallback xmlns="">
          <p:pic>
            <p:nvPicPr>
              <p:cNvPr id="3" name="Ink 2">
                <a:extLst>
                  <a:ext uri="{FF2B5EF4-FFF2-40B4-BE49-F238E27FC236}">
                    <a16:creationId xmlns:a16="http://schemas.microsoft.com/office/drawing/2014/main" id="{E2A6939D-4BDB-31C1-B07E-44B6EBBB419A}"/>
                  </a:ext>
                </a:extLst>
              </p:cNvPr>
              <p:cNvPicPr/>
              <p:nvPr/>
            </p:nvPicPr>
            <p:blipFill>
              <a:blip r:embed="rId3"/>
              <a:stretch>
                <a:fillRect/>
              </a:stretch>
            </p:blipFill>
            <p:spPr>
              <a:xfrm>
                <a:off x="65160" y="108360"/>
                <a:ext cx="12135600" cy="6630120"/>
              </a:xfrm>
              <a:prstGeom prst="rect">
                <a:avLst/>
              </a:prstGeom>
            </p:spPr>
          </p:pic>
        </mc:Fallback>
      </mc:AlternateContent>
    </p:spTree>
    <p:extLst>
      <p:ext uri="{BB962C8B-B14F-4D97-AF65-F5344CB8AC3E}">
        <p14:creationId xmlns:p14="http://schemas.microsoft.com/office/powerpoint/2010/main" val="385379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5BDD-5F99-B215-1498-7B64089AB3B1}"/>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29E0756-67BC-E608-9E02-5F4685A9BA3B}"/>
                  </a:ext>
                </a:extLst>
              </p14:cNvPr>
              <p14:cNvContentPartPr/>
              <p14:nvPr/>
            </p14:nvContentPartPr>
            <p14:xfrm>
              <a:off x="2880" y="111240"/>
              <a:ext cx="10996560" cy="6693480"/>
            </p14:xfrm>
          </p:contentPart>
        </mc:Choice>
        <mc:Fallback xmlns="">
          <p:pic>
            <p:nvPicPr>
              <p:cNvPr id="3" name="Ink 2">
                <a:extLst>
                  <a:ext uri="{FF2B5EF4-FFF2-40B4-BE49-F238E27FC236}">
                    <a16:creationId xmlns:a16="http://schemas.microsoft.com/office/drawing/2014/main" id="{E29E0756-67BC-E608-9E02-5F4685A9BA3B}"/>
                  </a:ext>
                </a:extLst>
              </p:cNvPr>
              <p:cNvPicPr/>
              <p:nvPr/>
            </p:nvPicPr>
            <p:blipFill>
              <a:blip r:embed="rId3"/>
              <a:stretch>
                <a:fillRect/>
              </a:stretch>
            </p:blipFill>
            <p:spPr>
              <a:xfrm>
                <a:off x="-6480" y="101880"/>
                <a:ext cx="11015280" cy="6712200"/>
              </a:xfrm>
              <a:prstGeom prst="rect">
                <a:avLst/>
              </a:prstGeom>
            </p:spPr>
          </p:pic>
        </mc:Fallback>
      </mc:AlternateContent>
    </p:spTree>
    <p:extLst>
      <p:ext uri="{BB962C8B-B14F-4D97-AF65-F5344CB8AC3E}">
        <p14:creationId xmlns:p14="http://schemas.microsoft.com/office/powerpoint/2010/main" val="3421235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220E-37C7-2B31-51C7-7A3B1AFD8C6E}"/>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0B26D25-5BCC-8734-3ADA-CC5F3D3EC9B6}"/>
                  </a:ext>
                </a:extLst>
              </p14:cNvPr>
              <p14:cNvContentPartPr/>
              <p14:nvPr/>
            </p14:nvContentPartPr>
            <p14:xfrm>
              <a:off x="222840" y="5760"/>
              <a:ext cx="10140480" cy="6148080"/>
            </p14:xfrm>
          </p:contentPart>
        </mc:Choice>
        <mc:Fallback xmlns="">
          <p:pic>
            <p:nvPicPr>
              <p:cNvPr id="3" name="Ink 2">
                <a:extLst>
                  <a:ext uri="{FF2B5EF4-FFF2-40B4-BE49-F238E27FC236}">
                    <a16:creationId xmlns:a16="http://schemas.microsoft.com/office/drawing/2014/main" id="{A0B26D25-5BCC-8734-3ADA-CC5F3D3EC9B6}"/>
                  </a:ext>
                </a:extLst>
              </p:cNvPr>
              <p:cNvPicPr/>
              <p:nvPr/>
            </p:nvPicPr>
            <p:blipFill>
              <a:blip r:embed="rId3"/>
              <a:stretch>
                <a:fillRect/>
              </a:stretch>
            </p:blipFill>
            <p:spPr>
              <a:xfrm>
                <a:off x="213480" y="-3600"/>
                <a:ext cx="10159200" cy="6166800"/>
              </a:xfrm>
              <a:prstGeom prst="rect">
                <a:avLst/>
              </a:prstGeom>
            </p:spPr>
          </p:pic>
        </mc:Fallback>
      </mc:AlternateContent>
    </p:spTree>
    <p:extLst>
      <p:ext uri="{BB962C8B-B14F-4D97-AF65-F5344CB8AC3E}">
        <p14:creationId xmlns:p14="http://schemas.microsoft.com/office/powerpoint/2010/main" val="531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D3A9-133C-DE37-6AA0-88E9BC08D8F2}"/>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5703E90-BE4C-E62C-1C50-6DB382656FF3}"/>
                  </a:ext>
                </a:extLst>
              </p14:cNvPr>
              <p14:cNvContentPartPr/>
              <p14:nvPr/>
            </p14:nvContentPartPr>
            <p14:xfrm>
              <a:off x="759240" y="439560"/>
              <a:ext cx="10326240" cy="3715200"/>
            </p14:xfrm>
          </p:contentPart>
        </mc:Choice>
        <mc:Fallback xmlns="">
          <p:pic>
            <p:nvPicPr>
              <p:cNvPr id="3" name="Ink 2">
                <a:extLst>
                  <a:ext uri="{FF2B5EF4-FFF2-40B4-BE49-F238E27FC236}">
                    <a16:creationId xmlns:a16="http://schemas.microsoft.com/office/drawing/2014/main" id="{E5703E90-BE4C-E62C-1C50-6DB382656FF3}"/>
                  </a:ext>
                </a:extLst>
              </p:cNvPr>
              <p:cNvPicPr/>
              <p:nvPr/>
            </p:nvPicPr>
            <p:blipFill>
              <a:blip r:embed="rId3"/>
              <a:stretch>
                <a:fillRect/>
              </a:stretch>
            </p:blipFill>
            <p:spPr>
              <a:xfrm>
                <a:off x="749880" y="430200"/>
                <a:ext cx="10344960" cy="3733920"/>
              </a:xfrm>
              <a:prstGeom prst="rect">
                <a:avLst/>
              </a:prstGeom>
            </p:spPr>
          </p:pic>
        </mc:Fallback>
      </mc:AlternateContent>
    </p:spTree>
    <p:extLst>
      <p:ext uri="{BB962C8B-B14F-4D97-AF65-F5344CB8AC3E}">
        <p14:creationId xmlns:p14="http://schemas.microsoft.com/office/powerpoint/2010/main" val="162566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11"/>
          <p:cNvSpPr txBox="1">
            <a:spLocks noGrp="1"/>
          </p:cNvSpPr>
          <p:nvPr>
            <p:ph type="title"/>
          </p:nvPr>
        </p:nvSpPr>
        <p:spPr>
          <a:xfrm>
            <a:off x="450601" y="208250"/>
            <a:ext cx="48672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31" name="Google Shape;131;p1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32" name="Google Shape;132;p11"/>
          <p:cNvPicPr preferRelativeResize="0"/>
          <p:nvPr/>
        </p:nvPicPr>
        <p:blipFill rotWithShape="1">
          <a:blip r:embed="rId3">
            <a:alphaModFix/>
          </a:blip>
          <a:srcRect/>
          <a:stretch/>
        </p:blipFill>
        <p:spPr>
          <a:xfrm>
            <a:off x="450601" y="1481896"/>
            <a:ext cx="3075161" cy="270895"/>
          </a:xfrm>
          <a:prstGeom prst="rect">
            <a:avLst/>
          </a:prstGeom>
          <a:noFill/>
          <a:ln>
            <a:noFill/>
          </a:ln>
        </p:spPr>
      </p:pic>
      <p:sp>
        <p:nvSpPr>
          <p:cNvPr id="133" name="Google Shape;133;p11"/>
          <p:cNvSpPr txBox="1"/>
          <p:nvPr/>
        </p:nvSpPr>
        <p:spPr>
          <a:xfrm>
            <a:off x="655421" y="2209546"/>
            <a:ext cx="9814500" cy="18600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The Ford-Fulkerson method depends on three important ideas that transcend the method  and are relevant to  many  flow algorithms  and problems:  residual networks, augmenting paths, and cuts. These ideas are essential to the important max-flow min-cut theorem which characterizes the value of a maximum flow in terms of cuts of the flow network</a:t>
            </a:r>
            <a:endParaRPr sz="2400">
              <a:solidFill>
                <a:schemeClr val="dk1"/>
              </a:solidFill>
              <a:latin typeface="Times New Roman"/>
              <a:ea typeface="Times New Roman"/>
              <a:cs typeface="Times New Roman"/>
              <a:sym typeface="Times New Roman"/>
            </a:endParaRPr>
          </a:p>
        </p:txBody>
      </p:sp>
      <p:pic>
        <p:nvPicPr>
          <p:cNvPr id="134" name="Google Shape;134;p11"/>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p12"/>
          <p:cNvSpPr txBox="1">
            <a:spLocks noGrp="1"/>
          </p:cNvSpPr>
          <p:nvPr>
            <p:ph type="title"/>
          </p:nvPr>
        </p:nvSpPr>
        <p:spPr>
          <a:xfrm>
            <a:off x="450600" y="208250"/>
            <a:ext cx="46929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grpSp>
        <p:nvGrpSpPr>
          <p:cNvPr id="140" name="Google Shape;140;p12"/>
          <p:cNvGrpSpPr/>
          <p:nvPr/>
        </p:nvGrpSpPr>
        <p:grpSpPr>
          <a:xfrm>
            <a:off x="0" y="1298447"/>
            <a:ext cx="10207752" cy="5355336"/>
            <a:chOff x="0" y="1298447"/>
            <a:chExt cx="10207752" cy="5355336"/>
          </a:xfrm>
        </p:grpSpPr>
        <p:sp>
          <p:nvSpPr>
            <p:cNvPr id="141" name="Google Shape;141;p1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42" name="Google Shape;142;p12"/>
            <p:cNvPicPr preferRelativeResize="0"/>
            <p:nvPr/>
          </p:nvPicPr>
          <p:blipFill rotWithShape="1">
            <a:blip r:embed="rId3">
              <a:alphaModFix/>
            </a:blip>
            <a:srcRect/>
            <a:stretch/>
          </p:blipFill>
          <p:spPr>
            <a:xfrm>
              <a:off x="371856" y="1316735"/>
              <a:ext cx="9835896" cy="5337048"/>
            </a:xfrm>
            <a:prstGeom prst="rect">
              <a:avLst/>
            </a:prstGeom>
            <a:noFill/>
            <a:ln>
              <a:noFill/>
            </a:ln>
          </p:spPr>
        </p:pic>
      </p:grpSp>
      <p:pic>
        <p:nvPicPr>
          <p:cNvPr id="143" name="Google Shape;143;p12"/>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13"/>
          <p:cNvSpPr txBox="1">
            <a:spLocks noGrp="1"/>
          </p:cNvSpPr>
          <p:nvPr>
            <p:ph type="title"/>
          </p:nvPr>
        </p:nvSpPr>
        <p:spPr>
          <a:xfrm>
            <a:off x="450600" y="208250"/>
            <a:ext cx="46494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49" name="Google Shape;149;p1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50" name="Google Shape;150;p13"/>
          <p:cNvPicPr preferRelativeResize="0"/>
          <p:nvPr/>
        </p:nvPicPr>
        <p:blipFill rotWithShape="1">
          <a:blip r:embed="rId3">
            <a:alphaModFix/>
          </a:blip>
          <a:srcRect/>
          <a:stretch/>
        </p:blipFill>
        <p:spPr>
          <a:xfrm>
            <a:off x="858451" y="2153688"/>
            <a:ext cx="9239431" cy="3136967"/>
          </a:xfrm>
          <a:prstGeom prst="rect">
            <a:avLst/>
          </a:prstGeom>
          <a:noFill/>
          <a:ln>
            <a:noFill/>
          </a:ln>
        </p:spPr>
      </p:pic>
      <p:pic>
        <p:nvPicPr>
          <p:cNvPr id="151" name="Google Shape;151;p13"/>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450600" y="208250"/>
            <a:ext cx="4605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57" name="Google Shape;157;p1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58" name="Google Shape;158;p14"/>
          <p:cNvPicPr preferRelativeResize="0"/>
          <p:nvPr/>
        </p:nvPicPr>
        <p:blipFill rotWithShape="1">
          <a:blip r:embed="rId3">
            <a:alphaModFix/>
          </a:blip>
          <a:srcRect/>
          <a:stretch/>
        </p:blipFill>
        <p:spPr>
          <a:xfrm>
            <a:off x="404074" y="1543834"/>
            <a:ext cx="9235850" cy="2329604"/>
          </a:xfrm>
          <a:prstGeom prst="rect">
            <a:avLst/>
          </a:prstGeom>
          <a:noFill/>
          <a:ln>
            <a:noFill/>
          </a:ln>
        </p:spPr>
      </p:pic>
      <p:pic>
        <p:nvPicPr>
          <p:cNvPr id="159" name="Google Shape;159;p14"/>
          <p:cNvPicPr preferRelativeResize="0"/>
          <p:nvPr/>
        </p:nvPicPr>
        <p:blipFill rotWithShape="1">
          <a:blip r:embed="rId4">
            <a:alphaModFix/>
          </a:blip>
          <a:srcRect/>
          <a:stretch/>
        </p:blipFill>
        <p:spPr>
          <a:xfrm>
            <a:off x="585508" y="4117902"/>
            <a:ext cx="9188438" cy="2496458"/>
          </a:xfrm>
          <a:prstGeom prst="rect">
            <a:avLst/>
          </a:prstGeom>
          <a:noFill/>
          <a:ln>
            <a:noFill/>
          </a:ln>
        </p:spPr>
      </p:pic>
      <p:pic>
        <p:nvPicPr>
          <p:cNvPr id="160" name="Google Shape;160;p14"/>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450601" y="208250"/>
            <a:ext cx="49110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grpSp>
        <p:nvGrpSpPr>
          <p:cNvPr id="166" name="Google Shape;166;p15"/>
          <p:cNvGrpSpPr/>
          <p:nvPr/>
        </p:nvGrpSpPr>
        <p:grpSpPr>
          <a:xfrm>
            <a:off x="0" y="1298447"/>
            <a:ext cx="8303708" cy="5045964"/>
            <a:chOff x="0" y="1298447"/>
            <a:chExt cx="8303708" cy="5045964"/>
          </a:xfrm>
        </p:grpSpPr>
        <p:sp>
          <p:nvSpPr>
            <p:cNvPr id="167" name="Google Shape;167;p15"/>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68" name="Google Shape;168;p15"/>
            <p:cNvPicPr preferRelativeResize="0"/>
            <p:nvPr/>
          </p:nvPicPr>
          <p:blipFill rotWithShape="1">
            <a:blip r:embed="rId3">
              <a:alphaModFix/>
            </a:blip>
            <a:srcRect/>
            <a:stretch/>
          </p:blipFill>
          <p:spPr>
            <a:xfrm>
              <a:off x="882396" y="1316926"/>
              <a:ext cx="7421312" cy="5027485"/>
            </a:xfrm>
            <a:prstGeom prst="rect">
              <a:avLst/>
            </a:prstGeom>
            <a:noFill/>
            <a:ln>
              <a:noFill/>
            </a:ln>
          </p:spPr>
        </p:pic>
      </p:grpSp>
      <p:pic>
        <p:nvPicPr>
          <p:cNvPr id="169" name="Google Shape;169;p15"/>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450600" y="208250"/>
            <a:ext cx="45039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75" name="Google Shape;175;p1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76" name="Google Shape;176;p16"/>
          <p:cNvPicPr preferRelativeResize="0"/>
          <p:nvPr/>
        </p:nvPicPr>
        <p:blipFill rotWithShape="1">
          <a:blip r:embed="rId3">
            <a:alphaModFix/>
          </a:blip>
          <a:srcRect/>
          <a:stretch/>
        </p:blipFill>
        <p:spPr>
          <a:xfrm>
            <a:off x="758903" y="2221473"/>
            <a:ext cx="9917455" cy="2782377"/>
          </a:xfrm>
          <a:prstGeom prst="rect">
            <a:avLst/>
          </a:prstGeom>
          <a:noFill/>
          <a:ln>
            <a:noFill/>
          </a:ln>
        </p:spPr>
      </p:pic>
      <p:pic>
        <p:nvPicPr>
          <p:cNvPr id="177" name="Google Shape;177;p16"/>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sp>
        <p:nvSpPr>
          <p:cNvPr id="64" name="Google Shape;64;p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 name="Google Shape;65;p3"/>
          <p:cNvSpPr txBox="1">
            <a:spLocks noGrp="1"/>
          </p:cNvSpPr>
          <p:nvPr>
            <p:ph type="title"/>
          </p:nvPr>
        </p:nvSpPr>
        <p:spPr>
          <a:xfrm>
            <a:off x="450600" y="208250"/>
            <a:ext cx="4605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66" name="Google Shape;66;p3"/>
          <p:cNvSpPr txBox="1"/>
          <p:nvPr/>
        </p:nvSpPr>
        <p:spPr>
          <a:xfrm>
            <a:off x="450595" y="1821941"/>
            <a:ext cx="10038000" cy="3353100"/>
          </a:xfrm>
          <a:prstGeom prst="rect">
            <a:avLst/>
          </a:prstGeom>
          <a:noFill/>
          <a:ln>
            <a:noFill/>
          </a:ln>
        </p:spPr>
        <p:txBody>
          <a:bodyPr spcFirstLastPara="1" wrap="square" lIns="0" tIns="12700" rIns="0" bIns="0" anchor="t" anchorCtr="0">
            <a:spAutoFit/>
          </a:bodyPr>
          <a:lstStyle/>
          <a:p>
            <a:pPr marL="12700" marR="5715"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Imagine a material coursing through a system from a source, where the material is produced, to a sink, where it is consumed. The source produces the material at some steady rate, and the sink consumes the material at the same rate. The “flow” of the material at any point in the system is intuitively the rate at which the material moves.</a:t>
            </a:r>
            <a:endParaRPr sz="240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Flow networks can model many problems, including liquids flowing through pipes,  parts through assembly  lines,  current  through  electrical  networks,  and information through communication networks.</a:t>
            </a:r>
            <a:endParaRPr sz="2400">
              <a:solidFill>
                <a:schemeClr val="dk1"/>
              </a:solidFill>
              <a:latin typeface="Times New Roman"/>
              <a:ea typeface="Times New Roman"/>
              <a:cs typeface="Times New Roman"/>
              <a:sym typeface="Times New Roman"/>
            </a:endParaRPr>
          </a:p>
        </p:txBody>
      </p:sp>
      <p:pic>
        <p:nvPicPr>
          <p:cNvPr id="67" name="Google Shape;67;p3"/>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C4991EB-B935-DCB5-DB23-72A03602E546}"/>
                  </a:ext>
                </a:extLst>
              </p14:cNvPr>
              <p14:cNvContentPartPr/>
              <p14:nvPr/>
            </p14:nvContentPartPr>
            <p14:xfrm>
              <a:off x="3838680" y="721800"/>
              <a:ext cx="4705560" cy="514080"/>
            </p14:xfrm>
          </p:contentPart>
        </mc:Choice>
        <mc:Fallback xmlns="">
          <p:pic>
            <p:nvPicPr>
              <p:cNvPr id="2" name="Ink 1">
                <a:extLst>
                  <a:ext uri="{FF2B5EF4-FFF2-40B4-BE49-F238E27FC236}">
                    <a16:creationId xmlns:a16="http://schemas.microsoft.com/office/drawing/2014/main" id="{8C4991EB-B935-DCB5-DB23-72A03602E546}"/>
                  </a:ext>
                </a:extLst>
              </p:cNvPr>
              <p:cNvPicPr/>
              <p:nvPr/>
            </p:nvPicPr>
            <p:blipFill>
              <a:blip r:embed="rId5"/>
              <a:stretch>
                <a:fillRect/>
              </a:stretch>
            </p:blipFill>
            <p:spPr>
              <a:xfrm>
                <a:off x="3829320" y="712440"/>
                <a:ext cx="4724280" cy="5328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17"/>
          <p:cNvSpPr txBox="1">
            <a:spLocks noGrp="1"/>
          </p:cNvSpPr>
          <p:nvPr>
            <p:ph type="title"/>
          </p:nvPr>
        </p:nvSpPr>
        <p:spPr>
          <a:xfrm>
            <a:off x="450600" y="208250"/>
            <a:ext cx="4678500" cy="869069"/>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dirty="0"/>
              <a:t>Graph Theory and its Applications </a:t>
            </a:r>
            <a:r>
              <a:rPr lang="en-US" dirty="0">
                <a:solidFill>
                  <a:srgbClr val="C55A11"/>
                </a:solidFill>
              </a:rPr>
              <a:t>Push Relabel Algorithm</a:t>
            </a:r>
            <a:endParaRPr dirty="0"/>
          </a:p>
        </p:txBody>
      </p:sp>
      <p:sp>
        <p:nvSpPr>
          <p:cNvPr id="183" name="Google Shape;183;p1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85" name="Google Shape;185;p17"/>
          <p:cNvPicPr preferRelativeResize="0"/>
          <p:nvPr/>
        </p:nvPicPr>
        <p:blipFill rotWithShape="1">
          <a:blip r:embed="rId5">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1A976C36-75E8-59A2-BBEC-F0AB9E44EA9A}"/>
              </a:ext>
            </a:extLst>
          </p:cNvPr>
          <p:cNvPicPr>
            <a:picLocks noChangeAspect="1"/>
          </p:cNvPicPr>
          <p:nvPr/>
        </p:nvPicPr>
        <p:blipFill>
          <a:blip r:embed="rId6"/>
          <a:stretch>
            <a:fillRect/>
          </a:stretch>
        </p:blipFill>
        <p:spPr>
          <a:xfrm>
            <a:off x="222007" y="1612178"/>
            <a:ext cx="10892307" cy="4784006"/>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42D7068-476A-87A0-A79D-321C164D1C94}"/>
                  </a:ext>
                </a:extLst>
              </p14:cNvPr>
              <p14:cNvContentPartPr/>
              <p14:nvPr/>
            </p14:nvContentPartPr>
            <p14:xfrm>
              <a:off x="255600" y="741240"/>
              <a:ext cx="2187720" cy="518040"/>
            </p14:xfrm>
          </p:contentPart>
        </mc:Choice>
        <mc:Fallback xmlns="">
          <p:pic>
            <p:nvPicPr>
              <p:cNvPr id="4" name="Ink 3">
                <a:extLst>
                  <a:ext uri="{FF2B5EF4-FFF2-40B4-BE49-F238E27FC236}">
                    <a16:creationId xmlns:a16="http://schemas.microsoft.com/office/drawing/2014/main" id="{B42D7068-476A-87A0-A79D-321C164D1C94}"/>
                  </a:ext>
                </a:extLst>
              </p:cNvPr>
              <p:cNvPicPr/>
              <p:nvPr/>
            </p:nvPicPr>
            <p:blipFill>
              <a:blip r:embed="rId8"/>
              <a:stretch>
                <a:fillRect/>
              </a:stretch>
            </p:blipFill>
            <p:spPr>
              <a:xfrm>
                <a:off x="246240" y="731880"/>
                <a:ext cx="2206440" cy="53676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7CAD8472-65B3-907C-4436-11C4A04E45F7}"/>
                  </a:ext>
                </a:extLst>
              </p14:cNvPr>
              <p14:cNvContentPartPr/>
              <p14:nvPr>
                <p:extLst>
                  <p:ext uri="{42D2F446-02D8-4167-A562-619A0277C38B}">
                    <p15:isNarration xmlns:p15="http://schemas.microsoft.com/office/powerpoint/2012/main" val="1"/>
                  </p:ext>
                </p:extLst>
              </p14:nvPr>
            </p14:nvContentPartPr>
            <p14:xfrm>
              <a:off x="3769560" y="360"/>
              <a:ext cx="8442720" cy="5331960"/>
            </p14:xfrm>
          </p:contentPart>
        </mc:Choice>
        <mc:Fallback xmlns="">
          <p:pic>
            <p:nvPicPr>
              <p:cNvPr id="8" name="Ink 7">
                <a:extLst>
                  <a:ext uri="{FF2B5EF4-FFF2-40B4-BE49-F238E27FC236}">
                    <a16:creationId xmlns:a16="http://schemas.microsoft.com/office/drawing/2014/main" id="{7CAD8472-65B3-907C-4436-11C4A04E45F7}"/>
                  </a:ext>
                </a:extLst>
              </p:cNvPr>
              <p:cNvPicPr>
                <a:picLocks noGrp="1" noRot="1" noChangeAspect="1" noMove="1" noResize="1" noEditPoints="1" noAdjustHandles="1" noChangeArrowheads="1" noChangeShapeType="1"/>
              </p:cNvPicPr>
              <p:nvPr/>
            </p:nvPicPr>
            <p:blipFill>
              <a:blip r:embed="rId10"/>
              <a:stretch>
                <a:fillRect/>
              </a:stretch>
            </p:blipFill>
            <p:spPr>
              <a:xfrm>
                <a:off x="3760200" y="-9000"/>
                <a:ext cx="8461440" cy="5350680"/>
              </a:xfrm>
              <a:prstGeom prst="rect">
                <a:avLst/>
              </a:prstGeom>
            </p:spPr>
          </p:pic>
        </mc:Fallback>
      </mc:AlternateContent>
      <p:pic>
        <p:nvPicPr>
          <p:cNvPr id="9" name="Audio 8">
            <a:hlinkClick r:id="" action="ppaction://media"/>
            <a:extLst>
              <a:ext uri="{FF2B5EF4-FFF2-40B4-BE49-F238E27FC236}">
                <a16:creationId xmlns:a16="http://schemas.microsoft.com/office/drawing/2014/main" id="{F0549A1F-3EAE-A262-DE98-91601B2B846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9961"/>
    </mc:Choice>
    <mc:Fallback xmlns="">
      <p:transition spd="slow" advTm="12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6" name="Ink 5">
                <a:extLst>
                  <a:ext uri="{FF2B5EF4-FFF2-40B4-BE49-F238E27FC236}">
                    <a16:creationId xmlns:a16="http://schemas.microsoft.com/office/drawing/2014/main" id="{C478FC45-649B-0FCE-5665-FFBAA9794BA9}"/>
                  </a:ext>
                </a:extLst>
              </p14:cNvPr>
              <p14:cNvContentPartPr/>
              <p14:nvPr>
                <p:extLst>
                  <p:ext uri="{42D2F446-02D8-4167-A562-619A0277C38B}">
                    <p15:isNarration xmlns:p15="http://schemas.microsoft.com/office/powerpoint/2012/main" val="1"/>
                  </p:ext>
                </p:extLst>
              </p14:nvPr>
            </p14:nvContentPartPr>
            <p14:xfrm>
              <a:off x="-47880" y="180360"/>
              <a:ext cx="12403080" cy="6539760"/>
            </p14:xfrm>
          </p:contentPart>
        </mc:Choice>
        <mc:Fallback xmlns="">
          <p:pic>
            <p:nvPicPr>
              <p:cNvPr id="6" name="Ink 5">
                <a:extLst>
                  <a:ext uri="{FF2B5EF4-FFF2-40B4-BE49-F238E27FC236}">
                    <a16:creationId xmlns:a16="http://schemas.microsoft.com/office/drawing/2014/main" id="{C478FC45-649B-0FCE-5665-FFBAA9794BA9}"/>
                  </a:ext>
                </a:extLst>
              </p:cNvPr>
              <p:cNvPicPr>
                <a:picLocks noGrp="1" noRot="1" noChangeAspect="1" noMove="1" noResize="1" noEditPoints="1" noAdjustHandles="1" noChangeArrowheads="1" noChangeShapeType="1"/>
              </p:cNvPicPr>
              <p:nvPr/>
            </p:nvPicPr>
            <p:blipFill>
              <a:blip r:embed="rId5"/>
              <a:stretch>
                <a:fillRect/>
              </a:stretch>
            </p:blipFill>
            <p:spPr>
              <a:xfrm>
                <a:off x="-57240" y="171000"/>
                <a:ext cx="12421800" cy="6558480"/>
              </a:xfrm>
              <a:prstGeom prst="rect">
                <a:avLst/>
              </a:prstGeom>
            </p:spPr>
          </p:pic>
        </mc:Fallback>
      </mc:AlternateContent>
      <p:pic>
        <p:nvPicPr>
          <p:cNvPr id="7" name="Audio 6">
            <a:hlinkClick r:id="" action="ppaction://media"/>
            <a:extLst>
              <a:ext uri="{FF2B5EF4-FFF2-40B4-BE49-F238E27FC236}">
                <a16:creationId xmlns:a16="http://schemas.microsoft.com/office/drawing/2014/main" id="{29F1074E-322E-9383-5543-1D900A1445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4470034"/>
      </p:ext>
    </p:extLst>
  </p:cSld>
  <p:clrMapOvr>
    <a:masterClrMapping/>
  </p:clrMapOvr>
  <mc:AlternateContent xmlns:mc="http://schemas.openxmlformats.org/markup-compatibility/2006" xmlns:p14="http://schemas.microsoft.com/office/powerpoint/2010/main">
    <mc:Choice Requires="p14">
      <p:transition spd="slow" p14:dur="2000" advTm="117731"/>
    </mc:Choice>
    <mc:Fallback xmlns="">
      <p:transition spd="slow" advTm="11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id="{96B72D94-6DB9-ADA2-918E-A51C506BBFEC}"/>
                  </a:ext>
                </a:extLst>
              </p14:cNvPr>
              <p14:cNvContentPartPr/>
              <p14:nvPr>
                <p:extLst>
                  <p:ext uri="{42D2F446-02D8-4167-A562-619A0277C38B}">
                    <p15:isNarration xmlns:p15="http://schemas.microsoft.com/office/powerpoint/2012/main" val="1"/>
                  </p:ext>
                </p:extLst>
              </p14:nvPr>
            </p14:nvContentPartPr>
            <p14:xfrm>
              <a:off x="171360" y="421200"/>
              <a:ext cx="11853720" cy="5514120"/>
            </p14:xfrm>
          </p:contentPart>
        </mc:Choice>
        <mc:Fallback xmlns="">
          <p:pic>
            <p:nvPicPr>
              <p:cNvPr id="5" name="Ink 4">
                <a:extLst>
                  <a:ext uri="{FF2B5EF4-FFF2-40B4-BE49-F238E27FC236}">
                    <a16:creationId xmlns:a16="http://schemas.microsoft.com/office/drawing/2014/main" id="{96B72D94-6DB9-ADA2-918E-A51C506BBFEC}"/>
                  </a:ext>
                </a:extLst>
              </p:cNvPr>
              <p:cNvPicPr>
                <a:picLocks noGrp="1" noRot="1" noChangeAspect="1" noMove="1" noResize="1" noEditPoints="1" noAdjustHandles="1" noChangeArrowheads="1" noChangeShapeType="1"/>
              </p:cNvPicPr>
              <p:nvPr/>
            </p:nvPicPr>
            <p:blipFill>
              <a:blip r:embed="rId5"/>
              <a:stretch>
                <a:fillRect/>
              </a:stretch>
            </p:blipFill>
            <p:spPr>
              <a:xfrm>
                <a:off x="162000" y="411840"/>
                <a:ext cx="11872440" cy="5532840"/>
              </a:xfrm>
              <a:prstGeom prst="rect">
                <a:avLst/>
              </a:prstGeom>
            </p:spPr>
          </p:pic>
        </mc:Fallback>
      </mc:AlternateContent>
      <p:pic>
        <p:nvPicPr>
          <p:cNvPr id="6" name="Audio 5">
            <a:hlinkClick r:id="" action="ppaction://media"/>
            <a:extLst>
              <a:ext uri="{FF2B5EF4-FFF2-40B4-BE49-F238E27FC236}">
                <a16:creationId xmlns:a16="http://schemas.microsoft.com/office/drawing/2014/main" id="{9446A697-49E3-60BD-8954-090078E5B0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7213724"/>
      </p:ext>
    </p:extLst>
  </p:cSld>
  <p:clrMapOvr>
    <a:masterClrMapping/>
  </p:clrMapOvr>
  <mc:AlternateContent xmlns:mc="http://schemas.openxmlformats.org/markup-compatibility/2006" xmlns:p14="http://schemas.microsoft.com/office/powerpoint/2010/main">
    <mc:Choice Requires="p14">
      <p:transition spd="slow" p14:dur="2000" advTm="50368"/>
    </mc:Choice>
    <mc:Fallback xmlns="">
      <p:transition spd="slow" advTm="5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DBFC7-547E-5400-8FB9-0A7B9D52070A}"/>
              </a:ext>
            </a:extLst>
          </p:cNvPr>
          <p:cNvPicPr>
            <a:picLocks noChangeAspect="1"/>
          </p:cNvPicPr>
          <p:nvPr/>
        </p:nvPicPr>
        <p:blipFill>
          <a:blip r:embed="rId4"/>
          <a:stretch>
            <a:fillRect/>
          </a:stretch>
        </p:blipFill>
        <p:spPr>
          <a:xfrm>
            <a:off x="190046" y="1607535"/>
            <a:ext cx="11109326" cy="493477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6E8AA5F5-092F-2B38-4BB9-AE36FBE8160F}"/>
                  </a:ext>
                </a:extLst>
              </p14:cNvPr>
              <p14:cNvContentPartPr/>
              <p14:nvPr>
                <p:extLst>
                  <p:ext uri="{42D2F446-02D8-4167-A562-619A0277C38B}">
                    <p15:isNarration xmlns:p15="http://schemas.microsoft.com/office/powerpoint/2012/main" val="1"/>
                  </p:ext>
                </p:extLst>
              </p14:nvPr>
            </p14:nvContentPartPr>
            <p14:xfrm>
              <a:off x="59760" y="2195280"/>
              <a:ext cx="9404640" cy="1066680"/>
            </p14:xfrm>
          </p:contentPart>
        </mc:Choice>
        <mc:Fallback xmlns="">
          <p:pic>
            <p:nvPicPr>
              <p:cNvPr id="6" name="Ink 5">
                <a:extLst>
                  <a:ext uri="{FF2B5EF4-FFF2-40B4-BE49-F238E27FC236}">
                    <a16:creationId xmlns:a16="http://schemas.microsoft.com/office/drawing/2014/main" id="{6E8AA5F5-092F-2B38-4BB9-AE36FBE8160F}"/>
                  </a:ext>
                </a:extLst>
              </p:cNvPr>
              <p:cNvPicPr>
                <a:picLocks noGrp="1" noRot="1" noChangeAspect="1" noMove="1" noResize="1" noEditPoints="1" noAdjustHandles="1" noChangeArrowheads="1" noChangeShapeType="1"/>
              </p:cNvPicPr>
              <p:nvPr/>
            </p:nvPicPr>
            <p:blipFill>
              <a:blip r:embed="rId6"/>
              <a:stretch>
                <a:fillRect/>
              </a:stretch>
            </p:blipFill>
            <p:spPr>
              <a:xfrm>
                <a:off x="50400" y="2185920"/>
                <a:ext cx="9423360" cy="1085400"/>
              </a:xfrm>
              <a:prstGeom prst="rect">
                <a:avLst/>
              </a:prstGeom>
            </p:spPr>
          </p:pic>
        </mc:Fallback>
      </mc:AlternateContent>
      <p:pic>
        <p:nvPicPr>
          <p:cNvPr id="7" name="Audio 6">
            <a:hlinkClick r:id="" action="ppaction://media"/>
            <a:extLst>
              <a:ext uri="{FF2B5EF4-FFF2-40B4-BE49-F238E27FC236}">
                <a16:creationId xmlns:a16="http://schemas.microsoft.com/office/drawing/2014/main" id="{E320E874-AB42-C281-6453-D3AD7D36BF9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7012348"/>
      </p:ext>
    </p:extLst>
  </p:cSld>
  <p:clrMapOvr>
    <a:masterClrMapping/>
  </p:clrMapOvr>
  <mc:AlternateContent xmlns:mc="http://schemas.openxmlformats.org/markup-compatibility/2006" xmlns:p14="http://schemas.microsoft.com/office/powerpoint/2010/main">
    <mc:Choice Requires="p14">
      <p:transition spd="slow" p14:dur="2000" advTm="18449"/>
    </mc:Choice>
    <mc:Fallback xmlns="">
      <p:transition spd="slow" advTm="18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4" name="Ink 3">
                <a:extLst>
                  <a:ext uri="{FF2B5EF4-FFF2-40B4-BE49-F238E27FC236}">
                    <a16:creationId xmlns:a16="http://schemas.microsoft.com/office/drawing/2014/main" id="{970F30B3-B722-2C56-051A-1439815E6B19}"/>
                  </a:ext>
                </a:extLst>
              </p14:cNvPr>
              <p14:cNvContentPartPr/>
              <p14:nvPr>
                <p:extLst>
                  <p:ext uri="{42D2F446-02D8-4167-A562-619A0277C38B}">
                    <p15:isNarration xmlns:p15="http://schemas.microsoft.com/office/powerpoint/2012/main" val="1"/>
                  </p:ext>
                </p:extLst>
              </p14:nvPr>
            </p14:nvContentPartPr>
            <p14:xfrm>
              <a:off x="135000" y="213840"/>
              <a:ext cx="11470320" cy="6214320"/>
            </p14:xfrm>
          </p:contentPart>
        </mc:Choice>
        <mc:Fallback xmlns="">
          <p:pic>
            <p:nvPicPr>
              <p:cNvPr id="4" name="Ink 3">
                <a:extLst>
                  <a:ext uri="{FF2B5EF4-FFF2-40B4-BE49-F238E27FC236}">
                    <a16:creationId xmlns:a16="http://schemas.microsoft.com/office/drawing/2014/main" id="{970F30B3-B722-2C56-051A-1439815E6B19}"/>
                  </a:ext>
                </a:extLst>
              </p:cNvPr>
              <p:cNvPicPr>
                <a:picLocks noGrp="1" noRot="1" noChangeAspect="1" noMove="1" noResize="1" noEditPoints="1" noAdjustHandles="1" noChangeArrowheads="1" noChangeShapeType="1"/>
              </p:cNvPicPr>
              <p:nvPr/>
            </p:nvPicPr>
            <p:blipFill>
              <a:blip r:embed="rId5"/>
              <a:stretch>
                <a:fillRect/>
              </a:stretch>
            </p:blipFill>
            <p:spPr>
              <a:xfrm>
                <a:off x="125640" y="204480"/>
                <a:ext cx="11489040" cy="6233040"/>
              </a:xfrm>
              <a:prstGeom prst="rect">
                <a:avLst/>
              </a:prstGeom>
            </p:spPr>
          </p:pic>
        </mc:Fallback>
      </mc:AlternateContent>
      <p:pic>
        <p:nvPicPr>
          <p:cNvPr id="5" name="Audio 4">
            <a:hlinkClick r:id="" action="ppaction://media"/>
            <a:extLst>
              <a:ext uri="{FF2B5EF4-FFF2-40B4-BE49-F238E27FC236}">
                <a16:creationId xmlns:a16="http://schemas.microsoft.com/office/drawing/2014/main" id="{159C2DCB-E2E5-DBA6-E4DC-60D1D40826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2814498"/>
      </p:ext>
    </p:extLst>
  </p:cSld>
  <p:clrMapOvr>
    <a:masterClrMapping/>
  </p:clrMapOvr>
  <mc:AlternateContent xmlns:mc="http://schemas.openxmlformats.org/markup-compatibility/2006" xmlns:p14="http://schemas.microsoft.com/office/powerpoint/2010/main">
    <mc:Choice Requires="p14">
      <p:transition spd="slow" p14:dur="2000" advTm="129060"/>
    </mc:Choice>
    <mc:Fallback xmlns="">
      <p:transition spd="slow" advTm="129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203739C8-2DAF-AB85-A26E-7B960F27B6A6}"/>
                  </a:ext>
                </a:extLst>
              </p14:cNvPr>
              <p14:cNvContentPartPr/>
              <p14:nvPr>
                <p:extLst>
                  <p:ext uri="{42D2F446-02D8-4167-A562-619A0277C38B}">
                    <p15:isNarration xmlns:p15="http://schemas.microsoft.com/office/powerpoint/2012/main" val="1"/>
                  </p:ext>
                </p:extLst>
              </p14:nvPr>
            </p14:nvContentPartPr>
            <p14:xfrm>
              <a:off x="534960" y="180360"/>
              <a:ext cx="12077280" cy="6630840"/>
            </p14:xfrm>
          </p:contentPart>
        </mc:Choice>
        <mc:Fallback xmlns="">
          <p:pic>
            <p:nvPicPr>
              <p:cNvPr id="3" name="Ink 2">
                <a:extLst>
                  <a:ext uri="{FF2B5EF4-FFF2-40B4-BE49-F238E27FC236}">
                    <a16:creationId xmlns:a16="http://schemas.microsoft.com/office/drawing/2014/main" id="{203739C8-2DAF-AB85-A26E-7B960F27B6A6}"/>
                  </a:ext>
                </a:extLst>
              </p:cNvPr>
              <p:cNvPicPr>
                <a:picLocks noGrp="1" noRot="1" noChangeAspect="1" noMove="1" noResize="1" noEditPoints="1" noAdjustHandles="1" noChangeArrowheads="1" noChangeShapeType="1"/>
              </p:cNvPicPr>
              <p:nvPr/>
            </p:nvPicPr>
            <p:blipFill>
              <a:blip r:embed="rId5"/>
              <a:stretch>
                <a:fillRect/>
              </a:stretch>
            </p:blipFill>
            <p:spPr>
              <a:xfrm>
                <a:off x="525600" y="171000"/>
                <a:ext cx="12096000" cy="6649560"/>
              </a:xfrm>
              <a:prstGeom prst="rect">
                <a:avLst/>
              </a:prstGeom>
            </p:spPr>
          </p:pic>
        </mc:Fallback>
      </mc:AlternateContent>
      <p:pic>
        <p:nvPicPr>
          <p:cNvPr id="4" name="Audio 3">
            <a:hlinkClick r:id="" action="ppaction://media"/>
            <a:extLst>
              <a:ext uri="{FF2B5EF4-FFF2-40B4-BE49-F238E27FC236}">
                <a16:creationId xmlns:a16="http://schemas.microsoft.com/office/drawing/2014/main" id="{03A05E45-AAE6-BDFE-430E-D41B379BC2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grpSp>
        <p:nvGrpSpPr>
          <p:cNvPr id="8" name="Group 7">
            <a:extLst>
              <a:ext uri="{FF2B5EF4-FFF2-40B4-BE49-F238E27FC236}">
                <a16:creationId xmlns:a16="http://schemas.microsoft.com/office/drawing/2014/main" id="{EB16ED88-35B3-AA8F-86EF-A92B2E65065D}"/>
              </a:ext>
            </a:extLst>
          </p:cNvPr>
          <p:cNvGrpSpPr/>
          <p:nvPr/>
        </p:nvGrpSpPr>
        <p:grpSpPr>
          <a:xfrm>
            <a:off x="3540000" y="649400"/>
            <a:ext cx="719280" cy="529920"/>
            <a:chOff x="3540000" y="649400"/>
            <a:chExt cx="719280" cy="52992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 name="Ink 4">
                  <a:extLst>
                    <a:ext uri="{FF2B5EF4-FFF2-40B4-BE49-F238E27FC236}">
                      <a16:creationId xmlns:a16="http://schemas.microsoft.com/office/drawing/2014/main" id="{724BE815-D321-D001-8CA3-86FCCFF64BCA}"/>
                    </a:ext>
                  </a:extLst>
                </p14:cNvPr>
                <p14:cNvContentPartPr/>
                <p14:nvPr/>
              </p14:nvContentPartPr>
              <p14:xfrm>
                <a:off x="3540000" y="765680"/>
                <a:ext cx="353880" cy="413640"/>
              </p14:xfrm>
            </p:contentPart>
          </mc:Choice>
          <mc:Fallback xmlns="">
            <p:pic>
              <p:nvPicPr>
                <p:cNvPr id="5" name="Ink 4">
                  <a:extLst>
                    <a:ext uri="{FF2B5EF4-FFF2-40B4-BE49-F238E27FC236}">
                      <a16:creationId xmlns:a16="http://schemas.microsoft.com/office/drawing/2014/main" id="{724BE815-D321-D001-8CA3-86FCCFF64BCA}"/>
                    </a:ext>
                  </a:extLst>
                </p:cNvPr>
                <p:cNvPicPr/>
                <p:nvPr/>
              </p:nvPicPr>
              <p:blipFill>
                <a:blip r:embed="rId8"/>
                <a:stretch>
                  <a:fillRect/>
                </a:stretch>
              </p:blipFill>
              <p:spPr>
                <a:xfrm>
                  <a:off x="3531360" y="757040"/>
                  <a:ext cx="371520" cy="43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6" name="Ink 5">
                  <a:extLst>
                    <a:ext uri="{FF2B5EF4-FFF2-40B4-BE49-F238E27FC236}">
                      <a16:creationId xmlns:a16="http://schemas.microsoft.com/office/drawing/2014/main" id="{3A90A896-55B0-C32F-ED32-C1FFBF773CDE}"/>
                    </a:ext>
                  </a:extLst>
                </p14:cNvPr>
                <p14:cNvContentPartPr/>
                <p14:nvPr/>
              </p14:nvContentPartPr>
              <p14:xfrm>
                <a:off x="4027800" y="649400"/>
                <a:ext cx="143640" cy="165240"/>
              </p14:xfrm>
            </p:contentPart>
          </mc:Choice>
          <mc:Fallback xmlns="">
            <p:pic>
              <p:nvPicPr>
                <p:cNvPr id="6" name="Ink 5">
                  <a:extLst>
                    <a:ext uri="{FF2B5EF4-FFF2-40B4-BE49-F238E27FC236}">
                      <a16:creationId xmlns:a16="http://schemas.microsoft.com/office/drawing/2014/main" id="{3A90A896-55B0-C32F-ED32-C1FFBF773CDE}"/>
                    </a:ext>
                  </a:extLst>
                </p:cNvPr>
                <p:cNvPicPr/>
                <p:nvPr/>
              </p:nvPicPr>
              <p:blipFill>
                <a:blip r:embed="rId10"/>
                <a:stretch>
                  <a:fillRect/>
                </a:stretch>
              </p:blipFill>
              <p:spPr>
                <a:xfrm>
                  <a:off x="4019160" y="640760"/>
                  <a:ext cx="161280" cy="18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7" name="Ink 6">
                  <a:extLst>
                    <a:ext uri="{FF2B5EF4-FFF2-40B4-BE49-F238E27FC236}">
                      <a16:creationId xmlns:a16="http://schemas.microsoft.com/office/drawing/2014/main" id="{6A6A6C2C-C997-E6D5-8D19-C0AB6941909C}"/>
                    </a:ext>
                  </a:extLst>
                </p14:cNvPr>
                <p14:cNvContentPartPr/>
                <p14:nvPr/>
              </p14:nvContentPartPr>
              <p14:xfrm>
                <a:off x="4258920" y="780440"/>
                <a:ext cx="360" cy="360"/>
              </p14:xfrm>
            </p:contentPart>
          </mc:Choice>
          <mc:Fallback xmlns="">
            <p:pic>
              <p:nvPicPr>
                <p:cNvPr id="7" name="Ink 6">
                  <a:extLst>
                    <a:ext uri="{FF2B5EF4-FFF2-40B4-BE49-F238E27FC236}">
                      <a16:creationId xmlns:a16="http://schemas.microsoft.com/office/drawing/2014/main" id="{6A6A6C2C-C997-E6D5-8D19-C0AB6941909C}"/>
                    </a:ext>
                  </a:extLst>
                </p:cNvPr>
                <p:cNvPicPr/>
                <p:nvPr/>
              </p:nvPicPr>
              <p:blipFill>
                <a:blip r:embed="rId12"/>
                <a:stretch>
                  <a:fillRect/>
                </a:stretch>
              </p:blipFill>
              <p:spPr>
                <a:xfrm>
                  <a:off x="4250280" y="771440"/>
                  <a:ext cx="18000" cy="18000"/>
                </a:xfrm>
                <a:prstGeom prst="rect">
                  <a:avLst/>
                </a:prstGeom>
              </p:spPr>
            </p:pic>
          </mc:Fallback>
        </mc:AlternateContent>
      </p:grpSp>
    </p:spTree>
    <p:extLst>
      <p:ext uri="{BB962C8B-B14F-4D97-AF65-F5344CB8AC3E}">
        <p14:creationId xmlns:p14="http://schemas.microsoft.com/office/powerpoint/2010/main" val="3295467220"/>
      </p:ext>
    </p:extLst>
  </p:cSld>
  <p:clrMapOvr>
    <a:masterClrMapping/>
  </p:clrMapOvr>
  <mc:AlternateContent xmlns:mc="http://schemas.openxmlformats.org/markup-compatibility/2006" xmlns:p14="http://schemas.microsoft.com/office/powerpoint/2010/main">
    <mc:Choice Requires="p14">
      <p:transition spd="slow" p14:dur="2000" advTm="167912"/>
    </mc:Choice>
    <mc:Fallback xmlns="">
      <p:transition spd="slow" advTm="16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3F22BADC-098D-392A-3A24-AEBDDD056BAC}"/>
                  </a:ext>
                </a:extLst>
              </p14:cNvPr>
              <p14:cNvContentPartPr/>
              <p14:nvPr>
                <p:extLst>
                  <p:ext uri="{42D2F446-02D8-4167-A562-619A0277C38B}">
                    <p15:isNarration xmlns:p15="http://schemas.microsoft.com/office/powerpoint/2012/main" val="1"/>
                  </p:ext>
                </p:extLst>
              </p14:nvPr>
            </p14:nvContentPartPr>
            <p14:xfrm>
              <a:off x="345960" y="-60840"/>
              <a:ext cx="11992680" cy="6926400"/>
            </p14:xfrm>
          </p:contentPart>
        </mc:Choice>
        <mc:Fallback xmlns="">
          <p:pic>
            <p:nvPicPr>
              <p:cNvPr id="3" name="Ink 2">
                <a:extLst>
                  <a:ext uri="{FF2B5EF4-FFF2-40B4-BE49-F238E27FC236}">
                    <a16:creationId xmlns:a16="http://schemas.microsoft.com/office/drawing/2014/main" id="{3F22BADC-098D-392A-3A24-AEBDDD056BAC}"/>
                  </a:ext>
                </a:extLst>
              </p:cNvPr>
              <p:cNvPicPr>
                <a:picLocks noGrp="1" noRot="1" noChangeAspect="1" noMove="1" noResize="1" noEditPoints="1" noAdjustHandles="1" noChangeArrowheads="1" noChangeShapeType="1"/>
              </p:cNvPicPr>
              <p:nvPr/>
            </p:nvPicPr>
            <p:blipFill>
              <a:blip r:embed="rId5"/>
              <a:stretch>
                <a:fillRect/>
              </a:stretch>
            </p:blipFill>
            <p:spPr>
              <a:xfrm>
                <a:off x="336600" y="-70200"/>
                <a:ext cx="12011400" cy="6945120"/>
              </a:xfrm>
              <a:prstGeom prst="rect">
                <a:avLst/>
              </a:prstGeom>
            </p:spPr>
          </p:pic>
        </mc:Fallback>
      </mc:AlternateContent>
      <p:pic>
        <p:nvPicPr>
          <p:cNvPr id="4" name="Audio 3">
            <a:hlinkClick r:id="" action="ppaction://media"/>
            <a:extLst>
              <a:ext uri="{FF2B5EF4-FFF2-40B4-BE49-F238E27FC236}">
                <a16:creationId xmlns:a16="http://schemas.microsoft.com/office/drawing/2014/main" id="{2CCDAC37-A31E-CEE5-962B-006F29E54B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3413399"/>
      </p:ext>
    </p:extLst>
  </p:cSld>
  <p:clrMapOvr>
    <a:masterClrMapping/>
  </p:clrMapOvr>
  <mc:AlternateContent xmlns:mc="http://schemas.openxmlformats.org/markup-compatibility/2006" xmlns:p14="http://schemas.microsoft.com/office/powerpoint/2010/main">
    <mc:Choice Requires="p14">
      <p:transition spd="slow" p14:dur="2000" advTm="235361"/>
    </mc:Choice>
    <mc:Fallback xmlns="">
      <p:transition spd="slow" advTm="23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DE825C89-59AC-EAE4-13CC-867C8A087360}"/>
                  </a:ext>
                </a:extLst>
              </p14:cNvPr>
              <p14:cNvContentPartPr/>
              <p14:nvPr>
                <p:extLst>
                  <p:ext uri="{42D2F446-02D8-4167-A562-619A0277C38B}">
                    <p15:isNarration xmlns:p15="http://schemas.microsoft.com/office/powerpoint/2012/main" val="1"/>
                  </p:ext>
                </p:extLst>
              </p14:nvPr>
            </p14:nvContentPartPr>
            <p14:xfrm>
              <a:off x="336600" y="223200"/>
              <a:ext cx="12196080" cy="4927680"/>
            </p14:xfrm>
          </p:contentPart>
        </mc:Choice>
        <mc:Fallback xmlns="">
          <p:pic>
            <p:nvPicPr>
              <p:cNvPr id="3" name="Ink 2">
                <a:extLst>
                  <a:ext uri="{FF2B5EF4-FFF2-40B4-BE49-F238E27FC236}">
                    <a16:creationId xmlns:a16="http://schemas.microsoft.com/office/drawing/2014/main" id="{DE825C89-59AC-EAE4-13CC-867C8A087360}"/>
                  </a:ext>
                </a:extLst>
              </p:cNvPr>
              <p:cNvPicPr>
                <a:picLocks noGrp="1" noRot="1" noChangeAspect="1" noMove="1" noResize="1" noEditPoints="1" noAdjustHandles="1" noChangeArrowheads="1" noChangeShapeType="1"/>
              </p:cNvPicPr>
              <p:nvPr/>
            </p:nvPicPr>
            <p:blipFill>
              <a:blip r:embed="rId5"/>
              <a:stretch>
                <a:fillRect/>
              </a:stretch>
            </p:blipFill>
            <p:spPr>
              <a:xfrm>
                <a:off x="327240" y="213840"/>
                <a:ext cx="12214800" cy="4946400"/>
              </a:xfrm>
              <a:prstGeom prst="rect">
                <a:avLst/>
              </a:prstGeom>
            </p:spPr>
          </p:pic>
        </mc:Fallback>
      </mc:AlternateContent>
      <p:pic>
        <p:nvPicPr>
          <p:cNvPr id="4" name="Audio 3">
            <a:hlinkClick r:id="" action="ppaction://media"/>
            <a:extLst>
              <a:ext uri="{FF2B5EF4-FFF2-40B4-BE49-F238E27FC236}">
                <a16:creationId xmlns:a16="http://schemas.microsoft.com/office/drawing/2014/main" id="{C4A74464-7467-09A1-6AE5-F07B6F2DDD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4787243"/>
      </p:ext>
    </p:extLst>
  </p:cSld>
  <p:clrMapOvr>
    <a:masterClrMapping/>
  </p:clrMapOvr>
  <mc:AlternateContent xmlns:mc="http://schemas.openxmlformats.org/markup-compatibility/2006" xmlns:p14="http://schemas.microsoft.com/office/powerpoint/2010/main">
    <mc:Choice Requires="p14">
      <p:transition spd="slow" p14:dur="2000" advTm="77553"/>
    </mc:Choice>
    <mc:Fallback xmlns="">
      <p:transition spd="slow" advTm="7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8495913E-E2BE-850A-598B-76451DB5D308}"/>
                  </a:ext>
                </a:extLst>
              </p14:cNvPr>
              <p14:cNvContentPartPr/>
              <p14:nvPr>
                <p:extLst>
                  <p:ext uri="{42D2F446-02D8-4167-A562-619A0277C38B}">
                    <p15:isNarration xmlns:p15="http://schemas.microsoft.com/office/powerpoint/2012/main" val="1"/>
                  </p:ext>
                </p:extLst>
              </p14:nvPr>
            </p14:nvContentPartPr>
            <p14:xfrm>
              <a:off x="124560" y="394920"/>
              <a:ext cx="11821320" cy="6184800"/>
            </p14:xfrm>
          </p:contentPart>
        </mc:Choice>
        <mc:Fallback xmlns="">
          <p:pic>
            <p:nvPicPr>
              <p:cNvPr id="3" name="Ink 2">
                <a:extLst>
                  <a:ext uri="{FF2B5EF4-FFF2-40B4-BE49-F238E27FC236}">
                    <a16:creationId xmlns:a16="http://schemas.microsoft.com/office/drawing/2014/main" id="{8495913E-E2BE-850A-598B-76451DB5D308}"/>
                  </a:ext>
                </a:extLst>
              </p:cNvPr>
              <p:cNvPicPr>
                <a:picLocks noGrp="1" noRot="1" noChangeAspect="1" noMove="1" noResize="1" noEditPoints="1" noAdjustHandles="1" noChangeArrowheads="1" noChangeShapeType="1"/>
              </p:cNvPicPr>
              <p:nvPr/>
            </p:nvPicPr>
            <p:blipFill>
              <a:blip r:embed="rId5"/>
              <a:stretch>
                <a:fillRect/>
              </a:stretch>
            </p:blipFill>
            <p:spPr>
              <a:xfrm>
                <a:off x="115200" y="385560"/>
                <a:ext cx="11840040" cy="6203520"/>
              </a:xfrm>
              <a:prstGeom prst="rect">
                <a:avLst/>
              </a:prstGeom>
            </p:spPr>
          </p:pic>
        </mc:Fallback>
      </mc:AlternateContent>
      <p:pic>
        <p:nvPicPr>
          <p:cNvPr id="4" name="Audio 3">
            <a:hlinkClick r:id="" action="ppaction://media"/>
            <a:extLst>
              <a:ext uri="{FF2B5EF4-FFF2-40B4-BE49-F238E27FC236}">
                <a16:creationId xmlns:a16="http://schemas.microsoft.com/office/drawing/2014/main" id="{186F9A27-9D89-DB0B-4A2B-82DCF3688B6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8904671"/>
      </p:ext>
    </p:extLst>
  </p:cSld>
  <p:clrMapOvr>
    <a:masterClrMapping/>
  </p:clrMapOvr>
  <mc:AlternateContent xmlns:mc="http://schemas.openxmlformats.org/markup-compatibility/2006" xmlns:p14="http://schemas.microsoft.com/office/powerpoint/2010/main">
    <mc:Choice Requires="p14">
      <p:transition spd="slow" p14:dur="2000" advTm="71752"/>
    </mc:Choice>
    <mc:Fallback xmlns="">
      <p:transition spd="slow" advTm="71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D51EF464-B0A0-EAD0-71FA-51CD69C41496}"/>
                  </a:ext>
                </a:extLst>
              </p14:cNvPr>
              <p14:cNvContentPartPr/>
              <p14:nvPr>
                <p:extLst>
                  <p:ext uri="{42D2F446-02D8-4167-A562-619A0277C38B}">
                    <p15:isNarration xmlns:p15="http://schemas.microsoft.com/office/powerpoint/2012/main" val="1"/>
                  </p:ext>
                </p:extLst>
              </p14:nvPr>
            </p14:nvContentPartPr>
            <p14:xfrm>
              <a:off x="108000" y="610920"/>
              <a:ext cx="11959200" cy="6186240"/>
            </p14:xfrm>
          </p:contentPart>
        </mc:Choice>
        <mc:Fallback xmlns="">
          <p:pic>
            <p:nvPicPr>
              <p:cNvPr id="3" name="Ink 2">
                <a:extLst>
                  <a:ext uri="{FF2B5EF4-FFF2-40B4-BE49-F238E27FC236}">
                    <a16:creationId xmlns:a16="http://schemas.microsoft.com/office/drawing/2014/main" id="{D51EF464-B0A0-EAD0-71FA-51CD69C41496}"/>
                  </a:ext>
                </a:extLst>
              </p:cNvPr>
              <p:cNvPicPr>
                <a:picLocks noGrp="1" noRot="1" noChangeAspect="1" noMove="1" noResize="1" noEditPoints="1" noAdjustHandles="1" noChangeArrowheads="1" noChangeShapeType="1"/>
              </p:cNvPicPr>
              <p:nvPr/>
            </p:nvPicPr>
            <p:blipFill>
              <a:blip r:embed="rId5"/>
              <a:stretch>
                <a:fillRect/>
              </a:stretch>
            </p:blipFill>
            <p:spPr>
              <a:xfrm>
                <a:off x="98640" y="601560"/>
                <a:ext cx="11977920" cy="6204960"/>
              </a:xfrm>
              <a:prstGeom prst="rect">
                <a:avLst/>
              </a:prstGeom>
            </p:spPr>
          </p:pic>
        </mc:Fallback>
      </mc:AlternateContent>
      <p:pic>
        <p:nvPicPr>
          <p:cNvPr id="4" name="Audio 3">
            <a:hlinkClick r:id="" action="ppaction://media"/>
            <a:extLst>
              <a:ext uri="{FF2B5EF4-FFF2-40B4-BE49-F238E27FC236}">
                <a16:creationId xmlns:a16="http://schemas.microsoft.com/office/drawing/2014/main" id="{6E17210A-B2DF-520D-12C6-0A8F64782C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5691898"/>
      </p:ext>
    </p:extLst>
  </p:cSld>
  <p:clrMapOvr>
    <a:masterClrMapping/>
  </p:clrMapOvr>
  <mc:AlternateContent xmlns:mc="http://schemas.openxmlformats.org/markup-compatibility/2006" xmlns:p14="http://schemas.microsoft.com/office/powerpoint/2010/main">
    <mc:Choice Requires="p14">
      <p:transition spd="slow" p14:dur="2000" advTm="118515"/>
    </mc:Choice>
    <mc:Fallback xmlns="">
      <p:transition spd="slow" advTm="11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C83056-02B9-27B3-33EC-D72C4F9D7721}"/>
              </a:ext>
            </a:extLst>
          </p:cNvPr>
          <p:cNvSpPr txBox="1"/>
          <p:nvPr/>
        </p:nvSpPr>
        <p:spPr>
          <a:xfrm>
            <a:off x="228600" y="742461"/>
            <a:ext cx="4963886" cy="461665"/>
          </a:xfrm>
          <a:prstGeom prst="rect">
            <a:avLst/>
          </a:prstGeom>
          <a:noFill/>
        </p:spPr>
        <p:txBody>
          <a:bodyPr wrap="square" rtlCol="0">
            <a:spAutoFit/>
          </a:bodyPr>
          <a:lstStyle/>
          <a:p>
            <a:r>
              <a:rPr lang="en-IN" sz="2400" dirty="0" err="1">
                <a:solidFill>
                  <a:schemeClr val="accent6">
                    <a:lumMod val="75000"/>
                  </a:schemeClr>
                </a:solidFill>
              </a:rPr>
              <a:t>Kirchoff’s</a:t>
            </a:r>
            <a:r>
              <a:rPr lang="en-IN" sz="2400" dirty="0">
                <a:solidFill>
                  <a:schemeClr val="accent6">
                    <a:lumMod val="75000"/>
                  </a:schemeClr>
                </a:solidFill>
              </a:rPr>
              <a:t> Law</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D00ECBC-3B43-2687-E89B-FC4570C3D2BB}"/>
                  </a:ext>
                </a:extLst>
              </p14:cNvPr>
              <p14:cNvContentPartPr/>
              <p14:nvPr/>
            </p14:nvContentPartPr>
            <p14:xfrm>
              <a:off x="2363400" y="724680"/>
              <a:ext cx="9028080" cy="3568680"/>
            </p14:xfrm>
          </p:contentPart>
        </mc:Choice>
        <mc:Fallback xmlns="">
          <p:pic>
            <p:nvPicPr>
              <p:cNvPr id="3" name="Ink 2">
                <a:extLst>
                  <a:ext uri="{FF2B5EF4-FFF2-40B4-BE49-F238E27FC236}">
                    <a16:creationId xmlns:a16="http://schemas.microsoft.com/office/drawing/2014/main" id="{1D00ECBC-3B43-2687-E89B-FC4570C3D2BB}"/>
                  </a:ext>
                </a:extLst>
              </p:cNvPr>
              <p:cNvPicPr/>
              <p:nvPr/>
            </p:nvPicPr>
            <p:blipFill>
              <a:blip r:embed="rId3"/>
              <a:stretch>
                <a:fillRect/>
              </a:stretch>
            </p:blipFill>
            <p:spPr>
              <a:xfrm>
                <a:off x="2354040" y="715320"/>
                <a:ext cx="9046800" cy="3587400"/>
              </a:xfrm>
              <a:prstGeom prst="rect">
                <a:avLst/>
              </a:prstGeom>
            </p:spPr>
          </p:pic>
        </mc:Fallback>
      </mc:AlternateContent>
    </p:spTree>
    <p:extLst>
      <p:ext uri="{BB962C8B-B14F-4D97-AF65-F5344CB8AC3E}">
        <p14:creationId xmlns:p14="http://schemas.microsoft.com/office/powerpoint/2010/main" val="2146216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3B93E9AF-418F-2349-55AA-04A07F8A3DF6}"/>
                  </a:ext>
                </a:extLst>
              </p14:cNvPr>
              <p14:cNvContentPartPr/>
              <p14:nvPr>
                <p:extLst>
                  <p:ext uri="{42D2F446-02D8-4167-A562-619A0277C38B}">
                    <p15:isNarration xmlns:p15="http://schemas.microsoft.com/office/powerpoint/2012/main" val="1"/>
                  </p:ext>
                </p:extLst>
              </p14:nvPr>
            </p14:nvContentPartPr>
            <p14:xfrm>
              <a:off x="241560" y="44280"/>
              <a:ext cx="12117960" cy="6567840"/>
            </p14:xfrm>
          </p:contentPart>
        </mc:Choice>
        <mc:Fallback xmlns="">
          <p:pic>
            <p:nvPicPr>
              <p:cNvPr id="3" name="Ink 2">
                <a:extLst>
                  <a:ext uri="{FF2B5EF4-FFF2-40B4-BE49-F238E27FC236}">
                    <a16:creationId xmlns:a16="http://schemas.microsoft.com/office/drawing/2014/main" id="{3B93E9AF-418F-2349-55AA-04A07F8A3DF6}"/>
                  </a:ext>
                </a:extLst>
              </p:cNvPr>
              <p:cNvPicPr>
                <a:picLocks noGrp="1" noRot="1" noChangeAspect="1" noMove="1" noResize="1" noEditPoints="1" noAdjustHandles="1" noChangeArrowheads="1" noChangeShapeType="1"/>
              </p:cNvPicPr>
              <p:nvPr/>
            </p:nvPicPr>
            <p:blipFill>
              <a:blip r:embed="rId5"/>
              <a:stretch>
                <a:fillRect/>
              </a:stretch>
            </p:blipFill>
            <p:spPr>
              <a:xfrm>
                <a:off x="232200" y="34920"/>
                <a:ext cx="12136680" cy="6586560"/>
              </a:xfrm>
              <a:prstGeom prst="rect">
                <a:avLst/>
              </a:prstGeom>
            </p:spPr>
          </p:pic>
        </mc:Fallback>
      </mc:AlternateContent>
      <p:pic>
        <p:nvPicPr>
          <p:cNvPr id="4" name="Audio 3">
            <a:hlinkClick r:id="" action="ppaction://media"/>
            <a:extLst>
              <a:ext uri="{FF2B5EF4-FFF2-40B4-BE49-F238E27FC236}">
                <a16:creationId xmlns:a16="http://schemas.microsoft.com/office/drawing/2014/main" id="{15D92621-50BA-1943-2C38-D2EC19EDB5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2208521"/>
      </p:ext>
    </p:extLst>
  </p:cSld>
  <p:clrMapOvr>
    <a:masterClrMapping/>
  </p:clrMapOvr>
  <mc:AlternateContent xmlns:mc="http://schemas.openxmlformats.org/markup-compatibility/2006" xmlns:p14="http://schemas.microsoft.com/office/powerpoint/2010/main">
    <mc:Choice Requires="p14">
      <p:transition spd="slow" p14:dur="2000" advTm="114545"/>
    </mc:Choice>
    <mc:Fallback xmlns="">
      <p:transition spd="slow" advTm="11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46A4FE5D-4B28-3881-14AD-F1201AD66C45}"/>
                  </a:ext>
                </a:extLst>
              </p14:cNvPr>
              <p14:cNvContentPartPr/>
              <p14:nvPr>
                <p:extLst>
                  <p:ext uri="{42D2F446-02D8-4167-A562-619A0277C38B}">
                    <p15:isNarration xmlns:p15="http://schemas.microsoft.com/office/powerpoint/2012/main" val="1"/>
                  </p:ext>
                </p:extLst>
              </p14:nvPr>
            </p14:nvContentPartPr>
            <p14:xfrm>
              <a:off x="88920" y="115200"/>
              <a:ext cx="12145320" cy="6568560"/>
            </p14:xfrm>
          </p:contentPart>
        </mc:Choice>
        <mc:Fallback xmlns="">
          <p:pic>
            <p:nvPicPr>
              <p:cNvPr id="3" name="Ink 2">
                <a:extLst>
                  <a:ext uri="{FF2B5EF4-FFF2-40B4-BE49-F238E27FC236}">
                    <a16:creationId xmlns:a16="http://schemas.microsoft.com/office/drawing/2014/main" id="{46A4FE5D-4B28-3881-14AD-F1201AD66C45}"/>
                  </a:ext>
                </a:extLst>
              </p:cNvPr>
              <p:cNvPicPr>
                <a:picLocks noGrp="1" noRot="1" noChangeAspect="1" noMove="1" noResize="1" noEditPoints="1" noAdjustHandles="1" noChangeArrowheads="1" noChangeShapeType="1"/>
              </p:cNvPicPr>
              <p:nvPr/>
            </p:nvPicPr>
            <p:blipFill>
              <a:blip r:embed="rId5"/>
              <a:stretch>
                <a:fillRect/>
              </a:stretch>
            </p:blipFill>
            <p:spPr>
              <a:xfrm>
                <a:off x="79560" y="105840"/>
                <a:ext cx="12164040" cy="6587280"/>
              </a:xfrm>
              <a:prstGeom prst="rect">
                <a:avLst/>
              </a:prstGeom>
            </p:spPr>
          </p:pic>
        </mc:Fallback>
      </mc:AlternateContent>
      <p:pic>
        <p:nvPicPr>
          <p:cNvPr id="4" name="Audio 3">
            <a:hlinkClick r:id="" action="ppaction://media"/>
            <a:extLst>
              <a:ext uri="{FF2B5EF4-FFF2-40B4-BE49-F238E27FC236}">
                <a16:creationId xmlns:a16="http://schemas.microsoft.com/office/drawing/2014/main" id="{2B351838-FE18-BA09-C54B-E90438ABCA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5900565"/>
      </p:ext>
    </p:extLst>
  </p:cSld>
  <p:clrMapOvr>
    <a:masterClrMapping/>
  </p:clrMapOvr>
  <mc:AlternateContent xmlns:mc="http://schemas.openxmlformats.org/markup-compatibility/2006" xmlns:p14="http://schemas.microsoft.com/office/powerpoint/2010/main">
    <mc:Choice Requires="p14">
      <p:transition spd="slow" p14:dur="2000" advTm="137773"/>
    </mc:Choice>
    <mc:Fallback xmlns="">
      <p:transition spd="slow" advTm="137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17"/>
          <p:cNvSpPr txBox="1">
            <a:spLocks noGrp="1"/>
          </p:cNvSpPr>
          <p:nvPr>
            <p:ph type="title"/>
          </p:nvPr>
        </p:nvSpPr>
        <p:spPr>
          <a:xfrm>
            <a:off x="450600" y="208250"/>
            <a:ext cx="46785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83" name="Google Shape;183;p1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4" name="Google Shape;184;p17"/>
          <p:cNvSpPr txBox="1"/>
          <p:nvPr/>
        </p:nvSpPr>
        <p:spPr>
          <a:xfrm>
            <a:off x="343001" y="1778253"/>
            <a:ext cx="11063100" cy="3353100"/>
          </a:xfrm>
          <a:prstGeom prst="rect">
            <a:avLst/>
          </a:prstGeom>
          <a:noFill/>
          <a:ln>
            <a:noFill/>
          </a:ln>
        </p:spPr>
        <p:txBody>
          <a:bodyPr spcFirstLastPara="1" wrap="square" lIns="0" tIns="12700" rIns="0" bIns="0" anchor="t" anchorCtr="0">
            <a:spAutoFit/>
          </a:bodyPr>
          <a:lstStyle/>
          <a:p>
            <a:pPr marL="1270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Push Relabel Algorithm:</a:t>
            </a:r>
            <a:endParaRPr sz="240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Many  of  the  asymptotically  fastest  maximum-flow  algorithms  are  push-relabel algorithms, and the fastest actual implementations of maximum-flow algorithms are based on the push-relabel method</a:t>
            </a: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Push-relabel  algorithms  work  in  a  more  localized  manner  than  the  Ford-  Fulkerson method. Rather than examine the entire residual network to find an augmenting path, push-relabel  algorithms  work  on  one  vertex  at  a  time,  looking  only  at  the  vertex’s neighbors in the residual network</a:t>
            </a:r>
            <a:endParaRPr sz="2400">
              <a:solidFill>
                <a:schemeClr val="dk1"/>
              </a:solidFill>
              <a:latin typeface="Times New Roman"/>
              <a:ea typeface="Times New Roman"/>
              <a:cs typeface="Times New Roman"/>
              <a:sym typeface="Times New Roman"/>
            </a:endParaRPr>
          </a:p>
        </p:txBody>
      </p:sp>
      <p:pic>
        <p:nvPicPr>
          <p:cNvPr id="185" name="Google Shape;185;p17"/>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extLst>
      <p:ext uri="{BB962C8B-B14F-4D97-AF65-F5344CB8AC3E}">
        <p14:creationId xmlns:p14="http://schemas.microsoft.com/office/powerpoint/2010/main" val="3676561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450600" y="208250"/>
            <a:ext cx="46203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91" name="Google Shape;191;p18"/>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2" name="Google Shape;192;p18"/>
          <p:cNvSpPr txBox="1">
            <a:spLocks noGrp="1"/>
          </p:cNvSpPr>
          <p:nvPr>
            <p:ph type="body" idx="1"/>
          </p:nvPr>
        </p:nvSpPr>
        <p:spPr>
          <a:xfrm>
            <a:off x="328650" y="2628138"/>
            <a:ext cx="11534700" cy="2229300"/>
          </a:xfrm>
          <a:prstGeom prst="rect">
            <a:avLst/>
          </a:prstGeom>
          <a:noFill/>
          <a:ln>
            <a:noFill/>
          </a:ln>
        </p:spPr>
        <p:txBody>
          <a:bodyPr spcFirstLastPara="1" wrap="square" lIns="0" tIns="12700" rIns="0" bIns="0" anchor="t" anchorCtr="0">
            <a:spAutoFit/>
          </a:bodyPr>
          <a:lstStyle/>
          <a:p>
            <a:pPr marL="14604" marR="5080" lvl="0" indent="0" algn="l" rtl="0">
              <a:lnSpc>
                <a:spcPct val="100000"/>
              </a:lnSpc>
              <a:spcBef>
                <a:spcPts val="0"/>
              </a:spcBef>
              <a:spcAft>
                <a:spcPts val="0"/>
              </a:spcAft>
              <a:buNone/>
            </a:pPr>
            <a:r>
              <a:rPr lang="en-US">
                <a:solidFill>
                  <a:schemeClr val="dk1"/>
                </a:solidFill>
              </a:rPr>
              <a:t>You can understand the intuition behind the push-relabel method in terms of fluid flows: we consider a flow network G {V;E} to be a system of interconnected pipes of given capacities directed edges correspond to pipes. Vertices, which are pipe junctions, have two interesting properties. First, to accommodate excess flow, each vertex has an outflow pipe leading to an arbitrarily large reservoir that can accumulate fluid. Second, each vertex, its reservoir, and all its pipe connections sit on a platform whose height increases as the algorithm progresses.</a:t>
            </a:r>
            <a:endParaRPr>
              <a:solidFill>
                <a:schemeClr val="dk1"/>
              </a:solidFill>
            </a:endParaRPr>
          </a:p>
        </p:txBody>
      </p:sp>
      <p:pic>
        <p:nvPicPr>
          <p:cNvPr id="193" name="Google Shape;193;p18"/>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450601" y="208250"/>
            <a:ext cx="48090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199" name="Google Shape;199;p19"/>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0" name="Google Shape;200;p19"/>
          <p:cNvSpPr txBox="1"/>
          <p:nvPr/>
        </p:nvSpPr>
        <p:spPr>
          <a:xfrm>
            <a:off x="596900" y="1743583"/>
            <a:ext cx="9741600" cy="37071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Vertex heights determine how flow is pushed: we push flow only downhill, that is, from a higher vertex to a lower vertex. The flow from a lower vertex to a higher vertex may be positive, but operations that push flow push it only downhill. We fix the height of the source at |V| and the height of the sink at 0. All other vertex heights start at 0 and increase with time. The algorithm first sends as much flow as possible downhill from the source toward the sink. The amount it sends is exactly enough to fill each outgoing pipe from the source to capacity; that is, it sends the capacity of the cut (s,  V – {s}) When flow first enters an intermediate vertex, it collects in the vertex’s reservoir. From there, we eventually push it downhill.</a:t>
            </a:r>
            <a:endParaRPr sz="2400">
              <a:solidFill>
                <a:schemeClr val="dk1"/>
              </a:solidFill>
              <a:latin typeface="Times New Roman"/>
              <a:ea typeface="Times New Roman"/>
              <a:cs typeface="Times New Roman"/>
              <a:sym typeface="Times New Roman"/>
            </a:endParaRPr>
          </a:p>
        </p:txBody>
      </p:sp>
      <p:pic>
        <p:nvPicPr>
          <p:cNvPr id="201" name="Google Shape;201;p19"/>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450600" y="208250"/>
            <a:ext cx="45912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207" name="Google Shape;207;p20"/>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8" name="Google Shape;208;p20"/>
          <p:cNvSpPr txBox="1"/>
          <p:nvPr/>
        </p:nvSpPr>
        <p:spPr>
          <a:xfrm>
            <a:off x="241198" y="1743583"/>
            <a:ext cx="10095900" cy="48159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We may eventually find that the only pipes that leave a vertex u and are not already saturated with flow connect to vertices that are on the same level as u or are uphill from u. In this case, to rid an overflowing vertex u of its excess flow, we must increase its height—an operation called “relabeling” vertex u. We increase its height to one unit more than the height of the lowest of its neighbors to which it has an unsaturated pipe. After a vertex is relabeled, therefore, it has at least one outgoing pipe through which we can push more flow.</a:t>
            </a: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5"/>
              </a:spcBef>
              <a:spcAft>
                <a:spcPts val="0"/>
              </a:spcAft>
              <a:buNone/>
            </a:pPr>
            <a:r>
              <a:rPr lang="en-US" sz="2400">
                <a:solidFill>
                  <a:schemeClr val="dk1"/>
                </a:solidFill>
                <a:latin typeface="Times New Roman"/>
                <a:ea typeface="Times New Roman"/>
                <a:cs typeface="Times New Roman"/>
                <a:sym typeface="Times New Roman"/>
              </a:rPr>
              <a:t>Eventually, all the flow that can possibly get through to the sink has arrived there. No more can arrive, because the pipes obey the capacity constraints; the amount of flow across any cut is still limited by the capacity of the cut. To make the preflow a  “legal”  flow,  the  algorithm then  sends  the excess  collected  in the reservoirs of overflowing vertices back to the source by continuing to relabel vertices to above the fixed height |V | of the source</a:t>
            </a:r>
            <a:endParaRPr sz="2400">
              <a:solidFill>
                <a:schemeClr val="dk1"/>
              </a:solidFill>
              <a:latin typeface="Times New Roman"/>
              <a:ea typeface="Times New Roman"/>
              <a:cs typeface="Times New Roman"/>
              <a:sym typeface="Times New Roman"/>
            </a:endParaRPr>
          </a:p>
        </p:txBody>
      </p:sp>
      <p:pic>
        <p:nvPicPr>
          <p:cNvPr id="209" name="Google Shape;209;p20"/>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21"/>
          <p:cNvSpPr txBox="1">
            <a:spLocks noGrp="1"/>
          </p:cNvSpPr>
          <p:nvPr>
            <p:ph type="title"/>
          </p:nvPr>
        </p:nvSpPr>
        <p:spPr>
          <a:xfrm>
            <a:off x="450601" y="208250"/>
            <a:ext cx="47802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215" name="Google Shape;215;p21"/>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16" name="Google Shape;216;p21"/>
          <p:cNvPicPr preferRelativeResize="0"/>
          <p:nvPr/>
        </p:nvPicPr>
        <p:blipFill rotWithShape="1">
          <a:blip r:embed="rId3">
            <a:alphaModFix/>
          </a:blip>
          <a:srcRect/>
          <a:stretch/>
        </p:blipFill>
        <p:spPr>
          <a:xfrm>
            <a:off x="807826" y="2569356"/>
            <a:ext cx="9453704" cy="2809310"/>
          </a:xfrm>
          <a:prstGeom prst="rect">
            <a:avLst/>
          </a:prstGeom>
          <a:noFill/>
          <a:ln>
            <a:noFill/>
          </a:ln>
        </p:spPr>
      </p:pic>
      <p:pic>
        <p:nvPicPr>
          <p:cNvPr id="217" name="Google Shape;217;p21"/>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450600" y="208250"/>
            <a:ext cx="45330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223" name="Google Shape;223;p22"/>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24" name="Google Shape;224;p22"/>
          <p:cNvPicPr preferRelativeResize="0"/>
          <p:nvPr/>
        </p:nvPicPr>
        <p:blipFill rotWithShape="1">
          <a:blip r:embed="rId3">
            <a:alphaModFix/>
          </a:blip>
          <a:srcRect/>
          <a:stretch/>
        </p:blipFill>
        <p:spPr>
          <a:xfrm>
            <a:off x="577588" y="1622731"/>
            <a:ext cx="9312093" cy="1923585"/>
          </a:xfrm>
          <a:prstGeom prst="rect">
            <a:avLst/>
          </a:prstGeom>
          <a:noFill/>
          <a:ln>
            <a:noFill/>
          </a:ln>
        </p:spPr>
      </p:pic>
      <p:pic>
        <p:nvPicPr>
          <p:cNvPr id="225" name="Google Shape;225;p22"/>
          <p:cNvPicPr preferRelativeResize="0"/>
          <p:nvPr/>
        </p:nvPicPr>
        <p:blipFill rotWithShape="1">
          <a:blip r:embed="rId4">
            <a:alphaModFix/>
          </a:blip>
          <a:srcRect/>
          <a:stretch/>
        </p:blipFill>
        <p:spPr>
          <a:xfrm>
            <a:off x="1097209" y="4058698"/>
            <a:ext cx="6717040" cy="2322289"/>
          </a:xfrm>
          <a:prstGeom prst="rect">
            <a:avLst/>
          </a:prstGeom>
          <a:noFill/>
          <a:ln>
            <a:noFill/>
          </a:ln>
        </p:spPr>
      </p:pic>
      <p:pic>
        <p:nvPicPr>
          <p:cNvPr id="226" name="Google Shape;226;p22"/>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sp>
        <p:nvSpPr>
          <p:cNvPr id="231" name="Google Shape;231;p23"/>
          <p:cNvSpPr txBox="1">
            <a:spLocks noGrp="1"/>
          </p:cNvSpPr>
          <p:nvPr>
            <p:ph type="title"/>
          </p:nvPr>
        </p:nvSpPr>
        <p:spPr>
          <a:xfrm>
            <a:off x="450600" y="208250"/>
            <a:ext cx="47511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232" name="Google Shape;232;p2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33" name="Google Shape;233;p23"/>
          <p:cNvPicPr preferRelativeResize="0"/>
          <p:nvPr/>
        </p:nvPicPr>
        <p:blipFill rotWithShape="1">
          <a:blip r:embed="rId3">
            <a:alphaModFix/>
          </a:blip>
          <a:srcRect/>
          <a:stretch/>
        </p:blipFill>
        <p:spPr>
          <a:xfrm>
            <a:off x="1460627" y="1696332"/>
            <a:ext cx="8603713" cy="5000595"/>
          </a:xfrm>
          <a:prstGeom prst="rect">
            <a:avLst/>
          </a:prstGeom>
          <a:noFill/>
          <a:ln>
            <a:noFill/>
          </a:ln>
        </p:spPr>
      </p:pic>
      <p:pic>
        <p:nvPicPr>
          <p:cNvPr id="234" name="Google Shape;234;p23"/>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450600" y="208250"/>
            <a:ext cx="4518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240" name="Google Shape;240;p2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241" name="Google Shape;241;p24"/>
          <p:cNvGrpSpPr/>
          <p:nvPr/>
        </p:nvGrpSpPr>
        <p:grpSpPr>
          <a:xfrm>
            <a:off x="1041152" y="2057673"/>
            <a:ext cx="10526078" cy="4071057"/>
            <a:chOff x="1041152" y="2057673"/>
            <a:chExt cx="10526078" cy="4071057"/>
          </a:xfrm>
        </p:grpSpPr>
        <p:pic>
          <p:nvPicPr>
            <p:cNvPr id="242" name="Google Shape;242;p24"/>
            <p:cNvPicPr preferRelativeResize="0"/>
            <p:nvPr/>
          </p:nvPicPr>
          <p:blipFill rotWithShape="1">
            <a:blip r:embed="rId3">
              <a:alphaModFix/>
            </a:blip>
            <a:srcRect/>
            <a:stretch/>
          </p:blipFill>
          <p:spPr>
            <a:xfrm>
              <a:off x="1041152" y="2057673"/>
              <a:ext cx="7345969" cy="4071057"/>
            </a:xfrm>
            <a:prstGeom prst="rect">
              <a:avLst/>
            </a:prstGeom>
            <a:noFill/>
            <a:ln>
              <a:noFill/>
            </a:ln>
          </p:spPr>
        </p:pic>
        <p:pic>
          <p:nvPicPr>
            <p:cNvPr id="243" name="Google Shape;243;p24"/>
            <p:cNvPicPr preferRelativeResize="0"/>
            <p:nvPr/>
          </p:nvPicPr>
          <p:blipFill rotWithShape="1">
            <a:blip r:embed="rId4">
              <a:alphaModFix/>
            </a:blip>
            <a:srcRect/>
            <a:stretch/>
          </p:blipFill>
          <p:spPr>
            <a:xfrm>
              <a:off x="4890516" y="3835908"/>
              <a:ext cx="6676714" cy="1478280"/>
            </a:xfrm>
            <a:prstGeom prst="rect">
              <a:avLst/>
            </a:prstGeom>
            <a:noFill/>
            <a:ln>
              <a:noFill/>
            </a:ln>
          </p:spPr>
        </p:pic>
      </p:grpSp>
      <p:pic>
        <p:nvPicPr>
          <p:cNvPr id="244" name="Google Shape;244;p24"/>
          <p:cNvPicPr preferRelativeResize="0"/>
          <p:nvPr/>
        </p:nvPicPr>
        <p:blipFill rotWithShape="1">
          <a:blip r:embed="rId5">
            <a:alphaModFix/>
          </a:blip>
          <a:srcRect/>
          <a:stretch/>
        </p:blipFill>
        <p:spPr>
          <a:xfrm>
            <a:off x="11029774" y="81853"/>
            <a:ext cx="1126686" cy="17679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180C0F-3554-A33D-732C-33CA825921DE}"/>
                  </a:ext>
                </a:extLst>
              </p14:cNvPr>
              <p14:cNvContentPartPr/>
              <p14:nvPr/>
            </p14:nvContentPartPr>
            <p14:xfrm>
              <a:off x="316800" y="563040"/>
              <a:ext cx="11046960" cy="5896080"/>
            </p14:xfrm>
          </p:contentPart>
        </mc:Choice>
        <mc:Fallback xmlns="">
          <p:pic>
            <p:nvPicPr>
              <p:cNvPr id="2" name="Ink 1">
                <a:extLst>
                  <a:ext uri="{FF2B5EF4-FFF2-40B4-BE49-F238E27FC236}">
                    <a16:creationId xmlns:a16="http://schemas.microsoft.com/office/drawing/2014/main" id="{B2180C0F-3554-A33D-732C-33CA825921DE}"/>
                  </a:ext>
                </a:extLst>
              </p:cNvPr>
              <p:cNvPicPr/>
              <p:nvPr/>
            </p:nvPicPr>
            <p:blipFill>
              <a:blip r:embed="rId3"/>
              <a:stretch>
                <a:fillRect/>
              </a:stretch>
            </p:blipFill>
            <p:spPr>
              <a:xfrm>
                <a:off x="307440" y="553680"/>
                <a:ext cx="11065680" cy="5914800"/>
              </a:xfrm>
              <a:prstGeom prst="rect">
                <a:avLst/>
              </a:prstGeom>
            </p:spPr>
          </p:pic>
        </mc:Fallback>
      </mc:AlternateContent>
    </p:spTree>
    <p:extLst>
      <p:ext uri="{BB962C8B-B14F-4D97-AF65-F5344CB8AC3E}">
        <p14:creationId xmlns:p14="http://schemas.microsoft.com/office/powerpoint/2010/main" val="2997571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p:nvPr/>
        </p:nvSpPr>
        <p:spPr>
          <a:xfrm>
            <a:off x="240458" y="0"/>
            <a:ext cx="9901500" cy="6468600"/>
          </a:xfrm>
          <a:prstGeom prst="rect">
            <a:avLst/>
          </a:prstGeom>
          <a:noFill/>
          <a:ln>
            <a:noFill/>
          </a:ln>
        </p:spPr>
        <p:txBody>
          <a:bodyPr spcFirstLastPara="1" wrap="square" lIns="0" tIns="12050" rIns="0" bIns="0" anchor="t" anchorCtr="0">
            <a:spAutoFit/>
          </a:bodyPr>
          <a:lstStyle/>
          <a:p>
            <a:pPr marL="200660" marR="4505960" lvl="0" indent="20955" algn="just"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r>
              <a:rPr lang="en-US" sz="2400" b="1" dirty="0">
                <a:solidFill>
                  <a:srgbClr val="C55A11"/>
                </a:solidFill>
                <a:latin typeface="Calibri"/>
                <a:ea typeface="Calibri"/>
                <a:cs typeface="Calibri"/>
                <a:sym typeface="Calibri"/>
              </a:rPr>
              <a:t>Matching using Ford Fulkerson Algorithm</a:t>
            </a:r>
            <a:endParaRPr sz="2400" dirty="0">
              <a:latin typeface="Calibri"/>
              <a:ea typeface="Calibri"/>
              <a:cs typeface="Calibri"/>
              <a:sym typeface="Calibri"/>
            </a:endParaRPr>
          </a:p>
          <a:p>
            <a:pPr marL="0" lvl="0" indent="0" algn="l" rtl="0">
              <a:lnSpc>
                <a:spcPct val="100000"/>
              </a:lnSpc>
              <a:spcBef>
                <a:spcPts val="140"/>
              </a:spcBef>
              <a:spcAft>
                <a:spcPts val="0"/>
              </a:spcAft>
              <a:buNone/>
            </a:pPr>
            <a:endParaRPr sz="2400" dirty="0">
              <a:latin typeface="Calibri"/>
              <a:ea typeface="Calibri"/>
              <a:cs typeface="Calibri"/>
              <a:sym typeface="Calibri"/>
            </a:endParaRPr>
          </a:p>
          <a:p>
            <a:pPr marL="120650" lvl="0" indent="0" algn="just" rtl="0">
              <a:lnSpc>
                <a:spcPct val="100000"/>
              </a:lnSpc>
              <a:spcBef>
                <a:spcPts val="0"/>
              </a:spcBef>
              <a:spcAft>
                <a:spcPts val="0"/>
              </a:spcAft>
              <a:buNone/>
            </a:pPr>
            <a:r>
              <a:rPr lang="en-US" sz="2400" b="1" dirty="0">
                <a:solidFill>
                  <a:srgbClr val="C55A11"/>
                </a:solidFill>
                <a:latin typeface="Calibri"/>
                <a:ea typeface="Calibri"/>
                <a:cs typeface="Calibri"/>
                <a:sym typeface="Calibri"/>
              </a:rPr>
              <a:t>Matching in Bipartite Graphs</a:t>
            </a:r>
            <a:endParaRPr sz="2400" dirty="0">
              <a:latin typeface="Calibri"/>
              <a:ea typeface="Calibri"/>
              <a:cs typeface="Calibri"/>
              <a:sym typeface="Calibri"/>
            </a:endParaRPr>
          </a:p>
          <a:p>
            <a:pPr marL="12700" marR="6350" lvl="0" indent="0" algn="just" rtl="0">
              <a:lnSpc>
                <a:spcPct val="100000"/>
              </a:lnSpc>
              <a:spcBef>
                <a:spcPts val="695"/>
              </a:spcBef>
              <a:spcAft>
                <a:spcPts val="0"/>
              </a:spcAft>
              <a:buNone/>
            </a:pPr>
            <a:r>
              <a:rPr lang="en-US" sz="2400" dirty="0">
                <a:solidFill>
                  <a:schemeClr val="dk1"/>
                </a:solidFill>
                <a:latin typeface="Calibri"/>
                <a:ea typeface="Calibri"/>
                <a:cs typeface="Calibri"/>
                <a:sym typeface="Calibri"/>
              </a:rPr>
              <a:t>A Matching in a Bipartite Graph is a set of edges chosen in such a way that no two edges chosen in such a way that no two edges share an endpoint. A maximum matching is a matching of maximum size. In a maximum matching if any edge is added to it, it is no longer a matching. There can be more than one maximum matching for a given Bipartite Graph.</a:t>
            </a:r>
            <a:endParaRPr sz="2400" dirty="0">
              <a:solidFill>
                <a:schemeClr val="dk1"/>
              </a:solidFill>
              <a:latin typeface="Calibri"/>
              <a:ea typeface="Calibri"/>
              <a:cs typeface="Calibri"/>
              <a:sym typeface="Calibri"/>
            </a:endParaRPr>
          </a:p>
          <a:p>
            <a:pPr marL="12700" marR="7620" lvl="0" indent="0" algn="just" rtl="0">
              <a:lnSpc>
                <a:spcPct val="100000"/>
              </a:lnSpc>
              <a:spcBef>
                <a:spcPts val="2885"/>
              </a:spcBef>
              <a:spcAft>
                <a:spcPts val="0"/>
              </a:spcAft>
              <a:buNone/>
            </a:pPr>
            <a:r>
              <a:rPr lang="en-US" sz="2400" dirty="0">
                <a:solidFill>
                  <a:schemeClr val="dk1"/>
                </a:solidFill>
                <a:latin typeface="Calibri"/>
                <a:ea typeface="Calibri"/>
                <a:cs typeface="Calibri"/>
                <a:sym typeface="Calibri"/>
              </a:rPr>
              <a:t>Maximum Bipartite Matching can be solved by converting the bipartite graph into a flow network.</a:t>
            </a:r>
            <a:endParaRPr sz="2400" dirty="0">
              <a:solidFill>
                <a:schemeClr val="dk1"/>
              </a:solidFill>
              <a:latin typeface="Calibri"/>
              <a:ea typeface="Calibri"/>
              <a:cs typeface="Calibri"/>
              <a:sym typeface="Calibri"/>
            </a:endParaRPr>
          </a:p>
          <a:p>
            <a:pPr marL="466090" marR="5080" lvl="0" indent="-454025" algn="just" rtl="0">
              <a:lnSpc>
                <a:spcPct val="100000"/>
              </a:lnSpc>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Build a Flow Network: There must be a source and sink in a flow network. 	So we add a source and add edges to all nodes of first partition. Similarly 	add edges from all nodes in second partition to sink.</a:t>
            </a:r>
            <a:endParaRPr sz="2400" dirty="0">
              <a:solidFill>
                <a:schemeClr val="dk1"/>
              </a:solidFill>
              <a:latin typeface="Calibri"/>
              <a:ea typeface="Calibri"/>
              <a:cs typeface="Calibri"/>
              <a:sym typeface="Calibri"/>
            </a:endParaRPr>
          </a:p>
          <a:p>
            <a:pPr marL="466090" marR="6985" lvl="0" indent="-454025" algn="just" rtl="0">
              <a:lnSpc>
                <a:spcPct val="100000"/>
              </a:lnSpc>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Find the maximum flow using Ford Fulkerson algorithm. The max flow is 	actually the Maximum Matching for the Bipartite Graph.</a:t>
            </a:r>
            <a:endParaRPr sz="2400" dirty="0">
              <a:solidFill>
                <a:schemeClr val="dk1"/>
              </a:solidFill>
              <a:latin typeface="Calibri"/>
              <a:ea typeface="Calibri"/>
              <a:cs typeface="Calibri"/>
              <a:sym typeface="Calibri"/>
            </a:endParaRPr>
          </a:p>
        </p:txBody>
      </p:sp>
      <p:pic>
        <p:nvPicPr>
          <p:cNvPr id="250" name="Google Shape;250;p25"/>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26"/>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26"/>
          <p:cNvSpPr txBox="1"/>
          <p:nvPr/>
        </p:nvSpPr>
        <p:spPr>
          <a:xfrm>
            <a:off x="252475" y="1455241"/>
            <a:ext cx="9899700" cy="14904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a:solidFill>
                  <a:schemeClr val="dk1"/>
                </a:solidFill>
                <a:latin typeface="Calibri"/>
                <a:ea typeface="Calibri"/>
                <a:cs typeface="Calibri"/>
                <a:sym typeface="Calibri"/>
              </a:rPr>
              <a:t>There are M job applicants and N jobs. Each applicant has a subset of jobs that he/she is interested in. each job opening can only accept one applicant and a job applicant can be appointed for only one job. Find an assignment of jobs to applicants in such a way that as many applicants as possible get jobs.</a:t>
            </a:r>
            <a:endParaRPr sz="2400">
              <a:solidFill>
                <a:schemeClr val="dk1"/>
              </a:solidFill>
              <a:latin typeface="Calibri"/>
              <a:ea typeface="Calibri"/>
              <a:cs typeface="Calibri"/>
              <a:sym typeface="Calibri"/>
            </a:endParaRPr>
          </a:p>
        </p:txBody>
      </p:sp>
      <p:sp>
        <p:nvSpPr>
          <p:cNvPr id="257" name="Google Shape;257;p26"/>
          <p:cNvSpPr txBox="1"/>
          <p:nvPr/>
        </p:nvSpPr>
        <p:spPr>
          <a:xfrm>
            <a:off x="2233929" y="3139821"/>
            <a:ext cx="2514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a1</a:t>
            </a:r>
            <a:endParaRPr sz="1800">
              <a:latin typeface="Calibri"/>
              <a:ea typeface="Calibri"/>
              <a:cs typeface="Calibri"/>
              <a:sym typeface="Calibri"/>
            </a:endParaRPr>
          </a:p>
        </p:txBody>
      </p:sp>
      <p:sp>
        <p:nvSpPr>
          <p:cNvPr id="258" name="Google Shape;258;p26"/>
          <p:cNvSpPr txBox="1"/>
          <p:nvPr/>
        </p:nvSpPr>
        <p:spPr>
          <a:xfrm>
            <a:off x="5213984" y="3035046"/>
            <a:ext cx="19685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j1</a:t>
            </a:r>
            <a:endParaRPr sz="1800">
              <a:latin typeface="Calibri"/>
              <a:ea typeface="Calibri"/>
              <a:cs typeface="Calibri"/>
              <a:sym typeface="Calibri"/>
            </a:endParaRPr>
          </a:p>
        </p:txBody>
      </p:sp>
      <p:grpSp>
        <p:nvGrpSpPr>
          <p:cNvPr id="259" name="Google Shape;259;p26"/>
          <p:cNvGrpSpPr/>
          <p:nvPr/>
        </p:nvGrpSpPr>
        <p:grpSpPr>
          <a:xfrm>
            <a:off x="2660650" y="3177285"/>
            <a:ext cx="2364232" cy="2693416"/>
            <a:chOff x="2660650" y="3177285"/>
            <a:chExt cx="2364232" cy="2693416"/>
          </a:xfrm>
        </p:grpSpPr>
        <p:pic>
          <p:nvPicPr>
            <p:cNvPr id="260" name="Google Shape;260;p26"/>
            <p:cNvPicPr preferRelativeResize="0"/>
            <p:nvPr/>
          </p:nvPicPr>
          <p:blipFill rotWithShape="1">
            <a:blip r:embed="rId3">
              <a:alphaModFix/>
            </a:blip>
            <a:srcRect/>
            <a:stretch/>
          </p:blipFill>
          <p:spPr>
            <a:xfrm>
              <a:off x="2660650" y="3177285"/>
              <a:ext cx="151383" cy="192531"/>
            </a:xfrm>
            <a:prstGeom prst="rect">
              <a:avLst/>
            </a:prstGeom>
            <a:noFill/>
            <a:ln>
              <a:noFill/>
            </a:ln>
          </p:spPr>
        </p:pic>
        <p:pic>
          <p:nvPicPr>
            <p:cNvPr id="261" name="Google Shape;261;p26"/>
            <p:cNvPicPr preferRelativeResize="0"/>
            <p:nvPr/>
          </p:nvPicPr>
          <p:blipFill rotWithShape="1">
            <a:blip r:embed="rId4">
              <a:alphaModFix/>
            </a:blip>
            <a:srcRect/>
            <a:stretch/>
          </p:blipFill>
          <p:spPr>
            <a:xfrm>
              <a:off x="2663697" y="3876801"/>
              <a:ext cx="151383" cy="191008"/>
            </a:xfrm>
            <a:prstGeom prst="rect">
              <a:avLst/>
            </a:prstGeom>
            <a:noFill/>
            <a:ln>
              <a:noFill/>
            </a:ln>
          </p:spPr>
        </p:pic>
        <p:pic>
          <p:nvPicPr>
            <p:cNvPr id="262" name="Google Shape;262;p26"/>
            <p:cNvPicPr preferRelativeResize="0"/>
            <p:nvPr/>
          </p:nvPicPr>
          <p:blipFill rotWithShape="1">
            <a:blip r:embed="rId4">
              <a:alphaModFix/>
            </a:blip>
            <a:srcRect/>
            <a:stretch/>
          </p:blipFill>
          <p:spPr>
            <a:xfrm>
              <a:off x="2663697" y="4542789"/>
              <a:ext cx="151383" cy="191008"/>
            </a:xfrm>
            <a:prstGeom prst="rect">
              <a:avLst/>
            </a:prstGeom>
            <a:noFill/>
            <a:ln>
              <a:noFill/>
            </a:ln>
          </p:spPr>
        </p:pic>
        <p:pic>
          <p:nvPicPr>
            <p:cNvPr id="263" name="Google Shape;263;p26"/>
            <p:cNvPicPr preferRelativeResize="0"/>
            <p:nvPr/>
          </p:nvPicPr>
          <p:blipFill rotWithShape="1">
            <a:blip r:embed="rId4">
              <a:alphaModFix/>
            </a:blip>
            <a:srcRect/>
            <a:stretch/>
          </p:blipFill>
          <p:spPr>
            <a:xfrm>
              <a:off x="2663697" y="5059425"/>
              <a:ext cx="151383" cy="191008"/>
            </a:xfrm>
            <a:prstGeom prst="rect">
              <a:avLst/>
            </a:prstGeom>
            <a:noFill/>
            <a:ln>
              <a:noFill/>
            </a:ln>
          </p:spPr>
        </p:pic>
        <p:pic>
          <p:nvPicPr>
            <p:cNvPr id="264" name="Google Shape;264;p26"/>
            <p:cNvPicPr preferRelativeResize="0"/>
            <p:nvPr/>
          </p:nvPicPr>
          <p:blipFill rotWithShape="1">
            <a:blip r:embed="rId5">
              <a:alphaModFix/>
            </a:blip>
            <a:srcRect/>
            <a:stretch/>
          </p:blipFill>
          <p:spPr>
            <a:xfrm>
              <a:off x="2674366" y="5675121"/>
              <a:ext cx="151383" cy="192531"/>
            </a:xfrm>
            <a:prstGeom prst="rect">
              <a:avLst/>
            </a:prstGeom>
            <a:noFill/>
            <a:ln>
              <a:noFill/>
            </a:ln>
          </p:spPr>
        </p:pic>
        <p:pic>
          <p:nvPicPr>
            <p:cNvPr id="265" name="Google Shape;265;p26"/>
            <p:cNvPicPr preferRelativeResize="0"/>
            <p:nvPr/>
          </p:nvPicPr>
          <p:blipFill rotWithShape="1">
            <a:blip r:embed="rId6">
              <a:alphaModFix/>
            </a:blip>
            <a:srcRect/>
            <a:stretch/>
          </p:blipFill>
          <p:spPr>
            <a:xfrm>
              <a:off x="4859782" y="3180333"/>
              <a:ext cx="152907" cy="192531"/>
            </a:xfrm>
            <a:prstGeom prst="rect">
              <a:avLst/>
            </a:prstGeom>
            <a:noFill/>
            <a:ln>
              <a:noFill/>
            </a:ln>
          </p:spPr>
        </p:pic>
        <p:pic>
          <p:nvPicPr>
            <p:cNvPr id="266" name="Google Shape;266;p26"/>
            <p:cNvPicPr preferRelativeResize="0"/>
            <p:nvPr/>
          </p:nvPicPr>
          <p:blipFill rotWithShape="1">
            <a:blip r:embed="rId7">
              <a:alphaModFix/>
            </a:blip>
            <a:srcRect/>
            <a:stretch/>
          </p:blipFill>
          <p:spPr>
            <a:xfrm>
              <a:off x="4864354" y="3879849"/>
              <a:ext cx="151384" cy="192531"/>
            </a:xfrm>
            <a:prstGeom prst="rect">
              <a:avLst/>
            </a:prstGeom>
            <a:noFill/>
            <a:ln>
              <a:noFill/>
            </a:ln>
          </p:spPr>
        </p:pic>
        <p:pic>
          <p:nvPicPr>
            <p:cNvPr id="267" name="Google Shape;267;p26"/>
            <p:cNvPicPr preferRelativeResize="0"/>
            <p:nvPr/>
          </p:nvPicPr>
          <p:blipFill rotWithShape="1">
            <a:blip r:embed="rId4">
              <a:alphaModFix/>
            </a:blip>
            <a:srcRect/>
            <a:stretch/>
          </p:blipFill>
          <p:spPr>
            <a:xfrm>
              <a:off x="4864354" y="4545837"/>
              <a:ext cx="151384" cy="191007"/>
            </a:xfrm>
            <a:prstGeom prst="rect">
              <a:avLst/>
            </a:prstGeom>
            <a:noFill/>
            <a:ln>
              <a:noFill/>
            </a:ln>
          </p:spPr>
        </p:pic>
        <p:pic>
          <p:nvPicPr>
            <p:cNvPr id="268" name="Google Shape;268;p26"/>
            <p:cNvPicPr preferRelativeResize="0"/>
            <p:nvPr/>
          </p:nvPicPr>
          <p:blipFill rotWithShape="1">
            <a:blip r:embed="rId7">
              <a:alphaModFix/>
            </a:blip>
            <a:srcRect/>
            <a:stretch/>
          </p:blipFill>
          <p:spPr>
            <a:xfrm>
              <a:off x="4864354" y="5062473"/>
              <a:ext cx="151384" cy="192531"/>
            </a:xfrm>
            <a:prstGeom prst="rect">
              <a:avLst/>
            </a:prstGeom>
            <a:noFill/>
            <a:ln>
              <a:noFill/>
            </a:ln>
          </p:spPr>
        </p:pic>
        <p:pic>
          <p:nvPicPr>
            <p:cNvPr id="269" name="Google Shape;269;p26"/>
            <p:cNvPicPr preferRelativeResize="0"/>
            <p:nvPr/>
          </p:nvPicPr>
          <p:blipFill rotWithShape="1">
            <a:blip r:embed="rId8">
              <a:alphaModFix/>
            </a:blip>
            <a:srcRect/>
            <a:stretch/>
          </p:blipFill>
          <p:spPr>
            <a:xfrm>
              <a:off x="4873498" y="5679693"/>
              <a:ext cx="151384" cy="191008"/>
            </a:xfrm>
            <a:prstGeom prst="rect">
              <a:avLst/>
            </a:prstGeom>
            <a:noFill/>
            <a:ln>
              <a:noFill/>
            </a:ln>
          </p:spPr>
        </p:pic>
        <p:sp>
          <p:nvSpPr>
            <p:cNvPr id="270" name="Google Shape;270;p26"/>
            <p:cNvSpPr/>
            <p:nvPr/>
          </p:nvSpPr>
          <p:spPr>
            <a:xfrm>
              <a:off x="2785745" y="3267582"/>
              <a:ext cx="2154555" cy="2574290"/>
            </a:xfrm>
            <a:custGeom>
              <a:avLst/>
              <a:gdLst/>
              <a:ahLst/>
              <a:cxnLst/>
              <a:rect l="l" t="t" r="r" b="b"/>
              <a:pathLst>
                <a:path w="2154554" h="2574290" extrusionOk="0">
                  <a:moveTo>
                    <a:pt x="2101342" y="73025"/>
                  </a:moveTo>
                  <a:lnTo>
                    <a:pt x="2016379" y="78867"/>
                  </a:lnTo>
                  <a:lnTo>
                    <a:pt x="2032482" y="106273"/>
                  </a:lnTo>
                  <a:lnTo>
                    <a:pt x="1410449" y="472465"/>
                  </a:lnTo>
                  <a:lnTo>
                    <a:pt x="21971" y="0"/>
                  </a:lnTo>
                  <a:lnTo>
                    <a:pt x="17907" y="11938"/>
                  </a:lnTo>
                  <a:lnTo>
                    <a:pt x="1396009" y="480961"/>
                  </a:lnTo>
                  <a:lnTo>
                    <a:pt x="0" y="1302766"/>
                  </a:lnTo>
                  <a:lnTo>
                    <a:pt x="6350" y="1313688"/>
                  </a:lnTo>
                  <a:lnTo>
                    <a:pt x="1411782" y="486321"/>
                  </a:lnTo>
                  <a:lnTo>
                    <a:pt x="2009800" y="689838"/>
                  </a:lnTo>
                  <a:lnTo>
                    <a:pt x="1999615" y="719836"/>
                  </a:lnTo>
                  <a:lnTo>
                    <a:pt x="2083943" y="708279"/>
                  </a:lnTo>
                  <a:lnTo>
                    <a:pt x="2069769" y="693928"/>
                  </a:lnTo>
                  <a:lnTo>
                    <a:pt x="2024126" y="647700"/>
                  </a:lnTo>
                  <a:lnTo>
                    <a:pt x="2013902" y="677786"/>
                  </a:lnTo>
                  <a:lnTo>
                    <a:pt x="1426222" y="477824"/>
                  </a:lnTo>
                  <a:lnTo>
                    <a:pt x="2038883" y="117157"/>
                  </a:lnTo>
                  <a:lnTo>
                    <a:pt x="2054987" y="144526"/>
                  </a:lnTo>
                  <a:lnTo>
                    <a:pt x="2083968" y="99822"/>
                  </a:lnTo>
                  <a:lnTo>
                    <a:pt x="2101342" y="73025"/>
                  </a:lnTo>
                  <a:close/>
                </a:path>
                <a:path w="2154554" h="2574290" extrusionOk="0">
                  <a:moveTo>
                    <a:pt x="2154555" y="1981073"/>
                  </a:moveTo>
                  <a:lnTo>
                    <a:pt x="2070989" y="1964436"/>
                  </a:lnTo>
                  <a:lnTo>
                    <a:pt x="2079409" y="1995106"/>
                  </a:lnTo>
                  <a:lnTo>
                    <a:pt x="61823" y="2548064"/>
                  </a:lnTo>
                  <a:lnTo>
                    <a:pt x="1525765" y="1757362"/>
                  </a:lnTo>
                  <a:lnTo>
                    <a:pt x="2008276" y="1879168"/>
                  </a:lnTo>
                  <a:lnTo>
                    <a:pt x="2000504" y="1909953"/>
                  </a:lnTo>
                  <a:lnTo>
                    <a:pt x="2083689" y="1891665"/>
                  </a:lnTo>
                  <a:lnTo>
                    <a:pt x="2072779" y="1882267"/>
                  </a:lnTo>
                  <a:lnTo>
                    <a:pt x="2019173" y="1836039"/>
                  </a:lnTo>
                  <a:lnTo>
                    <a:pt x="2011387" y="1866836"/>
                  </a:lnTo>
                  <a:lnTo>
                    <a:pt x="1542275" y="1748447"/>
                  </a:lnTo>
                  <a:lnTo>
                    <a:pt x="2041347" y="1478889"/>
                  </a:lnTo>
                  <a:lnTo>
                    <a:pt x="2056384" y="1506728"/>
                  </a:lnTo>
                  <a:lnTo>
                    <a:pt x="2088070" y="1461643"/>
                  </a:lnTo>
                  <a:lnTo>
                    <a:pt x="2105406" y="1437005"/>
                  </a:lnTo>
                  <a:lnTo>
                    <a:pt x="2020189" y="1439672"/>
                  </a:lnTo>
                  <a:lnTo>
                    <a:pt x="2035302" y="1467688"/>
                  </a:lnTo>
                  <a:lnTo>
                    <a:pt x="1524012" y="1743849"/>
                  </a:lnTo>
                  <a:lnTo>
                    <a:pt x="1078776" y="1631467"/>
                  </a:lnTo>
                  <a:lnTo>
                    <a:pt x="2011235" y="1399070"/>
                  </a:lnTo>
                  <a:lnTo>
                    <a:pt x="2018919" y="1429893"/>
                  </a:lnTo>
                  <a:lnTo>
                    <a:pt x="2072982" y="1383665"/>
                  </a:lnTo>
                  <a:lnTo>
                    <a:pt x="2083689" y="1374521"/>
                  </a:lnTo>
                  <a:lnTo>
                    <a:pt x="2000504" y="1355979"/>
                  </a:lnTo>
                  <a:lnTo>
                    <a:pt x="2008162" y="1386763"/>
                  </a:lnTo>
                  <a:lnTo>
                    <a:pt x="1052703" y="1624888"/>
                  </a:lnTo>
                  <a:lnTo>
                    <a:pt x="24511" y="1365377"/>
                  </a:lnTo>
                  <a:lnTo>
                    <a:pt x="21463" y="1377569"/>
                  </a:lnTo>
                  <a:lnTo>
                    <a:pt x="1026706" y="1631365"/>
                  </a:lnTo>
                  <a:lnTo>
                    <a:pt x="21463" y="1881886"/>
                  </a:lnTo>
                  <a:lnTo>
                    <a:pt x="24511" y="1894205"/>
                  </a:lnTo>
                  <a:lnTo>
                    <a:pt x="1052766" y="1637944"/>
                  </a:lnTo>
                  <a:lnTo>
                    <a:pt x="1507515" y="1752752"/>
                  </a:lnTo>
                  <a:lnTo>
                    <a:pt x="10795" y="2561158"/>
                  </a:lnTo>
                  <a:lnTo>
                    <a:pt x="13284" y="2565730"/>
                  </a:lnTo>
                  <a:lnTo>
                    <a:pt x="15494" y="2573909"/>
                  </a:lnTo>
                  <a:lnTo>
                    <a:pt x="2082749" y="2007298"/>
                  </a:lnTo>
                  <a:lnTo>
                    <a:pt x="2091182" y="2037969"/>
                  </a:lnTo>
                  <a:lnTo>
                    <a:pt x="2142667" y="1991741"/>
                  </a:lnTo>
                  <a:lnTo>
                    <a:pt x="2154555" y="1981073"/>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grpSp>
        <p:nvGrpSpPr>
          <p:cNvPr id="271" name="Google Shape;271;p26"/>
          <p:cNvGrpSpPr/>
          <p:nvPr/>
        </p:nvGrpSpPr>
        <p:grpSpPr>
          <a:xfrm>
            <a:off x="2663698" y="6349123"/>
            <a:ext cx="2352040" cy="196710"/>
            <a:chOff x="2663698" y="6349123"/>
            <a:chExt cx="2352040" cy="196710"/>
          </a:xfrm>
        </p:grpSpPr>
        <p:pic>
          <p:nvPicPr>
            <p:cNvPr id="272" name="Google Shape;272;p26"/>
            <p:cNvPicPr preferRelativeResize="0"/>
            <p:nvPr/>
          </p:nvPicPr>
          <p:blipFill rotWithShape="1">
            <a:blip r:embed="rId8">
              <a:alphaModFix/>
            </a:blip>
            <a:srcRect/>
            <a:stretch/>
          </p:blipFill>
          <p:spPr>
            <a:xfrm>
              <a:off x="2663698" y="6351777"/>
              <a:ext cx="151383" cy="191008"/>
            </a:xfrm>
            <a:prstGeom prst="rect">
              <a:avLst/>
            </a:prstGeom>
            <a:noFill/>
            <a:ln>
              <a:noFill/>
            </a:ln>
          </p:spPr>
        </p:pic>
        <p:pic>
          <p:nvPicPr>
            <p:cNvPr id="273" name="Google Shape;273;p26"/>
            <p:cNvPicPr preferRelativeResize="0"/>
            <p:nvPr/>
          </p:nvPicPr>
          <p:blipFill rotWithShape="1">
            <a:blip r:embed="rId8">
              <a:alphaModFix/>
            </a:blip>
            <a:srcRect/>
            <a:stretch/>
          </p:blipFill>
          <p:spPr>
            <a:xfrm>
              <a:off x="4864354" y="6354825"/>
              <a:ext cx="151384" cy="191008"/>
            </a:xfrm>
            <a:prstGeom prst="rect">
              <a:avLst/>
            </a:prstGeom>
            <a:noFill/>
            <a:ln>
              <a:noFill/>
            </a:ln>
          </p:spPr>
        </p:pic>
        <p:sp>
          <p:nvSpPr>
            <p:cNvPr id="274" name="Google Shape;274;p26"/>
            <p:cNvSpPr/>
            <p:nvPr/>
          </p:nvSpPr>
          <p:spPr>
            <a:xfrm>
              <a:off x="2788920" y="6349123"/>
              <a:ext cx="2101850" cy="76200"/>
            </a:xfrm>
            <a:custGeom>
              <a:avLst/>
              <a:gdLst/>
              <a:ahLst/>
              <a:cxnLst/>
              <a:rect l="l" t="t" r="r" b="b"/>
              <a:pathLst>
                <a:path w="2101850" h="76200" extrusionOk="0">
                  <a:moveTo>
                    <a:pt x="2025269" y="44455"/>
                  </a:moveTo>
                  <a:lnTo>
                    <a:pt x="2025269" y="76200"/>
                  </a:lnTo>
                  <a:lnTo>
                    <a:pt x="2088930" y="44475"/>
                  </a:lnTo>
                  <a:lnTo>
                    <a:pt x="2037969" y="44475"/>
                  </a:lnTo>
                  <a:lnTo>
                    <a:pt x="2025269" y="44455"/>
                  </a:lnTo>
                  <a:close/>
                </a:path>
                <a:path w="2101850" h="76200" extrusionOk="0">
                  <a:moveTo>
                    <a:pt x="2025269" y="31755"/>
                  </a:moveTo>
                  <a:lnTo>
                    <a:pt x="2025269" y="44455"/>
                  </a:lnTo>
                  <a:lnTo>
                    <a:pt x="2037969" y="44475"/>
                  </a:lnTo>
                  <a:lnTo>
                    <a:pt x="2037969" y="31775"/>
                  </a:lnTo>
                  <a:lnTo>
                    <a:pt x="2025269" y="31755"/>
                  </a:lnTo>
                  <a:close/>
                </a:path>
                <a:path w="2101850" h="76200" extrusionOk="0">
                  <a:moveTo>
                    <a:pt x="2025269" y="0"/>
                  </a:moveTo>
                  <a:lnTo>
                    <a:pt x="2025269" y="31755"/>
                  </a:lnTo>
                  <a:lnTo>
                    <a:pt x="2037969" y="31775"/>
                  </a:lnTo>
                  <a:lnTo>
                    <a:pt x="2037969" y="44475"/>
                  </a:lnTo>
                  <a:lnTo>
                    <a:pt x="2088930" y="44475"/>
                  </a:lnTo>
                  <a:lnTo>
                    <a:pt x="2101469" y="38227"/>
                  </a:lnTo>
                  <a:lnTo>
                    <a:pt x="2025269" y="0"/>
                  </a:lnTo>
                  <a:close/>
                </a:path>
                <a:path w="2101850" h="76200" extrusionOk="0">
                  <a:moveTo>
                    <a:pt x="0" y="28562"/>
                  </a:moveTo>
                  <a:lnTo>
                    <a:pt x="0" y="41262"/>
                  </a:lnTo>
                  <a:lnTo>
                    <a:pt x="2025269" y="44455"/>
                  </a:lnTo>
                  <a:lnTo>
                    <a:pt x="2025269" y="31755"/>
                  </a:lnTo>
                  <a:lnTo>
                    <a:pt x="0" y="28562"/>
                  </a:lnTo>
                  <a:close/>
                </a:path>
              </a:pathLst>
            </a:custGeom>
            <a:solidFill>
              <a:srgbClr val="4471C4"/>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75" name="Google Shape;275;p26"/>
          <p:cNvSpPr txBox="1"/>
          <p:nvPr/>
        </p:nvSpPr>
        <p:spPr>
          <a:xfrm>
            <a:off x="2199258" y="3799078"/>
            <a:ext cx="2514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a2</a:t>
            </a:r>
            <a:endParaRPr sz="1800">
              <a:latin typeface="Calibri"/>
              <a:ea typeface="Calibri"/>
              <a:cs typeface="Calibri"/>
              <a:sym typeface="Calibri"/>
            </a:endParaRPr>
          </a:p>
        </p:txBody>
      </p:sp>
      <p:sp>
        <p:nvSpPr>
          <p:cNvPr id="276" name="Google Shape;276;p26"/>
          <p:cNvSpPr txBox="1"/>
          <p:nvPr/>
        </p:nvSpPr>
        <p:spPr>
          <a:xfrm>
            <a:off x="2199258" y="4534661"/>
            <a:ext cx="2514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a3</a:t>
            </a:r>
            <a:endParaRPr sz="1800">
              <a:latin typeface="Calibri"/>
              <a:ea typeface="Calibri"/>
              <a:cs typeface="Calibri"/>
              <a:sym typeface="Calibri"/>
            </a:endParaRPr>
          </a:p>
        </p:txBody>
      </p:sp>
      <p:sp>
        <p:nvSpPr>
          <p:cNvPr id="277" name="Google Shape;277;p26"/>
          <p:cNvSpPr txBox="1"/>
          <p:nvPr/>
        </p:nvSpPr>
        <p:spPr>
          <a:xfrm>
            <a:off x="2160270" y="5084826"/>
            <a:ext cx="2514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a4</a:t>
            </a:r>
            <a:endParaRPr sz="1800">
              <a:latin typeface="Calibri"/>
              <a:ea typeface="Calibri"/>
              <a:cs typeface="Calibri"/>
              <a:sym typeface="Calibri"/>
            </a:endParaRPr>
          </a:p>
        </p:txBody>
      </p:sp>
      <p:sp>
        <p:nvSpPr>
          <p:cNvPr id="278" name="Google Shape;278;p26"/>
          <p:cNvSpPr txBox="1"/>
          <p:nvPr/>
        </p:nvSpPr>
        <p:spPr>
          <a:xfrm>
            <a:off x="5189982" y="3799078"/>
            <a:ext cx="19685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j2</a:t>
            </a:r>
            <a:endParaRPr sz="1800">
              <a:latin typeface="Calibri"/>
              <a:ea typeface="Calibri"/>
              <a:cs typeface="Calibri"/>
              <a:sym typeface="Calibri"/>
            </a:endParaRPr>
          </a:p>
        </p:txBody>
      </p:sp>
      <p:sp>
        <p:nvSpPr>
          <p:cNvPr id="279" name="Google Shape;279;p26"/>
          <p:cNvSpPr txBox="1"/>
          <p:nvPr/>
        </p:nvSpPr>
        <p:spPr>
          <a:xfrm>
            <a:off x="2199258" y="5558129"/>
            <a:ext cx="251460"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a5</a:t>
            </a:r>
            <a:endParaRPr sz="1800">
              <a:latin typeface="Calibri"/>
              <a:ea typeface="Calibri"/>
              <a:cs typeface="Calibri"/>
              <a:sym typeface="Calibri"/>
            </a:endParaRPr>
          </a:p>
        </p:txBody>
      </p:sp>
      <p:sp>
        <p:nvSpPr>
          <p:cNvPr id="280" name="Google Shape;280;p26"/>
          <p:cNvSpPr txBox="1"/>
          <p:nvPr/>
        </p:nvSpPr>
        <p:spPr>
          <a:xfrm>
            <a:off x="5189982" y="4446778"/>
            <a:ext cx="19685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j3</a:t>
            </a:r>
            <a:endParaRPr sz="1800">
              <a:latin typeface="Calibri"/>
              <a:ea typeface="Calibri"/>
              <a:cs typeface="Calibri"/>
              <a:sym typeface="Calibri"/>
            </a:endParaRPr>
          </a:p>
        </p:txBody>
      </p:sp>
      <p:sp>
        <p:nvSpPr>
          <p:cNvPr id="281" name="Google Shape;281;p26"/>
          <p:cNvSpPr txBox="1"/>
          <p:nvPr/>
        </p:nvSpPr>
        <p:spPr>
          <a:xfrm>
            <a:off x="5207253" y="4903978"/>
            <a:ext cx="19685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j4</a:t>
            </a:r>
            <a:endParaRPr sz="1800">
              <a:latin typeface="Calibri"/>
              <a:ea typeface="Calibri"/>
              <a:cs typeface="Calibri"/>
              <a:sym typeface="Calibri"/>
            </a:endParaRPr>
          </a:p>
        </p:txBody>
      </p:sp>
      <p:sp>
        <p:nvSpPr>
          <p:cNvPr id="282" name="Google Shape;282;p26"/>
          <p:cNvSpPr txBox="1"/>
          <p:nvPr/>
        </p:nvSpPr>
        <p:spPr>
          <a:xfrm>
            <a:off x="2199258" y="6194856"/>
            <a:ext cx="2514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a6</a:t>
            </a:r>
            <a:endParaRPr sz="1800">
              <a:latin typeface="Calibri"/>
              <a:ea typeface="Calibri"/>
              <a:cs typeface="Calibri"/>
              <a:sym typeface="Calibri"/>
            </a:endParaRPr>
          </a:p>
        </p:txBody>
      </p:sp>
      <p:sp>
        <p:nvSpPr>
          <p:cNvPr id="283" name="Google Shape;283;p26"/>
          <p:cNvSpPr txBox="1"/>
          <p:nvPr/>
        </p:nvSpPr>
        <p:spPr>
          <a:xfrm>
            <a:off x="5207253" y="6352133"/>
            <a:ext cx="19685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j6</a:t>
            </a:r>
            <a:endParaRPr sz="1800">
              <a:latin typeface="Calibri"/>
              <a:ea typeface="Calibri"/>
              <a:cs typeface="Calibri"/>
              <a:sym typeface="Calibri"/>
            </a:endParaRPr>
          </a:p>
        </p:txBody>
      </p:sp>
      <p:sp>
        <p:nvSpPr>
          <p:cNvPr id="284" name="Google Shape;284;p26"/>
          <p:cNvSpPr txBox="1"/>
          <p:nvPr/>
        </p:nvSpPr>
        <p:spPr>
          <a:xfrm>
            <a:off x="5207253" y="5558129"/>
            <a:ext cx="196850"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j5</a:t>
            </a:r>
            <a:endParaRPr sz="1800">
              <a:latin typeface="Calibri"/>
              <a:ea typeface="Calibri"/>
              <a:cs typeface="Calibri"/>
              <a:sym typeface="Calibri"/>
            </a:endParaRPr>
          </a:p>
        </p:txBody>
      </p:sp>
      <p:sp>
        <p:nvSpPr>
          <p:cNvPr id="285" name="Google Shape;285;p26"/>
          <p:cNvSpPr txBox="1">
            <a:spLocks noGrp="1"/>
          </p:cNvSpPr>
          <p:nvPr>
            <p:ph type="title"/>
          </p:nvPr>
        </p:nvSpPr>
        <p:spPr>
          <a:xfrm>
            <a:off x="450595" y="231986"/>
            <a:ext cx="5212080" cy="824865"/>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Matching using Ford Fulkerson Algorithm</a:t>
            </a:r>
            <a:endParaRPr/>
          </a:p>
        </p:txBody>
      </p:sp>
      <p:pic>
        <p:nvPicPr>
          <p:cNvPr id="286" name="Google Shape;286;p26"/>
          <p:cNvPicPr preferRelativeResize="0"/>
          <p:nvPr/>
        </p:nvPicPr>
        <p:blipFill rotWithShape="1">
          <a:blip r:embed="rId9">
            <a:alphaModFix/>
          </a:blip>
          <a:srcRect/>
          <a:stretch/>
        </p:blipFill>
        <p:spPr>
          <a:xfrm>
            <a:off x="11029774" y="81853"/>
            <a:ext cx="1126686" cy="176791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7"/>
          <p:cNvSpPr/>
          <p:nvPr/>
        </p:nvSpPr>
        <p:spPr>
          <a:xfrm>
            <a:off x="5449061" y="2888742"/>
            <a:ext cx="4581525" cy="0"/>
          </a:xfrm>
          <a:custGeom>
            <a:avLst/>
            <a:gdLst/>
            <a:ahLst/>
            <a:cxnLst/>
            <a:rect l="l" t="t" r="r" b="b"/>
            <a:pathLst>
              <a:path w="4581525" h="120000" extrusionOk="0">
                <a:moveTo>
                  <a:pt x="0" y="0"/>
                </a:moveTo>
                <a:lnTo>
                  <a:pt x="4581397" y="0"/>
                </a:lnTo>
              </a:path>
            </a:pathLst>
          </a:custGeom>
          <a:noFill/>
          <a:ln w="381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2" name="Google Shape;292;p27"/>
          <p:cNvSpPr txBox="1"/>
          <p:nvPr/>
        </p:nvSpPr>
        <p:spPr>
          <a:xfrm>
            <a:off x="5527675" y="3110484"/>
            <a:ext cx="5979795" cy="1344930"/>
          </a:xfrm>
          <a:prstGeom prst="rect">
            <a:avLst/>
          </a:prstGeom>
          <a:noFill/>
          <a:ln>
            <a:noFill/>
          </a:ln>
        </p:spPr>
        <p:txBody>
          <a:bodyPr spcFirstLastPara="1" wrap="square" lIns="0" tIns="44450"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250"/>
              </a:spcBef>
              <a:spcAft>
                <a:spcPts val="0"/>
              </a:spcAft>
              <a:buNone/>
            </a:pPr>
            <a:r>
              <a:rPr lang="en-US" sz="2400" dirty="0">
                <a:latin typeface="Calibri"/>
                <a:ea typeface="Calibri"/>
                <a:cs typeface="Calibri"/>
                <a:sym typeface="Calibri"/>
              </a:rPr>
              <a:t>Department of Computer Science &amp; Engineering</a:t>
            </a:r>
            <a:endParaRPr sz="2400" dirty="0">
              <a:latin typeface="Calibri"/>
              <a:ea typeface="Calibri"/>
              <a:cs typeface="Calibri"/>
              <a:sym typeface="Calibri"/>
            </a:endParaRPr>
          </a:p>
          <a:p>
            <a:pPr marL="24765" lvl="0" indent="0" algn="l" rtl="0">
              <a:lnSpc>
                <a:spcPct val="100000"/>
              </a:lnSpc>
              <a:spcBef>
                <a:spcPts val="1245"/>
              </a:spcBef>
              <a:spcAft>
                <a:spcPts val="0"/>
              </a:spcAft>
              <a:buNone/>
            </a:pPr>
            <a:r>
              <a:rPr lang="en-US" sz="2400" b="1" u="sng" dirty="0">
                <a:solidFill>
                  <a:schemeClr val="hlink"/>
                </a:solidFill>
                <a:latin typeface="Calibri"/>
                <a:ea typeface="Calibri"/>
                <a:cs typeface="Calibri"/>
                <a:sym typeface="Calibri"/>
                <a:hlinkClick r:id="rId3"/>
              </a:rPr>
              <a:t>artiarya@pes.edu</a:t>
            </a:r>
            <a:endParaRPr sz="2400" dirty="0">
              <a:latin typeface="Calibri"/>
              <a:ea typeface="Calibri"/>
              <a:cs typeface="Calibri"/>
              <a:sym typeface="Calibri"/>
            </a:endParaRPr>
          </a:p>
        </p:txBody>
      </p:sp>
      <p:sp>
        <p:nvSpPr>
          <p:cNvPr id="293" name="Google Shape;293;p27"/>
          <p:cNvSpPr/>
          <p:nvPr/>
        </p:nvSpPr>
        <p:spPr>
          <a:xfrm>
            <a:off x="10765536" y="34899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4" name="Google Shape;294;p27"/>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5" name="Google Shape;295;p27"/>
          <p:cNvSpPr txBox="1">
            <a:spLocks noGrp="1"/>
          </p:cNvSpPr>
          <p:nvPr>
            <p:ph type="title"/>
          </p:nvPr>
        </p:nvSpPr>
        <p:spPr>
          <a:xfrm>
            <a:off x="5527675" y="2054097"/>
            <a:ext cx="5347154"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C55A11"/>
                </a:solidFill>
              </a:rPr>
              <a:t>THANK YOU</a:t>
            </a:r>
            <a:endParaRPr sz="3600" dirty="0"/>
          </a:p>
        </p:txBody>
      </p:sp>
      <p:pic>
        <p:nvPicPr>
          <p:cNvPr id="296" name="Google Shape;296;p27"/>
          <p:cNvPicPr preferRelativeResize="0"/>
          <p:nvPr/>
        </p:nvPicPr>
        <p:blipFill rotWithShape="1">
          <a:blip r:embed="rId4">
            <a:alphaModFix/>
          </a:blip>
          <a:srcRect/>
          <a:stretch/>
        </p:blipFill>
        <p:spPr>
          <a:xfrm>
            <a:off x="1989587" y="1172107"/>
            <a:ext cx="2543276" cy="39907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B0BEF13-F0A7-60F6-6AD2-21AB3F20D78A}"/>
                  </a:ext>
                </a:extLst>
              </p14:cNvPr>
              <p14:cNvContentPartPr/>
              <p14:nvPr/>
            </p14:nvContentPartPr>
            <p14:xfrm>
              <a:off x="227880" y="555840"/>
              <a:ext cx="11225520" cy="5908320"/>
            </p14:xfrm>
          </p:contentPart>
        </mc:Choice>
        <mc:Fallback xmlns="">
          <p:pic>
            <p:nvPicPr>
              <p:cNvPr id="2" name="Ink 1">
                <a:extLst>
                  <a:ext uri="{FF2B5EF4-FFF2-40B4-BE49-F238E27FC236}">
                    <a16:creationId xmlns:a16="http://schemas.microsoft.com/office/drawing/2014/main" id="{DB0BEF13-F0A7-60F6-6AD2-21AB3F20D78A}"/>
                  </a:ext>
                </a:extLst>
              </p:cNvPr>
              <p:cNvPicPr/>
              <p:nvPr/>
            </p:nvPicPr>
            <p:blipFill>
              <a:blip r:embed="rId3"/>
              <a:stretch>
                <a:fillRect/>
              </a:stretch>
            </p:blipFill>
            <p:spPr>
              <a:xfrm>
                <a:off x="218520" y="546480"/>
                <a:ext cx="11244240" cy="5927040"/>
              </a:xfrm>
              <a:prstGeom prst="rect">
                <a:avLst/>
              </a:prstGeom>
            </p:spPr>
          </p:pic>
        </mc:Fallback>
      </mc:AlternateContent>
    </p:spTree>
    <p:extLst>
      <p:ext uri="{BB962C8B-B14F-4D97-AF65-F5344CB8AC3E}">
        <p14:creationId xmlns:p14="http://schemas.microsoft.com/office/powerpoint/2010/main" val="52025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A333B4F-7CC8-4696-F69A-24B66A0BFB03}"/>
                  </a:ext>
                </a:extLst>
              </p14:cNvPr>
              <p14:cNvContentPartPr/>
              <p14:nvPr/>
            </p14:nvContentPartPr>
            <p14:xfrm>
              <a:off x="849240" y="694440"/>
              <a:ext cx="9253440" cy="2640240"/>
            </p14:xfrm>
          </p:contentPart>
        </mc:Choice>
        <mc:Fallback xmlns="">
          <p:pic>
            <p:nvPicPr>
              <p:cNvPr id="2" name="Ink 1">
                <a:extLst>
                  <a:ext uri="{FF2B5EF4-FFF2-40B4-BE49-F238E27FC236}">
                    <a16:creationId xmlns:a16="http://schemas.microsoft.com/office/drawing/2014/main" id="{AA333B4F-7CC8-4696-F69A-24B66A0BFB03}"/>
                  </a:ext>
                </a:extLst>
              </p:cNvPr>
              <p:cNvPicPr/>
              <p:nvPr/>
            </p:nvPicPr>
            <p:blipFill>
              <a:blip r:embed="rId3"/>
              <a:stretch>
                <a:fillRect/>
              </a:stretch>
            </p:blipFill>
            <p:spPr>
              <a:xfrm>
                <a:off x="839880" y="685080"/>
                <a:ext cx="9272160" cy="2658960"/>
              </a:xfrm>
              <a:prstGeom prst="rect">
                <a:avLst/>
              </a:prstGeom>
            </p:spPr>
          </p:pic>
        </mc:Fallback>
      </mc:AlternateContent>
    </p:spTree>
    <p:extLst>
      <p:ext uri="{BB962C8B-B14F-4D97-AF65-F5344CB8AC3E}">
        <p14:creationId xmlns:p14="http://schemas.microsoft.com/office/powerpoint/2010/main" val="409139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sp>
        <p:nvSpPr>
          <p:cNvPr id="72" name="Google Shape;72;p4"/>
          <p:cNvSpPr txBox="1">
            <a:spLocks noGrp="1"/>
          </p:cNvSpPr>
          <p:nvPr>
            <p:ph type="title"/>
          </p:nvPr>
        </p:nvSpPr>
        <p:spPr>
          <a:xfrm>
            <a:off x="450600" y="208250"/>
            <a:ext cx="4518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MAX FLOW</a:t>
            </a:r>
            <a:endParaRPr/>
          </a:p>
        </p:txBody>
      </p:sp>
      <p:sp>
        <p:nvSpPr>
          <p:cNvPr id="73" name="Google Shape;73;p4"/>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 name="Google Shape;74;p4"/>
          <p:cNvSpPr txBox="1"/>
          <p:nvPr/>
        </p:nvSpPr>
        <p:spPr>
          <a:xfrm>
            <a:off x="287527" y="1752091"/>
            <a:ext cx="10113000" cy="3722400"/>
          </a:xfrm>
          <a:prstGeom prst="rect">
            <a:avLst/>
          </a:prstGeom>
          <a:noFill/>
          <a:ln>
            <a:noFill/>
          </a:ln>
        </p:spPr>
        <p:txBody>
          <a:bodyPr spcFirstLastPara="1" wrap="square" lIns="0" tIns="12700" rIns="0" bIns="0" anchor="t" anchorCtr="0">
            <a:spAutoFit/>
          </a:bodyPr>
          <a:lstStyle/>
          <a:p>
            <a:pPr marL="12700" marR="635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We can think of each directed edge in a flow network as a conduit for the material. Each conduit has a stated capacity, given as a maximum rate at which the material can flow through the conduit, such as 200 gallons of liquid per hour through a pipe or 20 amperes of electrical current through a wire.</a:t>
            </a:r>
            <a:endParaRPr sz="240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Vertices are conduit junctions, and other than the source and sink, material flows through the vertices without collecting in them. In other words, the rate at which material enters a vertex must equal the rate at which it leaves the vertex. We call this property “flow conservation,” and it is equivalent to Kirchhoff’s current law when the material is electrical current.</a:t>
            </a:r>
            <a:endParaRPr sz="2400">
              <a:solidFill>
                <a:schemeClr val="dk1"/>
              </a:solidFill>
              <a:latin typeface="Times New Roman"/>
              <a:ea typeface="Times New Roman"/>
              <a:cs typeface="Times New Roman"/>
              <a:sym typeface="Times New Roman"/>
            </a:endParaRPr>
          </a:p>
        </p:txBody>
      </p:sp>
      <p:pic>
        <p:nvPicPr>
          <p:cNvPr id="75" name="Google Shape;75;p4"/>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p:nvPr/>
        </p:nvSpPr>
        <p:spPr>
          <a:xfrm>
            <a:off x="287527" y="208261"/>
            <a:ext cx="10112400" cy="6533400"/>
          </a:xfrm>
          <a:prstGeom prst="rect">
            <a:avLst/>
          </a:prstGeom>
          <a:noFill/>
          <a:ln>
            <a:noFill/>
          </a:ln>
        </p:spPr>
        <p:txBody>
          <a:bodyPr spcFirstLastPara="1" wrap="square" lIns="0" tIns="12050" rIns="0" bIns="0" anchor="t" anchorCtr="0">
            <a:spAutoFit/>
          </a:bodyPr>
          <a:lstStyle/>
          <a:p>
            <a:pPr marL="175260" marR="5631815" lvl="0" indent="20954" algn="l" rtl="0">
              <a:lnSpc>
                <a:spcPct val="115799"/>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MAX FLOW</a:t>
            </a:r>
            <a:endParaRPr sz="2400">
              <a:latin typeface="Calibri"/>
              <a:ea typeface="Calibri"/>
              <a:cs typeface="Calibri"/>
              <a:sym typeface="Calibri"/>
            </a:endParaRPr>
          </a:p>
          <a:p>
            <a:pPr marL="0" lvl="0" indent="0" algn="l" rtl="0">
              <a:lnSpc>
                <a:spcPct val="100000"/>
              </a:lnSpc>
              <a:spcBef>
                <a:spcPts val="720"/>
              </a:spcBef>
              <a:spcAft>
                <a:spcPts val="0"/>
              </a:spcAft>
              <a:buNone/>
            </a:pPr>
            <a:endParaRPr sz="2400">
              <a:latin typeface="Calibri"/>
              <a:ea typeface="Calibri"/>
              <a:cs typeface="Calibri"/>
              <a:sym typeface="Calibri"/>
            </a:endParaRPr>
          </a:p>
          <a:p>
            <a:pPr marL="12700" marR="5715" lvl="0" indent="0" algn="just"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We can think of each directed edge in a flow network as a conduit for the material. Each conduit has a stated capacity, given as a maximum rate at which the material can flow through the conduit, such as 200 gallons of liquid per hour through a pipe or 20 amperes of electrical current through a wire.</a:t>
            </a:r>
            <a:endParaRPr sz="240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5"/>
              </a:spcBef>
              <a:spcAft>
                <a:spcPts val="0"/>
              </a:spcAft>
              <a:buNone/>
            </a:pPr>
            <a:r>
              <a:rPr lang="en-US" sz="2400">
                <a:solidFill>
                  <a:schemeClr val="dk1"/>
                </a:solidFill>
                <a:latin typeface="Times New Roman"/>
                <a:ea typeface="Times New Roman"/>
                <a:cs typeface="Times New Roman"/>
                <a:sym typeface="Times New Roman"/>
              </a:rPr>
              <a:t>Vertices are conduit junctions, and other than the source and sink, material flows through the vertices without collecting in them. In other words, the rate at which material enters a vertex must equal the rate at which it leaves the vertex. We call this property “flow conservation,” and it is equivalent to Kirchhoff’s current law when the material is electrical current.</a:t>
            </a:r>
            <a:endParaRPr sz="240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a:solidFill>
                <a:schemeClr val="dk1"/>
              </a:solidFill>
              <a:latin typeface="Times New Roman"/>
              <a:ea typeface="Times New Roman"/>
              <a:cs typeface="Times New Roman"/>
              <a:sym typeface="Times New Roman"/>
            </a:endParaRPr>
          </a:p>
          <a:p>
            <a:pPr marL="12700" marR="5080" lvl="0" indent="0" algn="just" rtl="0">
              <a:lnSpc>
                <a:spcPct val="100000"/>
              </a:lnSpc>
              <a:spcBef>
                <a:spcPts val="5"/>
              </a:spcBef>
              <a:spcAft>
                <a:spcPts val="0"/>
              </a:spcAft>
              <a:buNone/>
            </a:pPr>
            <a:r>
              <a:rPr lang="en-US" sz="2400">
                <a:solidFill>
                  <a:schemeClr val="dk1"/>
                </a:solidFill>
                <a:latin typeface="Times New Roman"/>
                <a:ea typeface="Times New Roman"/>
                <a:cs typeface="Times New Roman"/>
                <a:sym typeface="Times New Roman"/>
              </a:rPr>
              <a:t>In the maximum-flow problem, we wish to compute the greatest rate at which we can ship material from the source to the sink without violating any capacity constraints.</a:t>
            </a:r>
            <a:endParaRPr sz="2400">
              <a:solidFill>
                <a:schemeClr val="dk1"/>
              </a:solidFill>
              <a:latin typeface="Times New Roman"/>
              <a:ea typeface="Times New Roman"/>
              <a:cs typeface="Times New Roman"/>
              <a:sym typeface="Times New Roman"/>
            </a:endParaRPr>
          </a:p>
        </p:txBody>
      </p:sp>
      <p:pic>
        <p:nvPicPr>
          <p:cNvPr id="81" name="Google Shape;81;p5"/>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20FD3A-ADB7-43DF-9FE2-E4BC011CE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7052eb-7f64-4d82-8b21-49620de4b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DCB684-EC7C-4B4A-9879-73FE7BF6E1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6232</TotalTime>
  <Words>1466</Words>
  <Application>Microsoft Office PowerPoint</Application>
  <PresentationFormat>Widescreen</PresentationFormat>
  <Paragraphs>78</Paragraphs>
  <Slides>52</Slides>
  <Notes>28</Notes>
  <HiddenSlides>0</HiddenSlides>
  <MMClips>12</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GRAPH THEORY AND ITS APPLICATIONS</vt:lpstr>
      <vt:lpstr>GRAPH THEORY AND ITS APPLICATIONS</vt:lpstr>
      <vt:lpstr>Graph Theory and its Applications MAX FLOW</vt:lpstr>
      <vt:lpstr>PowerPoint Presentation</vt:lpstr>
      <vt:lpstr>PowerPoint Presentation</vt:lpstr>
      <vt:lpstr>PowerPoint Presentation</vt:lpstr>
      <vt:lpstr>PowerPoint Presentation</vt:lpstr>
      <vt:lpstr>Graph Theory and its Applications MAX FLOW</vt:lpstr>
      <vt:lpstr>PowerPoint Presentation</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Ford Fulkerson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Graph Theory and its Applications Push Relabel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Graph Theory and its Applications MAX FLOW</vt:lpstr>
      <vt:lpstr>PowerPoint Presentation</vt:lpstr>
      <vt:lpstr>Graph Theory and its Applications Matching using Ford Fulkerson Algorithm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 AND ITS APPLICATIONS</dc:title>
  <dc:creator>Krishna Venkataram</dc:creator>
  <cp:lastModifiedBy>Dr Arti Arya</cp:lastModifiedBy>
  <cp:revision>6</cp:revision>
  <dcterms:created xsi:type="dcterms:W3CDTF">2023-09-03T15:00:32Z</dcterms:created>
  <dcterms:modified xsi:type="dcterms:W3CDTF">2023-09-27T04:20:33Z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2023-08-28T00:00:00Z</vt:filetime>
  </property>
  <property fmtid="{D5CDD505-2E9C-101B-9397-08002B2CF9AE}" pid="3" name="Creator">
    <vt:lpwstr>Microsoft® PowerPoint® for Microsoft 365</vt:lpwstr>
  </property>
  <property fmtid="{D5CDD505-2E9C-101B-9397-08002B2CF9AE}" pid="4" name="LastSaved">
    <vt:filetime>2023-09-03T00:00:00Z</vt:filetime>
  </property>
  <property fmtid="{D5CDD505-2E9C-101B-9397-08002B2CF9AE}" pid="5" name="Producer">
    <vt:lpwstr>Microsoft® PowerPoint® for Microsoft 365</vt:lpwstr>
  </property>
</Properties>
</file>